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76" r:id="rId3"/>
    <p:sldId id="295" r:id="rId4"/>
    <p:sldId id="277" r:id="rId5"/>
    <p:sldId id="258" r:id="rId6"/>
    <p:sldId id="259" r:id="rId7"/>
    <p:sldId id="313" r:id="rId8"/>
    <p:sldId id="260" r:id="rId9"/>
    <p:sldId id="261" r:id="rId10"/>
    <p:sldId id="272" r:id="rId11"/>
    <p:sldId id="296" r:id="rId12"/>
    <p:sldId id="262" r:id="rId13"/>
    <p:sldId id="271" r:id="rId14"/>
    <p:sldId id="263" r:id="rId15"/>
    <p:sldId id="279" r:id="rId16"/>
    <p:sldId id="297" r:id="rId17"/>
    <p:sldId id="298" r:id="rId18"/>
    <p:sldId id="278" r:id="rId19"/>
    <p:sldId id="264" r:id="rId20"/>
    <p:sldId id="283" r:id="rId21"/>
    <p:sldId id="286" r:id="rId22"/>
    <p:sldId id="287" r:id="rId23"/>
    <p:sldId id="288" r:id="rId24"/>
    <p:sldId id="301" r:id="rId25"/>
    <p:sldId id="300" r:id="rId26"/>
    <p:sldId id="292" r:id="rId27"/>
    <p:sldId id="294" r:id="rId28"/>
    <p:sldId id="299" r:id="rId29"/>
    <p:sldId id="291" r:id="rId30"/>
    <p:sldId id="289" r:id="rId31"/>
    <p:sldId id="290" r:id="rId32"/>
    <p:sldId id="265" r:id="rId33"/>
    <p:sldId id="280" r:id="rId34"/>
    <p:sldId id="281" r:id="rId35"/>
    <p:sldId id="285" r:id="rId36"/>
    <p:sldId id="282" r:id="rId37"/>
    <p:sldId id="284" r:id="rId38"/>
    <p:sldId id="273" r:id="rId39"/>
    <p:sldId id="316" r:id="rId40"/>
    <p:sldId id="314" r:id="rId41"/>
    <p:sldId id="315" r:id="rId42"/>
    <p:sldId id="270" r:id="rId43"/>
    <p:sldId id="307" r:id="rId44"/>
    <p:sldId id="308" r:id="rId45"/>
    <p:sldId id="269" r:id="rId46"/>
    <p:sldId id="322" r:id="rId47"/>
    <p:sldId id="303" r:id="rId48"/>
    <p:sldId id="317" r:id="rId49"/>
    <p:sldId id="309" r:id="rId50"/>
    <p:sldId id="305" r:id="rId51"/>
    <p:sldId id="318" r:id="rId52"/>
    <p:sldId id="304" r:id="rId53"/>
    <p:sldId id="323" r:id="rId54"/>
    <p:sldId id="324" r:id="rId55"/>
    <p:sldId id="325" r:id="rId56"/>
    <p:sldId id="319" r:id="rId57"/>
    <p:sldId id="320" r:id="rId58"/>
    <p:sldId id="312" r:id="rId59"/>
    <p:sldId id="310" r:id="rId60"/>
    <p:sldId id="31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25976-6774-4B44-ACF2-11E552439E3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224E98-EA28-40C1-BD58-441245C1E4FB}">
      <dgm:prSet phldrT="[Text]" custT="1"/>
      <dgm:spPr/>
      <dgm:t>
        <a:bodyPr/>
        <a:lstStyle/>
        <a:p>
          <a:r>
            <a:rPr lang="en-US" sz="1100" baseline="0" dirty="0" smtClean="0"/>
            <a:t>Data Structure</a:t>
          </a:r>
          <a:endParaRPr lang="en-US" sz="1100" baseline="0" dirty="0"/>
        </a:p>
      </dgm:t>
    </dgm:pt>
    <dgm:pt modelId="{698ADA26-D593-4B06-9F16-5DD8AC619316}" type="parTrans" cxnId="{1F3AEA5C-90FB-428F-A620-C8DEE8AF246B}">
      <dgm:prSet/>
      <dgm:spPr/>
      <dgm:t>
        <a:bodyPr/>
        <a:lstStyle/>
        <a:p>
          <a:endParaRPr lang="en-US"/>
        </a:p>
      </dgm:t>
    </dgm:pt>
    <dgm:pt modelId="{A6C7B92D-5433-49E7-B5EF-D2F4B4C98C18}" type="sibTrans" cxnId="{1F3AEA5C-90FB-428F-A620-C8DEE8AF246B}">
      <dgm:prSet/>
      <dgm:spPr/>
      <dgm:t>
        <a:bodyPr/>
        <a:lstStyle/>
        <a:p>
          <a:endParaRPr lang="en-US"/>
        </a:p>
      </dgm:t>
    </dgm:pt>
    <dgm:pt modelId="{32F34F06-EF1C-4B4D-88C5-B9E520AE158F}">
      <dgm:prSet phldrT="[Text]" custT="1"/>
      <dgm:spPr/>
      <dgm:t>
        <a:bodyPr/>
        <a:lstStyle/>
        <a:p>
          <a:r>
            <a:rPr lang="en-US" sz="1100" dirty="0" smtClean="0"/>
            <a:t>Primitive Data Structure</a:t>
          </a:r>
          <a:endParaRPr lang="en-US" sz="1100" dirty="0"/>
        </a:p>
      </dgm:t>
    </dgm:pt>
    <dgm:pt modelId="{FB0672CF-8281-4647-B228-57335E78FD93}" type="parTrans" cxnId="{CD8F5606-67D6-4B20-8B5F-4208AB30AD70}">
      <dgm:prSet/>
      <dgm:spPr/>
      <dgm:t>
        <a:bodyPr/>
        <a:lstStyle/>
        <a:p>
          <a:endParaRPr lang="en-US"/>
        </a:p>
      </dgm:t>
    </dgm:pt>
    <dgm:pt modelId="{7A1CB5D9-013E-4283-A2A0-B2889D00EDC4}" type="sibTrans" cxnId="{CD8F5606-67D6-4B20-8B5F-4208AB30AD70}">
      <dgm:prSet/>
      <dgm:spPr/>
      <dgm:t>
        <a:bodyPr/>
        <a:lstStyle/>
        <a:p>
          <a:endParaRPr lang="en-US"/>
        </a:p>
      </dgm:t>
    </dgm:pt>
    <dgm:pt modelId="{4766DA63-C2F8-4A73-921D-D506C306BF9A}">
      <dgm:prSet phldrT="[Text]" custT="1"/>
      <dgm:spPr/>
      <dgm:t>
        <a:bodyPr/>
        <a:lstStyle/>
        <a:p>
          <a:r>
            <a:rPr lang="en-US" sz="1100" dirty="0" smtClean="0"/>
            <a:t>Integer </a:t>
          </a:r>
          <a:endParaRPr lang="en-US" sz="1100" dirty="0"/>
        </a:p>
      </dgm:t>
    </dgm:pt>
    <dgm:pt modelId="{29D3DA80-6C6E-4181-9895-DF370056E3FE}" type="parTrans" cxnId="{90801ADF-CB00-4E1F-8DC4-FC4BE0F19AC8}">
      <dgm:prSet/>
      <dgm:spPr/>
      <dgm:t>
        <a:bodyPr/>
        <a:lstStyle/>
        <a:p>
          <a:endParaRPr lang="en-US"/>
        </a:p>
      </dgm:t>
    </dgm:pt>
    <dgm:pt modelId="{88B32E15-E3B6-42A6-B98B-77298166B414}" type="sibTrans" cxnId="{90801ADF-CB00-4E1F-8DC4-FC4BE0F19AC8}">
      <dgm:prSet/>
      <dgm:spPr/>
      <dgm:t>
        <a:bodyPr/>
        <a:lstStyle/>
        <a:p>
          <a:endParaRPr lang="en-US"/>
        </a:p>
      </dgm:t>
    </dgm:pt>
    <dgm:pt modelId="{27A7F6D3-5EEE-4899-9452-6FE5EAD623E1}">
      <dgm:prSet phldrT="[Text]" custT="1"/>
      <dgm:spPr/>
      <dgm:t>
        <a:bodyPr/>
        <a:lstStyle/>
        <a:p>
          <a:r>
            <a:rPr lang="en-US" sz="1100" dirty="0" smtClean="0"/>
            <a:t>Float</a:t>
          </a:r>
          <a:endParaRPr lang="en-US" sz="1100" dirty="0"/>
        </a:p>
      </dgm:t>
    </dgm:pt>
    <dgm:pt modelId="{EFED380D-065B-4664-8810-3D2F89CF21A0}" type="parTrans" cxnId="{3B17B1B0-3B1B-4276-AD88-140228C9B943}">
      <dgm:prSet/>
      <dgm:spPr/>
      <dgm:t>
        <a:bodyPr/>
        <a:lstStyle/>
        <a:p>
          <a:endParaRPr lang="en-US"/>
        </a:p>
      </dgm:t>
    </dgm:pt>
    <dgm:pt modelId="{558474C9-A575-4F70-83B1-0F148FE5AF34}" type="sibTrans" cxnId="{3B17B1B0-3B1B-4276-AD88-140228C9B943}">
      <dgm:prSet/>
      <dgm:spPr/>
      <dgm:t>
        <a:bodyPr/>
        <a:lstStyle/>
        <a:p>
          <a:endParaRPr lang="en-US"/>
        </a:p>
      </dgm:t>
    </dgm:pt>
    <dgm:pt modelId="{F88C328F-E0D7-4860-9D84-38C7BEE0277D}">
      <dgm:prSet phldrT="[Text]" custT="1"/>
      <dgm:spPr/>
      <dgm:t>
        <a:bodyPr/>
        <a:lstStyle/>
        <a:p>
          <a:r>
            <a:rPr lang="en-US" sz="1100" dirty="0" smtClean="0"/>
            <a:t>Non-Primitive Data Structure</a:t>
          </a:r>
          <a:endParaRPr lang="en-US" sz="1100" dirty="0"/>
        </a:p>
      </dgm:t>
    </dgm:pt>
    <dgm:pt modelId="{30E337F8-4C91-407F-A3D0-5076248C51AE}" type="parTrans" cxnId="{4F6BFC93-EC69-4703-9CFB-E14D28DA182A}">
      <dgm:prSet/>
      <dgm:spPr/>
      <dgm:t>
        <a:bodyPr/>
        <a:lstStyle/>
        <a:p>
          <a:endParaRPr lang="en-US"/>
        </a:p>
      </dgm:t>
    </dgm:pt>
    <dgm:pt modelId="{6DC91138-C5F6-4D04-B14C-BC95989FAF42}" type="sibTrans" cxnId="{4F6BFC93-EC69-4703-9CFB-E14D28DA182A}">
      <dgm:prSet/>
      <dgm:spPr/>
      <dgm:t>
        <a:bodyPr/>
        <a:lstStyle/>
        <a:p>
          <a:endParaRPr lang="en-US"/>
        </a:p>
      </dgm:t>
    </dgm:pt>
    <dgm:pt modelId="{BAC3CF80-5DA5-4BA2-B507-AD9FA45551D3}">
      <dgm:prSet phldrT="[Text]" custT="1"/>
      <dgm:spPr/>
      <dgm:t>
        <a:bodyPr/>
        <a:lstStyle/>
        <a:p>
          <a:r>
            <a:rPr lang="en-US" sz="1100" dirty="0" smtClean="0"/>
            <a:t>Linear</a:t>
          </a:r>
          <a:endParaRPr lang="en-US" sz="1100" dirty="0"/>
        </a:p>
      </dgm:t>
    </dgm:pt>
    <dgm:pt modelId="{B726D731-70CB-4D49-9DC1-C8178274806E}" type="parTrans" cxnId="{AFC485A8-BCFE-4657-BCD6-B535F4F33F08}">
      <dgm:prSet/>
      <dgm:spPr/>
      <dgm:t>
        <a:bodyPr/>
        <a:lstStyle/>
        <a:p>
          <a:endParaRPr lang="en-US"/>
        </a:p>
      </dgm:t>
    </dgm:pt>
    <dgm:pt modelId="{55FB17FA-5F1F-4B66-AC84-1F364FEBF701}" type="sibTrans" cxnId="{AFC485A8-BCFE-4657-BCD6-B535F4F33F08}">
      <dgm:prSet/>
      <dgm:spPr/>
      <dgm:t>
        <a:bodyPr/>
        <a:lstStyle/>
        <a:p>
          <a:endParaRPr lang="en-US"/>
        </a:p>
      </dgm:t>
    </dgm:pt>
    <dgm:pt modelId="{26A19C17-1466-482C-9AD3-8D5C6469E736}">
      <dgm:prSet phldrT="[Text]" custT="1"/>
      <dgm:spPr/>
      <dgm:t>
        <a:bodyPr/>
        <a:lstStyle/>
        <a:p>
          <a:r>
            <a:rPr lang="en-US" sz="1100" dirty="0" smtClean="0"/>
            <a:t>Character</a:t>
          </a:r>
          <a:endParaRPr lang="en-US" sz="1100" dirty="0"/>
        </a:p>
      </dgm:t>
    </dgm:pt>
    <dgm:pt modelId="{A4FD71E1-A661-4374-8CB5-74EBB5A02395}" type="parTrans" cxnId="{2E51D3A1-2D13-49F7-A0E1-BA9480459022}">
      <dgm:prSet/>
      <dgm:spPr/>
      <dgm:t>
        <a:bodyPr/>
        <a:lstStyle/>
        <a:p>
          <a:endParaRPr lang="en-US"/>
        </a:p>
      </dgm:t>
    </dgm:pt>
    <dgm:pt modelId="{531DDFBF-69DA-4BB4-B8D5-DFCF9A73A581}" type="sibTrans" cxnId="{2E51D3A1-2D13-49F7-A0E1-BA9480459022}">
      <dgm:prSet/>
      <dgm:spPr/>
      <dgm:t>
        <a:bodyPr/>
        <a:lstStyle/>
        <a:p>
          <a:endParaRPr lang="en-US"/>
        </a:p>
      </dgm:t>
    </dgm:pt>
    <dgm:pt modelId="{E6D8B662-BE2F-4BC8-AF8F-3CF4084A066E}">
      <dgm:prSet phldrT="[Text]" custT="1"/>
      <dgm:spPr/>
      <dgm:t>
        <a:bodyPr/>
        <a:lstStyle/>
        <a:p>
          <a:r>
            <a:rPr lang="en-US" sz="1100" dirty="0" smtClean="0"/>
            <a:t>Double</a:t>
          </a:r>
          <a:endParaRPr lang="en-US" sz="1100" dirty="0"/>
        </a:p>
      </dgm:t>
    </dgm:pt>
    <dgm:pt modelId="{F78ED478-CF5B-497D-8091-6E63580610A7}" type="parTrans" cxnId="{4827E0F0-78E8-420D-9B75-4C69DD9894EA}">
      <dgm:prSet/>
      <dgm:spPr/>
      <dgm:t>
        <a:bodyPr/>
        <a:lstStyle/>
        <a:p>
          <a:endParaRPr lang="en-US"/>
        </a:p>
      </dgm:t>
    </dgm:pt>
    <dgm:pt modelId="{780BD235-5050-4E72-8BE3-7BBB44782BAF}" type="sibTrans" cxnId="{4827E0F0-78E8-420D-9B75-4C69DD9894EA}">
      <dgm:prSet/>
      <dgm:spPr/>
      <dgm:t>
        <a:bodyPr/>
        <a:lstStyle/>
        <a:p>
          <a:endParaRPr lang="en-US"/>
        </a:p>
      </dgm:t>
    </dgm:pt>
    <dgm:pt modelId="{37B77BD0-9031-4630-9D32-253E1B41C015}">
      <dgm:prSet phldrT="[Text]" custT="1"/>
      <dgm:spPr/>
      <dgm:t>
        <a:bodyPr/>
        <a:lstStyle/>
        <a:p>
          <a:r>
            <a:rPr lang="en-US" sz="1100" dirty="0" smtClean="0"/>
            <a:t>Non-Linear</a:t>
          </a:r>
          <a:endParaRPr lang="en-US" sz="1100" dirty="0"/>
        </a:p>
      </dgm:t>
    </dgm:pt>
    <dgm:pt modelId="{98125F61-4D5B-4ECC-90E1-6AFD1F038F11}" type="parTrans" cxnId="{E92A2BE2-7BAF-4CDD-8876-CF13BEEC23E2}">
      <dgm:prSet/>
      <dgm:spPr/>
      <dgm:t>
        <a:bodyPr/>
        <a:lstStyle/>
        <a:p>
          <a:endParaRPr lang="en-US"/>
        </a:p>
      </dgm:t>
    </dgm:pt>
    <dgm:pt modelId="{05BC84CB-BDCA-4BE1-9FD1-57F5E7B0BE0F}" type="sibTrans" cxnId="{E92A2BE2-7BAF-4CDD-8876-CF13BEEC23E2}">
      <dgm:prSet/>
      <dgm:spPr/>
      <dgm:t>
        <a:bodyPr/>
        <a:lstStyle/>
        <a:p>
          <a:endParaRPr lang="en-US"/>
        </a:p>
      </dgm:t>
    </dgm:pt>
    <dgm:pt modelId="{418A8CFB-1E8F-4BA5-AACF-F6B57E900D30}">
      <dgm:prSet phldrT="[Text]" custT="1"/>
      <dgm:spPr/>
      <dgm:t>
        <a:bodyPr/>
        <a:lstStyle/>
        <a:p>
          <a:r>
            <a:rPr lang="en-US" sz="1100" dirty="0" smtClean="0"/>
            <a:t>Array</a:t>
          </a:r>
          <a:endParaRPr lang="en-US" sz="1100" dirty="0"/>
        </a:p>
      </dgm:t>
    </dgm:pt>
    <dgm:pt modelId="{0489A1CD-31B7-4C8E-888A-D1EB983B72A4}" type="parTrans" cxnId="{705CCFA7-6285-408C-98E5-11B587182F04}">
      <dgm:prSet/>
      <dgm:spPr/>
      <dgm:t>
        <a:bodyPr/>
        <a:lstStyle/>
        <a:p>
          <a:endParaRPr lang="en-US"/>
        </a:p>
      </dgm:t>
    </dgm:pt>
    <dgm:pt modelId="{C19E6E44-59BE-4A1E-86B8-D35193252CF8}" type="sibTrans" cxnId="{705CCFA7-6285-408C-98E5-11B587182F04}">
      <dgm:prSet/>
      <dgm:spPr/>
      <dgm:t>
        <a:bodyPr/>
        <a:lstStyle/>
        <a:p>
          <a:endParaRPr lang="en-US"/>
        </a:p>
      </dgm:t>
    </dgm:pt>
    <dgm:pt modelId="{F3A9512A-09D5-49EA-85F5-4EF2A2D8B142}">
      <dgm:prSet phldrT="[Text]" custT="1"/>
      <dgm:spPr/>
      <dgm:t>
        <a:bodyPr/>
        <a:lstStyle/>
        <a:p>
          <a:r>
            <a:rPr lang="en-US" sz="1100" dirty="0" smtClean="0"/>
            <a:t>Lists</a:t>
          </a:r>
          <a:endParaRPr lang="en-US" sz="1100" dirty="0"/>
        </a:p>
      </dgm:t>
    </dgm:pt>
    <dgm:pt modelId="{78F20C8E-BE76-4305-921C-376810665222}" type="parTrans" cxnId="{4368B669-EE11-4E2E-AB66-4DA14FBD5B60}">
      <dgm:prSet/>
      <dgm:spPr/>
      <dgm:t>
        <a:bodyPr/>
        <a:lstStyle/>
        <a:p>
          <a:endParaRPr lang="en-US"/>
        </a:p>
      </dgm:t>
    </dgm:pt>
    <dgm:pt modelId="{ACF17AE7-1789-4088-B045-3623557A1DED}" type="sibTrans" cxnId="{4368B669-EE11-4E2E-AB66-4DA14FBD5B60}">
      <dgm:prSet/>
      <dgm:spPr/>
      <dgm:t>
        <a:bodyPr/>
        <a:lstStyle/>
        <a:p>
          <a:endParaRPr lang="en-US"/>
        </a:p>
      </dgm:t>
    </dgm:pt>
    <dgm:pt modelId="{4C0640CA-509B-4DE1-8673-8F9EAD430EE4}">
      <dgm:prSet phldrT="[Text]" custT="1"/>
      <dgm:spPr/>
      <dgm:t>
        <a:bodyPr/>
        <a:lstStyle/>
        <a:p>
          <a:r>
            <a:rPr lang="en-US" sz="1100" dirty="0" smtClean="0"/>
            <a:t>Stack</a:t>
          </a:r>
          <a:endParaRPr lang="en-US" sz="1100" dirty="0"/>
        </a:p>
      </dgm:t>
    </dgm:pt>
    <dgm:pt modelId="{3B397B0A-E32C-471E-979F-4330BC5E1BAA}" type="parTrans" cxnId="{F28D129E-BECE-428F-9CD2-A91A58580B4A}">
      <dgm:prSet/>
      <dgm:spPr/>
      <dgm:t>
        <a:bodyPr/>
        <a:lstStyle/>
        <a:p>
          <a:endParaRPr lang="en-US"/>
        </a:p>
      </dgm:t>
    </dgm:pt>
    <dgm:pt modelId="{CDF46C31-F427-4653-BC89-BCFAF47904BD}" type="sibTrans" cxnId="{F28D129E-BECE-428F-9CD2-A91A58580B4A}">
      <dgm:prSet/>
      <dgm:spPr/>
      <dgm:t>
        <a:bodyPr/>
        <a:lstStyle/>
        <a:p>
          <a:endParaRPr lang="en-US"/>
        </a:p>
      </dgm:t>
    </dgm:pt>
    <dgm:pt modelId="{E7B395A3-5EF0-477D-B027-EC6B4F68B1FA}">
      <dgm:prSet phldrT="[Text]" custT="1"/>
      <dgm:spPr/>
      <dgm:t>
        <a:bodyPr/>
        <a:lstStyle/>
        <a:p>
          <a:r>
            <a:rPr lang="en-US" sz="1100" dirty="0" smtClean="0"/>
            <a:t>Queues</a:t>
          </a:r>
          <a:endParaRPr lang="en-US" sz="1100" dirty="0"/>
        </a:p>
      </dgm:t>
    </dgm:pt>
    <dgm:pt modelId="{0FCF6C2E-54C7-4336-95B3-F9DB6B54F94E}" type="parTrans" cxnId="{1BF42BD6-54BC-4A8F-873B-B3C14637EB25}">
      <dgm:prSet/>
      <dgm:spPr/>
      <dgm:t>
        <a:bodyPr/>
        <a:lstStyle/>
        <a:p>
          <a:endParaRPr lang="en-US"/>
        </a:p>
      </dgm:t>
    </dgm:pt>
    <dgm:pt modelId="{D7CBB97E-0F38-448B-926C-0594BC481C58}" type="sibTrans" cxnId="{1BF42BD6-54BC-4A8F-873B-B3C14637EB25}">
      <dgm:prSet/>
      <dgm:spPr/>
      <dgm:t>
        <a:bodyPr/>
        <a:lstStyle/>
        <a:p>
          <a:endParaRPr lang="en-US"/>
        </a:p>
      </dgm:t>
    </dgm:pt>
    <dgm:pt modelId="{F7BC2609-7E4E-4120-AF81-50E7A673E76A}">
      <dgm:prSet phldrT="[Text]" custT="1"/>
      <dgm:spPr/>
      <dgm:t>
        <a:bodyPr/>
        <a:lstStyle/>
        <a:p>
          <a:r>
            <a:rPr lang="en-US" sz="1100" dirty="0" smtClean="0"/>
            <a:t>Trees</a:t>
          </a:r>
          <a:endParaRPr lang="en-US" sz="1100" dirty="0"/>
        </a:p>
      </dgm:t>
    </dgm:pt>
    <dgm:pt modelId="{FBFB5FCC-8D91-483E-AFF3-3CACC51127B9}" type="parTrans" cxnId="{7EC193BF-2F6D-4DC8-BEE1-5DBDDB4C095D}">
      <dgm:prSet/>
      <dgm:spPr/>
      <dgm:t>
        <a:bodyPr/>
        <a:lstStyle/>
        <a:p>
          <a:endParaRPr lang="en-US"/>
        </a:p>
      </dgm:t>
    </dgm:pt>
    <dgm:pt modelId="{FF70CE0D-1B4F-4A3B-81F0-0C89DB950086}" type="sibTrans" cxnId="{7EC193BF-2F6D-4DC8-BEE1-5DBDDB4C095D}">
      <dgm:prSet/>
      <dgm:spPr/>
      <dgm:t>
        <a:bodyPr/>
        <a:lstStyle/>
        <a:p>
          <a:endParaRPr lang="en-US"/>
        </a:p>
      </dgm:t>
    </dgm:pt>
    <dgm:pt modelId="{91BD5A24-CE23-4AC7-9E01-46C640BCE4C8}">
      <dgm:prSet phldrT="[Text]" custT="1"/>
      <dgm:spPr/>
      <dgm:t>
        <a:bodyPr/>
        <a:lstStyle/>
        <a:p>
          <a:r>
            <a:rPr lang="en-US" sz="1100" dirty="0" smtClean="0"/>
            <a:t>Graphs</a:t>
          </a:r>
          <a:endParaRPr lang="en-US" sz="1100" dirty="0"/>
        </a:p>
      </dgm:t>
    </dgm:pt>
    <dgm:pt modelId="{91E6AB8A-E8BD-454C-80B2-28ED285C113B}" type="parTrans" cxnId="{937DA4C1-6A01-4E9B-AF76-2FE60AE270FC}">
      <dgm:prSet/>
      <dgm:spPr/>
      <dgm:t>
        <a:bodyPr/>
        <a:lstStyle/>
        <a:p>
          <a:endParaRPr lang="en-US"/>
        </a:p>
      </dgm:t>
    </dgm:pt>
    <dgm:pt modelId="{10183992-5F8D-4EE1-B812-4BC61397A394}" type="sibTrans" cxnId="{937DA4C1-6A01-4E9B-AF76-2FE60AE270FC}">
      <dgm:prSet/>
      <dgm:spPr/>
      <dgm:t>
        <a:bodyPr/>
        <a:lstStyle/>
        <a:p>
          <a:endParaRPr lang="en-US"/>
        </a:p>
      </dgm:t>
    </dgm:pt>
    <dgm:pt modelId="{1CADCD76-1037-43E2-A6D6-24408ED1566B}" type="pres">
      <dgm:prSet presAssocID="{06A25976-6774-4B44-ACF2-11E552439E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B86C5D-01DA-45CA-92A5-DA9C4DC5A1D4}" type="pres">
      <dgm:prSet presAssocID="{0F224E98-EA28-40C1-BD58-441245C1E4FB}" presName="hierRoot1" presStyleCnt="0"/>
      <dgm:spPr/>
    </dgm:pt>
    <dgm:pt modelId="{29C1E334-5CE4-43C0-9CB7-C94A38638F15}" type="pres">
      <dgm:prSet presAssocID="{0F224E98-EA28-40C1-BD58-441245C1E4FB}" presName="composite" presStyleCnt="0"/>
      <dgm:spPr/>
    </dgm:pt>
    <dgm:pt modelId="{03597EEF-3053-42D7-B4A6-2C8D56AA376D}" type="pres">
      <dgm:prSet presAssocID="{0F224E98-EA28-40C1-BD58-441245C1E4FB}" presName="background" presStyleLbl="node0" presStyleIdx="0" presStyleCnt="1"/>
      <dgm:spPr/>
    </dgm:pt>
    <dgm:pt modelId="{C989D2CC-6595-4AE2-9E37-6E0814EA8EAB}" type="pres">
      <dgm:prSet presAssocID="{0F224E98-EA28-40C1-BD58-441245C1E4FB}" presName="text" presStyleLbl="fgAcc0" presStyleIdx="0" presStyleCnt="1" custLinFactY="-3703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E3613C-535C-43D2-B627-74ACEA82BA14}" type="pres">
      <dgm:prSet presAssocID="{0F224E98-EA28-40C1-BD58-441245C1E4FB}" presName="hierChild2" presStyleCnt="0"/>
      <dgm:spPr/>
    </dgm:pt>
    <dgm:pt modelId="{EBE09086-649E-455B-AACD-76A498CB9539}" type="pres">
      <dgm:prSet presAssocID="{FB0672CF-8281-4647-B228-57335E78FD93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A102D54-C252-4610-96CA-A0565C0B818B}" type="pres">
      <dgm:prSet presAssocID="{32F34F06-EF1C-4B4D-88C5-B9E520AE158F}" presName="hierRoot2" presStyleCnt="0"/>
      <dgm:spPr/>
    </dgm:pt>
    <dgm:pt modelId="{20C4A5C1-C2BB-4BCC-86B3-EFB35D121AE4}" type="pres">
      <dgm:prSet presAssocID="{32F34F06-EF1C-4B4D-88C5-B9E520AE158F}" presName="composite2" presStyleCnt="0"/>
      <dgm:spPr/>
    </dgm:pt>
    <dgm:pt modelId="{00B00E4C-2B67-4E05-B998-98F8F706541C}" type="pres">
      <dgm:prSet presAssocID="{32F34F06-EF1C-4B4D-88C5-B9E520AE158F}" presName="background2" presStyleLbl="node2" presStyleIdx="0" presStyleCnt="2"/>
      <dgm:spPr/>
    </dgm:pt>
    <dgm:pt modelId="{18289FEA-C0CD-4644-A38D-3CB68EEF537D}" type="pres">
      <dgm:prSet presAssocID="{32F34F06-EF1C-4B4D-88C5-B9E520AE158F}" presName="text2" presStyleLbl="fgAcc2" presStyleIdx="0" presStyleCnt="2" custLinFactNeighborY="-862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804A25-BC39-4FC3-B0A3-789D9FB39468}" type="pres">
      <dgm:prSet presAssocID="{32F34F06-EF1C-4B4D-88C5-B9E520AE158F}" presName="hierChild3" presStyleCnt="0"/>
      <dgm:spPr/>
    </dgm:pt>
    <dgm:pt modelId="{DAFB6448-AE49-47EE-83A5-00DCD83CBDDB}" type="pres">
      <dgm:prSet presAssocID="{29D3DA80-6C6E-4181-9895-DF370056E3FE}" presName="Name17" presStyleLbl="parChTrans1D3" presStyleIdx="0" presStyleCnt="6"/>
      <dgm:spPr/>
      <dgm:t>
        <a:bodyPr/>
        <a:lstStyle/>
        <a:p>
          <a:endParaRPr lang="en-US"/>
        </a:p>
      </dgm:t>
    </dgm:pt>
    <dgm:pt modelId="{8899C935-5E86-4081-8BF7-DDAE97C11DF5}" type="pres">
      <dgm:prSet presAssocID="{4766DA63-C2F8-4A73-921D-D506C306BF9A}" presName="hierRoot3" presStyleCnt="0"/>
      <dgm:spPr/>
    </dgm:pt>
    <dgm:pt modelId="{A48DFDF5-9D0B-405E-A14D-59DF0C8C708C}" type="pres">
      <dgm:prSet presAssocID="{4766DA63-C2F8-4A73-921D-D506C306BF9A}" presName="composite3" presStyleCnt="0"/>
      <dgm:spPr/>
    </dgm:pt>
    <dgm:pt modelId="{41691BB9-EC88-446D-99FD-5E26A3C948EF}" type="pres">
      <dgm:prSet presAssocID="{4766DA63-C2F8-4A73-921D-D506C306BF9A}" presName="background3" presStyleLbl="node3" presStyleIdx="0" presStyleCnt="6"/>
      <dgm:spPr/>
    </dgm:pt>
    <dgm:pt modelId="{2D13E59C-3FDD-4365-87AC-7961DBE38BBE}" type="pres">
      <dgm:prSet presAssocID="{4766DA63-C2F8-4A73-921D-D506C306BF9A}" presName="text3" presStyleLbl="fgAcc3" presStyleIdx="0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1482F7-F178-41D4-AD0A-5B3F0BB7CED1}" type="pres">
      <dgm:prSet presAssocID="{4766DA63-C2F8-4A73-921D-D506C306BF9A}" presName="hierChild4" presStyleCnt="0"/>
      <dgm:spPr/>
    </dgm:pt>
    <dgm:pt modelId="{76A3FC5C-D80D-47AB-9261-548D6D9877F8}" type="pres">
      <dgm:prSet presAssocID="{EFED380D-065B-4664-8810-3D2F89CF21A0}" presName="Name17" presStyleLbl="parChTrans1D3" presStyleIdx="1" presStyleCnt="6"/>
      <dgm:spPr/>
      <dgm:t>
        <a:bodyPr/>
        <a:lstStyle/>
        <a:p>
          <a:endParaRPr lang="en-US"/>
        </a:p>
      </dgm:t>
    </dgm:pt>
    <dgm:pt modelId="{7DF5FDCD-6E19-4F6F-9D34-62CC8E4C11CA}" type="pres">
      <dgm:prSet presAssocID="{27A7F6D3-5EEE-4899-9452-6FE5EAD623E1}" presName="hierRoot3" presStyleCnt="0"/>
      <dgm:spPr/>
    </dgm:pt>
    <dgm:pt modelId="{705F6CFE-7217-43AE-8ED5-EB90A25E7844}" type="pres">
      <dgm:prSet presAssocID="{27A7F6D3-5EEE-4899-9452-6FE5EAD623E1}" presName="composite3" presStyleCnt="0"/>
      <dgm:spPr/>
    </dgm:pt>
    <dgm:pt modelId="{843CC82C-D4C8-44BF-AC39-AB2B571B8AC5}" type="pres">
      <dgm:prSet presAssocID="{27A7F6D3-5EEE-4899-9452-6FE5EAD623E1}" presName="background3" presStyleLbl="node3" presStyleIdx="1" presStyleCnt="6"/>
      <dgm:spPr/>
    </dgm:pt>
    <dgm:pt modelId="{60763C9E-07E9-48DB-9D9C-7240FF054C31}" type="pres">
      <dgm:prSet presAssocID="{27A7F6D3-5EEE-4899-9452-6FE5EAD623E1}" presName="text3" presStyleLbl="fgAcc3" presStyleIdx="1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394A18-6127-4570-BBFD-3F2B515F1AC2}" type="pres">
      <dgm:prSet presAssocID="{27A7F6D3-5EEE-4899-9452-6FE5EAD623E1}" presName="hierChild4" presStyleCnt="0"/>
      <dgm:spPr/>
    </dgm:pt>
    <dgm:pt modelId="{54F29109-6948-40CB-8D0F-4D6259F7AF47}" type="pres">
      <dgm:prSet presAssocID="{A4FD71E1-A661-4374-8CB5-74EBB5A02395}" presName="Name17" presStyleLbl="parChTrans1D3" presStyleIdx="2" presStyleCnt="6"/>
      <dgm:spPr/>
      <dgm:t>
        <a:bodyPr/>
        <a:lstStyle/>
        <a:p>
          <a:endParaRPr lang="en-US"/>
        </a:p>
      </dgm:t>
    </dgm:pt>
    <dgm:pt modelId="{D893859E-EC7C-44A0-9D9F-793BEA9AEC6D}" type="pres">
      <dgm:prSet presAssocID="{26A19C17-1466-482C-9AD3-8D5C6469E736}" presName="hierRoot3" presStyleCnt="0"/>
      <dgm:spPr/>
    </dgm:pt>
    <dgm:pt modelId="{3E5FBF5C-236F-4F26-8FBE-5D1D1DE8C059}" type="pres">
      <dgm:prSet presAssocID="{26A19C17-1466-482C-9AD3-8D5C6469E736}" presName="composite3" presStyleCnt="0"/>
      <dgm:spPr/>
    </dgm:pt>
    <dgm:pt modelId="{224D374C-BE83-48B1-9950-01B65DB3A5BF}" type="pres">
      <dgm:prSet presAssocID="{26A19C17-1466-482C-9AD3-8D5C6469E736}" presName="background3" presStyleLbl="node3" presStyleIdx="2" presStyleCnt="6"/>
      <dgm:spPr/>
    </dgm:pt>
    <dgm:pt modelId="{BA08C2C5-B5F9-4025-A6B1-83FCBD0132F6}" type="pres">
      <dgm:prSet presAssocID="{26A19C17-1466-482C-9AD3-8D5C6469E736}" presName="text3" presStyleLbl="fgAcc3" presStyleIdx="2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79134-D3B2-45D0-91E8-BBCE84BE0EF4}" type="pres">
      <dgm:prSet presAssocID="{26A19C17-1466-482C-9AD3-8D5C6469E736}" presName="hierChild4" presStyleCnt="0"/>
      <dgm:spPr/>
    </dgm:pt>
    <dgm:pt modelId="{6987C35B-24AB-4570-93BA-63EF13E1E48A}" type="pres">
      <dgm:prSet presAssocID="{F78ED478-CF5B-497D-8091-6E63580610A7}" presName="Name17" presStyleLbl="parChTrans1D3" presStyleIdx="3" presStyleCnt="6"/>
      <dgm:spPr/>
      <dgm:t>
        <a:bodyPr/>
        <a:lstStyle/>
        <a:p>
          <a:endParaRPr lang="en-US"/>
        </a:p>
      </dgm:t>
    </dgm:pt>
    <dgm:pt modelId="{3B6D4CC5-2987-4641-B3D6-9D81C57B3854}" type="pres">
      <dgm:prSet presAssocID="{E6D8B662-BE2F-4BC8-AF8F-3CF4084A066E}" presName="hierRoot3" presStyleCnt="0"/>
      <dgm:spPr/>
    </dgm:pt>
    <dgm:pt modelId="{FB00D766-F130-4660-B538-BD2A1FFF75D4}" type="pres">
      <dgm:prSet presAssocID="{E6D8B662-BE2F-4BC8-AF8F-3CF4084A066E}" presName="composite3" presStyleCnt="0"/>
      <dgm:spPr/>
    </dgm:pt>
    <dgm:pt modelId="{51C7E8C6-F93D-478D-AC2F-A854379F1ABC}" type="pres">
      <dgm:prSet presAssocID="{E6D8B662-BE2F-4BC8-AF8F-3CF4084A066E}" presName="background3" presStyleLbl="node3" presStyleIdx="3" presStyleCnt="6"/>
      <dgm:spPr/>
    </dgm:pt>
    <dgm:pt modelId="{B7BBD20A-81D3-4882-BDA5-D1642B3BF92C}" type="pres">
      <dgm:prSet presAssocID="{E6D8B662-BE2F-4BC8-AF8F-3CF4084A066E}" presName="text3" presStyleLbl="fgAcc3" presStyleIdx="3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7BA9A4-EF2C-478A-BF6E-83229C76AF55}" type="pres">
      <dgm:prSet presAssocID="{E6D8B662-BE2F-4BC8-AF8F-3CF4084A066E}" presName="hierChild4" presStyleCnt="0"/>
      <dgm:spPr/>
    </dgm:pt>
    <dgm:pt modelId="{7D9CA7F6-06DC-48EF-95F2-A39E0DBE4FE6}" type="pres">
      <dgm:prSet presAssocID="{30E337F8-4C91-407F-A3D0-5076248C51A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BBC6913-CE36-462E-8842-263A45550C95}" type="pres">
      <dgm:prSet presAssocID="{F88C328F-E0D7-4860-9D84-38C7BEE0277D}" presName="hierRoot2" presStyleCnt="0"/>
      <dgm:spPr/>
    </dgm:pt>
    <dgm:pt modelId="{8F4CAFFF-E7C2-467F-845F-A93B7B3434A5}" type="pres">
      <dgm:prSet presAssocID="{F88C328F-E0D7-4860-9D84-38C7BEE0277D}" presName="composite2" presStyleCnt="0"/>
      <dgm:spPr/>
    </dgm:pt>
    <dgm:pt modelId="{296F1916-E748-4385-8357-E750588F2284}" type="pres">
      <dgm:prSet presAssocID="{F88C328F-E0D7-4860-9D84-38C7BEE0277D}" presName="background2" presStyleLbl="node2" presStyleIdx="1" presStyleCnt="2"/>
      <dgm:spPr/>
    </dgm:pt>
    <dgm:pt modelId="{8B54F534-E6AA-4434-881D-1797A0E7F747}" type="pres">
      <dgm:prSet presAssocID="{F88C328F-E0D7-4860-9D84-38C7BEE0277D}" presName="text2" presStyleLbl="fgAcc2" presStyleIdx="1" presStyleCnt="2" custLinFactNeighborY="-87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DB329D-CBE1-4D86-9053-EB284EF49782}" type="pres">
      <dgm:prSet presAssocID="{F88C328F-E0D7-4860-9D84-38C7BEE0277D}" presName="hierChild3" presStyleCnt="0"/>
      <dgm:spPr/>
    </dgm:pt>
    <dgm:pt modelId="{C2F4F53D-6BC5-4D71-8EF7-E835207BDCA5}" type="pres">
      <dgm:prSet presAssocID="{B726D731-70CB-4D49-9DC1-C8178274806E}" presName="Name17" presStyleLbl="parChTrans1D3" presStyleIdx="4" presStyleCnt="6"/>
      <dgm:spPr/>
      <dgm:t>
        <a:bodyPr/>
        <a:lstStyle/>
        <a:p>
          <a:endParaRPr lang="en-US"/>
        </a:p>
      </dgm:t>
    </dgm:pt>
    <dgm:pt modelId="{5D484F1C-0C72-4778-A49A-0ECD58C1ACF1}" type="pres">
      <dgm:prSet presAssocID="{BAC3CF80-5DA5-4BA2-B507-AD9FA45551D3}" presName="hierRoot3" presStyleCnt="0"/>
      <dgm:spPr/>
    </dgm:pt>
    <dgm:pt modelId="{5796A944-D1CE-4C09-BFB2-601D875D4799}" type="pres">
      <dgm:prSet presAssocID="{BAC3CF80-5DA5-4BA2-B507-AD9FA45551D3}" presName="composite3" presStyleCnt="0"/>
      <dgm:spPr/>
    </dgm:pt>
    <dgm:pt modelId="{C8E98F62-D45B-401E-AECF-C08DB8CE184D}" type="pres">
      <dgm:prSet presAssocID="{BAC3CF80-5DA5-4BA2-B507-AD9FA45551D3}" presName="background3" presStyleLbl="node3" presStyleIdx="4" presStyleCnt="6"/>
      <dgm:spPr/>
    </dgm:pt>
    <dgm:pt modelId="{D9B65D6F-1283-4DCA-A4E4-447A897CB7F3}" type="pres">
      <dgm:prSet presAssocID="{BAC3CF80-5DA5-4BA2-B507-AD9FA45551D3}" presName="text3" presStyleLbl="fgAcc3" presStyleIdx="4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0F9A74-DAD8-4283-969C-2B7CEC7D2DDC}" type="pres">
      <dgm:prSet presAssocID="{BAC3CF80-5DA5-4BA2-B507-AD9FA45551D3}" presName="hierChild4" presStyleCnt="0"/>
      <dgm:spPr/>
    </dgm:pt>
    <dgm:pt modelId="{F6A82B4D-7E66-42C9-BBD5-A072D3A4801A}" type="pres">
      <dgm:prSet presAssocID="{0489A1CD-31B7-4C8E-888A-D1EB983B72A4}" presName="Name23" presStyleLbl="parChTrans1D4" presStyleIdx="0" presStyleCnt="6"/>
      <dgm:spPr/>
      <dgm:t>
        <a:bodyPr/>
        <a:lstStyle/>
        <a:p>
          <a:endParaRPr lang="en-US"/>
        </a:p>
      </dgm:t>
    </dgm:pt>
    <dgm:pt modelId="{BCACEC4E-BE87-422C-9780-05CD4B83A90E}" type="pres">
      <dgm:prSet presAssocID="{418A8CFB-1E8F-4BA5-AACF-F6B57E900D30}" presName="hierRoot4" presStyleCnt="0"/>
      <dgm:spPr/>
    </dgm:pt>
    <dgm:pt modelId="{438DFC3D-F76B-4B63-8884-348A34924035}" type="pres">
      <dgm:prSet presAssocID="{418A8CFB-1E8F-4BA5-AACF-F6B57E900D30}" presName="composite4" presStyleCnt="0"/>
      <dgm:spPr/>
    </dgm:pt>
    <dgm:pt modelId="{FA8E36CD-400C-41F9-85F5-5BB5A7200D6E}" type="pres">
      <dgm:prSet presAssocID="{418A8CFB-1E8F-4BA5-AACF-F6B57E900D30}" presName="background4" presStyleLbl="node4" presStyleIdx="0" presStyleCnt="6"/>
      <dgm:spPr/>
    </dgm:pt>
    <dgm:pt modelId="{03E7EE25-3737-4603-A563-66CFE9C4F57B}" type="pres">
      <dgm:prSet presAssocID="{418A8CFB-1E8F-4BA5-AACF-F6B57E900D30}" presName="text4" presStyleLbl="fgAcc4" presStyleIdx="0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F469F9-EC4B-4F33-B83E-4AA7EFC8B498}" type="pres">
      <dgm:prSet presAssocID="{418A8CFB-1E8F-4BA5-AACF-F6B57E900D30}" presName="hierChild5" presStyleCnt="0"/>
      <dgm:spPr/>
    </dgm:pt>
    <dgm:pt modelId="{B930A992-9456-4BB4-BA56-BE87AE97E3D8}" type="pres">
      <dgm:prSet presAssocID="{78F20C8E-BE76-4305-921C-376810665222}" presName="Name23" presStyleLbl="parChTrans1D4" presStyleIdx="1" presStyleCnt="6"/>
      <dgm:spPr/>
      <dgm:t>
        <a:bodyPr/>
        <a:lstStyle/>
        <a:p>
          <a:endParaRPr lang="en-US"/>
        </a:p>
      </dgm:t>
    </dgm:pt>
    <dgm:pt modelId="{5634A0EA-7656-45B3-92EE-5818D4481A59}" type="pres">
      <dgm:prSet presAssocID="{F3A9512A-09D5-49EA-85F5-4EF2A2D8B142}" presName="hierRoot4" presStyleCnt="0"/>
      <dgm:spPr/>
    </dgm:pt>
    <dgm:pt modelId="{A07C9E69-40D3-49C8-AB3E-1371530934A7}" type="pres">
      <dgm:prSet presAssocID="{F3A9512A-09D5-49EA-85F5-4EF2A2D8B142}" presName="composite4" presStyleCnt="0"/>
      <dgm:spPr/>
    </dgm:pt>
    <dgm:pt modelId="{BC0E0C80-9BF3-49C4-BE9B-7946D441112B}" type="pres">
      <dgm:prSet presAssocID="{F3A9512A-09D5-49EA-85F5-4EF2A2D8B142}" presName="background4" presStyleLbl="node4" presStyleIdx="1" presStyleCnt="6"/>
      <dgm:spPr/>
    </dgm:pt>
    <dgm:pt modelId="{7669779D-ADE9-42F4-B227-20FAE7ACEE2A}" type="pres">
      <dgm:prSet presAssocID="{F3A9512A-09D5-49EA-85F5-4EF2A2D8B142}" presName="text4" presStyleLbl="fgAcc4" presStyleIdx="1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48DEA9-DC46-4BBF-AC83-2AE9C8D30ED3}" type="pres">
      <dgm:prSet presAssocID="{F3A9512A-09D5-49EA-85F5-4EF2A2D8B142}" presName="hierChild5" presStyleCnt="0"/>
      <dgm:spPr/>
    </dgm:pt>
    <dgm:pt modelId="{4569AA1E-8A68-42D6-9752-CC957F5A5995}" type="pres">
      <dgm:prSet presAssocID="{3B397B0A-E32C-471E-979F-4330BC5E1BAA}" presName="Name23" presStyleLbl="parChTrans1D4" presStyleIdx="2" presStyleCnt="6"/>
      <dgm:spPr/>
      <dgm:t>
        <a:bodyPr/>
        <a:lstStyle/>
        <a:p>
          <a:endParaRPr lang="en-US"/>
        </a:p>
      </dgm:t>
    </dgm:pt>
    <dgm:pt modelId="{DFFBE893-2FFC-4C0C-B850-1A8D148A7682}" type="pres">
      <dgm:prSet presAssocID="{4C0640CA-509B-4DE1-8673-8F9EAD430EE4}" presName="hierRoot4" presStyleCnt="0"/>
      <dgm:spPr/>
    </dgm:pt>
    <dgm:pt modelId="{07F8E970-CABD-4787-A9CD-D31E5EEAE92D}" type="pres">
      <dgm:prSet presAssocID="{4C0640CA-509B-4DE1-8673-8F9EAD430EE4}" presName="composite4" presStyleCnt="0"/>
      <dgm:spPr/>
    </dgm:pt>
    <dgm:pt modelId="{13AD99BB-A01D-486B-ACCC-D12A80667E3C}" type="pres">
      <dgm:prSet presAssocID="{4C0640CA-509B-4DE1-8673-8F9EAD430EE4}" presName="background4" presStyleLbl="node4" presStyleIdx="2" presStyleCnt="6"/>
      <dgm:spPr/>
    </dgm:pt>
    <dgm:pt modelId="{E3AAB8B3-E400-4F52-B67F-6CB69457C3EF}" type="pres">
      <dgm:prSet presAssocID="{4C0640CA-509B-4DE1-8673-8F9EAD430EE4}" presName="text4" presStyleLbl="fgAcc4" presStyleIdx="2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7EFA7A-0959-422E-9F03-487A3A1DD760}" type="pres">
      <dgm:prSet presAssocID="{4C0640CA-509B-4DE1-8673-8F9EAD430EE4}" presName="hierChild5" presStyleCnt="0"/>
      <dgm:spPr/>
    </dgm:pt>
    <dgm:pt modelId="{770F4CF3-6CAE-4F7E-B6F4-20C4C9F16607}" type="pres">
      <dgm:prSet presAssocID="{0FCF6C2E-54C7-4336-95B3-F9DB6B54F94E}" presName="Name23" presStyleLbl="parChTrans1D4" presStyleIdx="3" presStyleCnt="6"/>
      <dgm:spPr/>
      <dgm:t>
        <a:bodyPr/>
        <a:lstStyle/>
        <a:p>
          <a:endParaRPr lang="en-US"/>
        </a:p>
      </dgm:t>
    </dgm:pt>
    <dgm:pt modelId="{ABC26F2A-3A83-4826-9282-00E2AA9FFD85}" type="pres">
      <dgm:prSet presAssocID="{E7B395A3-5EF0-477D-B027-EC6B4F68B1FA}" presName="hierRoot4" presStyleCnt="0"/>
      <dgm:spPr/>
    </dgm:pt>
    <dgm:pt modelId="{A262C254-2297-4C94-BB4D-8EF2FB67A467}" type="pres">
      <dgm:prSet presAssocID="{E7B395A3-5EF0-477D-B027-EC6B4F68B1FA}" presName="composite4" presStyleCnt="0"/>
      <dgm:spPr/>
    </dgm:pt>
    <dgm:pt modelId="{F4D04804-531D-4B2B-8450-650CC4B3B441}" type="pres">
      <dgm:prSet presAssocID="{E7B395A3-5EF0-477D-B027-EC6B4F68B1FA}" presName="background4" presStyleLbl="node4" presStyleIdx="3" presStyleCnt="6"/>
      <dgm:spPr/>
    </dgm:pt>
    <dgm:pt modelId="{47A24F2B-3ECB-4308-95C9-512BC8433FC3}" type="pres">
      <dgm:prSet presAssocID="{E7B395A3-5EF0-477D-B027-EC6B4F68B1FA}" presName="text4" presStyleLbl="fgAcc4" presStyleIdx="3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B74908-7E9F-4111-95BD-66213D227716}" type="pres">
      <dgm:prSet presAssocID="{E7B395A3-5EF0-477D-B027-EC6B4F68B1FA}" presName="hierChild5" presStyleCnt="0"/>
      <dgm:spPr/>
    </dgm:pt>
    <dgm:pt modelId="{703B3D1D-921D-4E80-AA52-9E3EA900AE9B}" type="pres">
      <dgm:prSet presAssocID="{98125F61-4D5B-4ECC-90E1-6AFD1F038F11}" presName="Name17" presStyleLbl="parChTrans1D3" presStyleIdx="5" presStyleCnt="6"/>
      <dgm:spPr/>
      <dgm:t>
        <a:bodyPr/>
        <a:lstStyle/>
        <a:p>
          <a:endParaRPr lang="en-US"/>
        </a:p>
      </dgm:t>
    </dgm:pt>
    <dgm:pt modelId="{530499FE-3453-4EE6-A060-0D871B577998}" type="pres">
      <dgm:prSet presAssocID="{37B77BD0-9031-4630-9D32-253E1B41C015}" presName="hierRoot3" presStyleCnt="0"/>
      <dgm:spPr/>
    </dgm:pt>
    <dgm:pt modelId="{728AD4D2-143F-466C-AE11-1A5C4F8E542F}" type="pres">
      <dgm:prSet presAssocID="{37B77BD0-9031-4630-9D32-253E1B41C015}" presName="composite3" presStyleCnt="0"/>
      <dgm:spPr/>
    </dgm:pt>
    <dgm:pt modelId="{F178743C-2852-47FD-AF03-8AEE671FF13B}" type="pres">
      <dgm:prSet presAssocID="{37B77BD0-9031-4630-9D32-253E1B41C015}" presName="background3" presStyleLbl="node3" presStyleIdx="5" presStyleCnt="6"/>
      <dgm:spPr/>
    </dgm:pt>
    <dgm:pt modelId="{679F0EE9-18B3-4AE2-84D5-255773D5D862}" type="pres">
      <dgm:prSet presAssocID="{37B77BD0-9031-4630-9D32-253E1B41C015}" presName="text3" presStyleLbl="fgAcc3" presStyleIdx="5" presStyleCnt="6" custLinFactNeighborY="-337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6E73CD-8A3C-4FEC-9058-9B2E61A6A0F6}" type="pres">
      <dgm:prSet presAssocID="{37B77BD0-9031-4630-9D32-253E1B41C015}" presName="hierChild4" presStyleCnt="0"/>
      <dgm:spPr/>
    </dgm:pt>
    <dgm:pt modelId="{DA8FB351-CE71-436B-A9D9-0E27E2068FCC}" type="pres">
      <dgm:prSet presAssocID="{FBFB5FCC-8D91-483E-AFF3-3CACC51127B9}" presName="Name23" presStyleLbl="parChTrans1D4" presStyleIdx="4" presStyleCnt="6"/>
      <dgm:spPr/>
      <dgm:t>
        <a:bodyPr/>
        <a:lstStyle/>
        <a:p>
          <a:endParaRPr lang="en-US"/>
        </a:p>
      </dgm:t>
    </dgm:pt>
    <dgm:pt modelId="{A8E5DE8E-E687-4178-9FAD-21BBE8AB7AC8}" type="pres">
      <dgm:prSet presAssocID="{F7BC2609-7E4E-4120-AF81-50E7A673E76A}" presName="hierRoot4" presStyleCnt="0"/>
      <dgm:spPr/>
    </dgm:pt>
    <dgm:pt modelId="{79A68C51-1165-459C-856D-82DD97304C9C}" type="pres">
      <dgm:prSet presAssocID="{F7BC2609-7E4E-4120-AF81-50E7A673E76A}" presName="composite4" presStyleCnt="0"/>
      <dgm:spPr/>
    </dgm:pt>
    <dgm:pt modelId="{D9E03813-FE41-4608-9CFE-D09BA106DE09}" type="pres">
      <dgm:prSet presAssocID="{F7BC2609-7E4E-4120-AF81-50E7A673E76A}" presName="background4" presStyleLbl="node4" presStyleIdx="4" presStyleCnt="6"/>
      <dgm:spPr/>
    </dgm:pt>
    <dgm:pt modelId="{A9EDB28D-158C-48BB-B0FC-04BB5D389BC7}" type="pres">
      <dgm:prSet presAssocID="{F7BC2609-7E4E-4120-AF81-50E7A673E76A}" presName="text4" presStyleLbl="fgAcc4" presStyleIdx="4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836C93-7163-4CC2-8EF9-1AB1994E5D36}" type="pres">
      <dgm:prSet presAssocID="{F7BC2609-7E4E-4120-AF81-50E7A673E76A}" presName="hierChild5" presStyleCnt="0"/>
      <dgm:spPr/>
    </dgm:pt>
    <dgm:pt modelId="{CE8957EC-4C13-4742-ABFE-DB6F6DEBA018}" type="pres">
      <dgm:prSet presAssocID="{91E6AB8A-E8BD-454C-80B2-28ED285C113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8DD5FA7F-AABA-42F0-A37A-76F36128F228}" type="pres">
      <dgm:prSet presAssocID="{91BD5A24-CE23-4AC7-9E01-46C640BCE4C8}" presName="hierRoot4" presStyleCnt="0"/>
      <dgm:spPr/>
    </dgm:pt>
    <dgm:pt modelId="{8B128A9B-8F8F-45C8-8D5D-C3B2AFD1A96F}" type="pres">
      <dgm:prSet presAssocID="{91BD5A24-CE23-4AC7-9E01-46C640BCE4C8}" presName="composite4" presStyleCnt="0"/>
      <dgm:spPr/>
    </dgm:pt>
    <dgm:pt modelId="{3581C556-94FA-493A-8903-0ED0D473F45D}" type="pres">
      <dgm:prSet presAssocID="{91BD5A24-CE23-4AC7-9E01-46C640BCE4C8}" presName="background4" presStyleLbl="node4" presStyleIdx="5" presStyleCnt="6"/>
      <dgm:spPr/>
    </dgm:pt>
    <dgm:pt modelId="{60559C53-6845-4302-A0B7-90ABA7FA0F94}" type="pres">
      <dgm:prSet presAssocID="{91BD5A24-CE23-4AC7-9E01-46C640BCE4C8}" presName="text4" presStyleLbl="fgAcc4" presStyleIdx="5" presStyleCnt="6" custLinFactNeighborY="45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821E3F-89E3-4258-A085-95E54EA94A21}" type="pres">
      <dgm:prSet presAssocID="{91BD5A24-CE23-4AC7-9E01-46C640BCE4C8}" presName="hierChild5" presStyleCnt="0"/>
      <dgm:spPr/>
    </dgm:pt>
  </dgm:ptLst>
  <dgm:cxnLst>
    <dgm:cxn modelId="{4827E0F0-78E8-420D-9B75-4C69DD9894EA}" srcId="{32F34F06-EF1C-4B4D-88C5-B9E520AE158F}" destId="{E6D8B662-BE2F-4BC8-AF8F-3CF4084A066E}" srcOrd="3" destOrd="0" parTransId="{F78ED478-CF5B-497D-8091-6E63580610A7}" sibTransId="{780BD235-5050-4E72-8BE3-7BBB44782BAF}"/>
    <dgm:cxn modelId="{705CCFA7-6285-408C-98E5-11B587182F04}" srcId="{BAC3CF80-5DA5-4BA2-B507-AD9FA45551D3}" destId="{418A8CFB-1E8F-4BA5-AACF-F6B57E900D30}" srcOrd="0" destOrd="0" parTransId="{0489A1CD-31B7-4C8E-888A-D1EB983B72A4}" sibTransId="{C19E6E44-59BE-4A1E-86B8-D35193252CF8}"/>
    <dgm:cxn modelId="{9C409010-51F8-4456-AE47-C3638E426B5E}" type="presOf" srcId="{26A19C17-1466-482C-9AD3-8D5C6469E736}" destId="{BA08C2C5-B5F9-4025-A6B1-83FCBD0132F6}" srcOrd="0" destOrd="0" presId="urn:microsoft.com/office/officeart/2005/8/layout/hierarchy1"/>
    <dgm:cxn modelId="{A571C3E2-D594-421A-A0CD-37D168BEDD39}" type="presOf" srcId="{0F224E98-EA28-40C1-BD58-441245C1E4FB}" destId="{C989D2CC-6595-4AE2-9E37-6E0814EA8EAB}" srcOrd="0" destOrd="0" presId="urn:microsoft.com/office/officeart/2005/8/layout/hierarchy1"/>
    <dgm:cxn modelId="{1BF42BD6-54BC-4A8F-873B-B3C14637EB25}" srcId="{BAC3CF80-5DA5-4BA2-B507-AD9FA45551D3}" destId="{E7B395A3-5EF0-477D-B027-EC6B4F68B1FA}" srcOrd="3" destOrd="0" parTransId="{0FCF6C2E-54C7-4336-95B3-F9DB6B54F94E}" sibTransId="{D7CBB97E-0F38-448B-926C-0594BC481C58}"/>
    <dgm:cxn modelId="{90B470ED-AEED-4BF1-95AC-8230DC88E6FD}" type="presOf" srcId="{BAC3CF80-5DA5-4BA2-B507-AD9FA45551D3}" destId="{D9B65D6F-1283-4DCA-A4E4-447A897CB7F3}" srcOrd="0" destOrd="0" presId="urn:microsoft.com/office/officeart/2005/8/layout/hierarchy1"/>
    <dgm:cxn modelId="{DBC8445B-95F6-45BD-A0A2-7889332E07BF}" type="presOf" srcId="{F7BC2609-7E4E-4120-AF81-50E7A673E76A}" destId="{A9EDB28D-158C-48BB-B0FC-04BB5D389BC7}" srcOrd="0" destOrd="0" presId="urn:microsoft.com/office/officeart/2005/8/layout/hierarchy1"/>
    <dgm:cxn modelId="{7AB2533F-BFBF-4F59-863E-4CC5D044DC87}" type="presOf" srcId="{EFED380D-065B-4664-8810-3D2F89CF21A0}" destId="{76A3FC5C-D80D-47AB-9261-548D6D9877F8}" srcOrd="0" destOrd="0" presId="urn:microsoft.com/office/officeart/2005/8/layout/hierarchy1"/>
    <dgm:cxn modelId="{1F3AEA5C-90FB-428F-A620-C8DEE8AF246B}" srcId="{06A25976-6774-4B44-ACF2-11E552439E3A}" destId="{0F224E98-EA28-40C1-BD58-441245C1E4FB}" srcOrd="0" destOrd="0" parTransId="{698ADA26-D593-4B06-9F16-5DD8AC619316}" sibTransId="{A6C7B92D-5433-49E7-B5EF-D2F4B4C98C18}"/>
    <dgm:cxn modelId="{39B683D9-6AB4-40E4-B42E-EA9E27F7F369}" type="presOf" srcId="{98125F61-4D5B-4ECC-90E1-6AFD1F038F11}" destId="{703B3D1D-921D-4E80-AA52-9E3EA900AE9B}" srcOrd="0" destOrd="0" presId="urn:microsoft.com/office/officeart/2005/8/layout/hierarchy1"/>
    <dgm:cxn modelId="{6D8A4F87-05C6-4810-9AD7-F6CE48332A4F}" type="presOf" srcId="{06A25976-6774-4B44-ACF2-11E552439E3A}" destId="{1CADCD76-1037-43E2-A6D6-24408ED1566B}" srcOrd="0" destOrd="0" presId="urn:microsoft.com/office/officeart/2005/8/layout/hierarchy1"/>
    <dgm:cxn modelId="{7EC193BF-2F6D-4DC8-BEE1-5DBDDB4C095D}" srcId="{37B77BD0-9031-4630-9D32-253E1B41C015}" destId="{F7BC2609-7E4E-4120-AF81-50E7A673E76A}" srcOrd="0" destOrd="0" parTransId="{FBFB5FCC-8D91-483E-AFF3-3CACC51127B9}" sibTransId="{FF70CE0D-1B4F-4A3B-81F0-0C89DB950086}"/>
    <dgm:cxn modelId="{E5FF94E5-86CF-431A-B4D3-E3EAB62EF0D9}" type="presOf" srcId="{4C0640CA-509B-4DE1-8673-8F9EAD430EE4}" destId="{E3AAB8B3-E400-4F52-B67F-6CB69457C3EF}" srcOrd="0" destOrd="0" presId="urn:microsoft.com/office/officeart/2005/8/layout/hierarchy1"/>
    <dgm:cxn modelId="{A89A975C-6EE1-4A1F-9B3A-B4000DC30CE3}" type="presOf" srcId="{30E337F8-4C91-407F-A3D0-5076248C51AE}" destId="{7D9CA7F6-06DC-48EF-95F2-A39E0DBE4FE6}" srcOrd="0" destOrd="0" presId="urn:microsoft.com/office/officeart/2005/8/layout/hierarchy1"/>
    <dgm:cxn modelId="{1EDFE8D0-E649-49BA-B5A5-63A90567948B}" type="presOf" srcId="{E7B395A3-5EF0-477D-B027-EC6B4F68B1FA}" destId="{47A24F2B-3ECB-4308-95C9-512BC8433FC3}" srcOrd="0" destOrd="0" presId="urn:microsoft.com/office/officeart/2005/8/layout/hierarchy1"/>
    <dgm:cxn modelId="{937DA4C1-6A01-4E9B-AF76-2FE60AE270FC}" srcId="{37B77BD0-9031-4630-9D32-253E1B41C015}" destId="{91BD5A24-CE23-4AC7-9E01-46C640BCE4C8}" srcOrd="1" destOrd="0" parTransId="{91E6AB8A-E8BD-454C-80B2-28ED285C113B}" sibTransId="{10183992-5F8D-4EE1-B812-4BC61397A394}"/>
    <dgm:cxn modelId="{ACCED5D3-12FD-49BD-AD78-A5A2341F9FA7}" type="presOf" srcId="{FB0672CF-8281-4647-B228-57335E78FD93}" destId="{EBE09086-649E-455B-AACD-76A498CB9539}" srcOrd="0" destOrd="0" presId="urn:microsoft.com/office/officeart/2005/8/layout/hierarchy1"/>
    <dgm:cxn modelId="{C1557005-725C-49B0-A053-B5D075624AFF}" type="presOf" srcId="{91BD5A24-CE23-4AC7-9E01-46C640BCE4C8}" destId="{60559C53-6845-4302-A0B7-90ABA7FA0F94}" srcOrd="0" destOrd="0" presId="urn:microsoft.com/office/officeart/2005/8/layout/hierarchy1"/>
    <dgm:cxn modelId="{FBFFAE02-D947-40B7-B22B-ADFD9C086868}" type="presOf" srcId="{E6D8B662-BE2F-4BC8-AF8F-3CF4084A066E}" destId="{B7BBD20A-81D3-4882-BDA5-D1642B3BF92C}" srcOrd="0" destOrd="0" presId="urn:microsoft.com/office/officeart/2005/8/layout/hierarchy1"/>
    <dgm:cxn modelId="{4F6BFC93-EC69-4703-9CFB-E14D28DA182A}" srcId="{0F224E98-EA28-40C1-BD58-441245C1E4FB}" destId="{F88C328F-E0D7-4860-9D84-38C7BEE0277D}" srcOrd="1" destOrd="0" parTransId="{30E337F8-4C91-407F-A3D0-5076248C51AE}" sibTransId="{6DC91138-C5F6-4D04-B14C-BC95989FAF42}"/>
    <dgm:cxn modelId="{44E095CD-7B69-4C4E-A8BD-B30C682CCC58}" type="presOf" srcId="{27A7F6D3-5EEE-4899-9452-6FE5EAD623E1}" destId="{60763C9E-07E9-48DB-9D9C-7240FF054C31}" srcOrd="0" destOrd="0" presId="urn:microsoft.com/office/officeart/2005/8/layout/hierarchy1"/>
    <dgm:cxn modelId="{54C23785-3529-4790-B904-62EF17DD0DD6}" type="presOf" srcId="{4766DA63-C2F8-4A73-921D-D506C306BF9A}" destId="{2D13E59C-3FDD-4365-87AC-7961DBE38BBE}" srcOrd="0" destOrd="0" presId="urn:microsoft.com/office/officeart/2005/8/layout/hierarchy1"/>
    <dgm:cxn modelId="{90801ADF-CB00-4E1F-8DC4-FC4BE0F19AC8}" srcId="{32F34F06-EF1C-4B4D-88C5-B9E520AE158F}" destId="{4766DA63-C2F8-4A73-921D-D506C306BF9A}" srcOrd="0" destOrd="0" parTransId="{29D3DA80-6C6E-4181-9895-DF370056E3FE}" sibTransId="{88B32E15-E3B6-42A6-B98B-77298166B414}"/>
    <dgm:cxn modelId="{B8285AEB-570D-427C-AAF6-C0C564F66C56}" type="presOf" srcId="{418A8CFB-1E8F-4BA5-AACF-F6B57E900D30}" destId="{03E7EE25-3737-4603-A563-66CFE9C4F57B}" srcOrd="0" destOrd="0" presId="urn:microsoft.com/office/officeart/2005/8/layout/hierarchy1"/>
    <dgm:cxn modelId="{AFC485A8-BCFE-4657-BCD6-B535F4F33F08}" srcId="{F88C328F-E0D7-4860-9D84-38C7BEE0277D}" destId="{BAC3CF80-5DA5-4BA2-B507-AD9FA45551D3}" srcOrd="0" destOrd="0" parTransId="{B726D731-70CB-4D49-9DC1-C8178274806E}" sibTransId="{55FB17FA-5F1F-4B66-AC84-1F364FEBF701}"/>
    <dgm:cxn modelId="{3B17B1B0-3B1B-4276-AD88-140228C9B943}" srcId="{32F34F06-EF1C-4B4D-88C5-B9E520AE158F}" destId="{27A7F6D3-5EEE-4899-9452-6FE5EAD623E1}" srcOrd="1" destOrd="0" parTransId="{EFED380D-065B-4664-8810-3D2F89CF21A0}" sibTransId="{558474C9-A575-4F70-83B1-0F148FE5AF34}"/>
    <dgm:cxn modelId="{330C70F9-F4D3-41C3-866C-43FD2AB46BF0}" type="presOf" srcId="{0489A1CD-31B7-4C8E-888A-D1EB983B72A4}" destId="{F6A82B4D-7E66-42C9-BBD5-A072D3A4801A}" srcOrd="0" destOrd="0" presId="urn:microsoft.com/office/officeart/2005/8/layout/hierarchy1"/>
    <dgm:cxn modelId="{43623076-F5AA-4BC7-9BF5-2BF07422A1D1}" type="presOf" srcId="{F78ED478-CF5B-497D-8091-6E63580610A7}" destId="{6987C35B-24AB-4570-93BA-63EF13E1E48A}" srcOrd="0" destOrd="0" presId="urn:microsoft.com/office/officeart/2005/8/layout/hierarchy1"/>
    <dgm:cxn modelId="{6263351B-8786-4421-A773-BE29E69AD056}" type="presOf" srcId="{32F34F06-EF1C-4B4D-88C5-B9E520AE158F}" destId="{18289FEA-C0CD-4644-A38D-3CB68EEF537D}" srcOrd="0" destOrd="0" presId="urn:microsoft.com/office/officeart/2005/8/layout/hierarchy1"/>
    <dgm:cxn modelId="{4CA53EFB-249C-43F1-A78E-7CC01A1674AC}" type="presOf" srcId="{3B397B0A-E32C-471E-979F-4330BC5E1BAA}" destId="{4569AA1E-8A68-42D6-9752-CC957F5A5995}" srcOrd="0" destOrd="0" presId="urn:microsoft.com/office/officeart/2005/8/layout/hierarchy1"/>
    <dgm:cxn modelId="{D118B6B1-EA54-4529-8E27-D93D2C52E7EC}" type="presOf" srcId="{F3A9512A-09D5-49EA-85F5-4EF2A2D8B142}" destId="{7669779D-ADE9-42F4-B227-20FAE7ACEE2A}" srcOrd="0" destOrd="0" presId="urn:microsoft.com/office/officeart/2005/8/layout/hierarchy1"/>
    <dgm:cxn modelId="{05E7ACA6-3D66-4819-883C-33A65896C9D6}" type="presOf" srcId="{F88C328F-E0D7-4860-9D84-38C7BEE0277D}" destId="{8B54F534-E6AA-4434-881D-1797A0E7F747}" srcOrd="0" destOrd="0" presId="urn:microsoft.com/office/officeart/2005/8/layout/hierarchy1"/>
    <dgm:cxn modelId="{FC1A67C5-A5DB-4B53-8755-A802AB27D97D}" type="presOf" srcId="{FBFB5FCC-8D91-483E-AFF3-3CACC51127B9}" destId="{DA8FB351-CE71-436B-A9D9-0E27E2068FCC}" srcOrd="0" destOrd="0" presId="urn:microsoft.com/office/officeart/2005/8/layout/hierarchy1"/>
    <dgm:cxn modelId="{34182377-B223-47A4-BCE5-FD6BB77041C4}" type="presOf" srcId="{78F20C8E-BE76-4305-921C-376810665222}" destId="{B930A992-9456-4BB4-BA56-BE87AE97E3D8}" srcOrd="0" destOrd="0" presId="urn:microsoft.com/office/officeart/2005/8/layout/hierarchy1"/>
    <dgm:cxn modelId="{4368B669-EE11-4E2E-AB66-4DA14FBD5B60}" srcId="{BAC3CF80-5DA5-4BA2-B507-AD9FA45551D3}" destId="{F3A9512A-09D5-49EA-85F5-4EF2A2D8B142}" srcOrd="1" destOrd="0" parTransId="{78F20C8E-BE76-4305-921C-376810665222}" sibTransId="{ACF17AE7-1789-4088-B045-3623557A1DED}"/>
    <dgm:cxn modelId="{3C2C1F23-DCF0-41EF-8578-047ED4F06BB0}" type="presOf" srcId="{29D3DA80-6C6E-4181-9895-DF370056E3FE}" destId="{DAFB6448-AE49-47EE-83A5-00DCD83CBDDB}" srcOrd="0" destOrd="0" presId="urn:microsoft.com/office/officeart/2005/8/layout/hierarchy1"/>
    <dgm:cxn modelId="{2E51D3A1-2D13-49F7-A0E1-BA9480459022}" srcId="{32F34F06-EF1C-4B4D-88C5-B9E520AE158F}" destId="{26A19C17-1466-482C-9AD3-8D5C6469E736}" srcOrd="2" destOrd="0" parTransId="{A4FD71E1-A661-4374-8CB5-74EBB5A02395}" sibTransId="{531DDFBF-69DA-4BB4-B8D5-DFCF9A73A581}"/>
    <dgm:cxn modelId="{CD8F5606-67D6-4B20-8B5F-4208AB30AD70}" srcId="{0F224E98-EA28-40C1-BD58-441245C1E4FB}" destId="{32F34F06-EF1C-4B4D-88C5-B9E520AE158F}" srcOrd="0" destOrd="0" parTransId="{FB0672CF-8281-4647-B228-57335E78FD93}" sibTransId="{7A1CB5D9-013E-4283-A2A0-B2889D00EDC4}"/>
    <dgm:cxn modelId="{56928909-A494-4AA7-B989-5A4589DFBBAC}" type="presOf" srcId="{37B77BD0-9031-4630-9D32-253E1B41C015}" destId="{679F0EE9-18B3-4AE2-84D5-255773D5D862}" srcOrd="0" destOrd="0" presId="urn:microsoft.com/office/officeart/2005/8/layout/hierarchy1"/>
    <dgm:cxn modelId="{A9134E35-8EDF-48DA-A976-1A08DFAADD62}" type="presOf" srcId="{91E6AB8A-E8BD-454C-80B2-28ED285C113B}" destId="{CE8957EC-4C13-4742-ABFE-DB6F6DEBA018}" srcOrd="0" destOrd="0" presId="urn:microsoft.com/office/officeart/2005/8/layout/hierarchy1"/>
    <dgm:cxn modelId="{F4497E93-A196-481A-A991-7DDEA8AB5075}" type="presOf" srcId="{0FCF6C2E-54C7-4336-95B3-F9DB6B54F94E}" destId="{770F4CF3-6CAE-4F7E-B6F4-20C4C9F16607}" srcOrd="0" destOrd="0" presId="urn:microsoft.com/office/officeart/2005/8/layout/hierarchy1"/>
    <dgm:cxn modelId="{CA4C4599-81AB-4CCF-8388-6604ABF584C1}" type="presOf" srcId="{B726D731-70CB-4D49-9DC1-C8178274806E}" destId="{C2F4F53D-6BC5-4D71-8EF7-E835207BDCA5}" srcOrd="0" destOrd="0" presId="urn:microsoft.com/office/officeart/2005/8/layout/hierarchy1"/>
    <dgm:cxn modelId="{29702022-3823-4E07-92FA-1E82E85FE798}" type="presOf" srcId="{A4FD71E1-A661-4374-8CB5-74EBB5A02395}" destId="{54F29109-6948-40CB-8D0F-4D6259F7AF47}" srcOrd="0" destOrd="0" presId="urn:microsoft.com/office/officeart/2005/8/layout/hierarchy1"/>
    <dgm:cxn modelId="{F28D129E-BECE-428F-9CD2-A91A58580B4A}" srcId="{BAC3CF80-5DA5-4BA2-B507-AD9FA45551D3}" destId="{4C0640CA-509B-4DE1-8673-8F9EAD430EE4}" srcOrd="2" destOrd="0" parTransId="{3B397B0A-E32C-471E-979F-4330BC5E1BAA}" sibTransId="{CDF46C31-F427-4653-BC89-BCFAF47904BD}"/>
    <dgm:cxn modelId="{E92A2BE2-7BAF-4CDD-8876-CF13BEEC23E2}" srcId="{F88C328F-E0D7-4860-9D84-38C7BEE0277D}" destId="{37B77BD0-9031-4630-9D32-253E1B41C015}" srcOrd="1" destOrd="0" parTransId="{98125F61-4D5B-4ECC-90E1-6AFD1F038F11}" sibTransId="{05BC84CB-BDCA-4BE1-9FD1-57F5E7B0BE0F}"/>
    <dgm:cxn modelId="{779CB646-CE88-4759-8ABD-FF72403D91FD}" type="presParOf" srcId="{1CADCD76-1037-43E2-A6D6-24408ED1566B}" destId="{D7B86C5D-01DA-45CA-92A5-DA9C4DC5A1D4}" srcOrd="0" destOrd="0" presId="urn:microsoft.com/office/officeart/2005/8/layout/hierarchy1"/>
    <dgm:cxn modelId="{AD8F4F5D-D647-4103-8F3E-5B6F55C7D71D}" type="presParOf" srcId="{D7B86C5D-01DA-45CA-92A5-DA9C4DC5A1D4}" destId="{29C1E334-5CE4-43C0-9CB7-C94A38638F15}" srcOrd="0" destOrd="0" presId="urn:microsoft.com/office/officeart/2005/8/layout/hierarchy1"/>
    <dgm:cxn modelId="{B7782913-28AF-49A0-9727-89AC06A4DF33}" type="presParOf" srcId="{29C1E334-5CE4-43C0-9CB7-C94A38638F15}" destId="{03597EEF-3053-42D7-B4A6-2C8D56AA376D}" srcOrd="0" destOrd="0" presId="urn:microsoft.com/office/officeart/2005/8/layout/hierarchy1"/>
    <dgm:cxn modelId="{8A166D17-71BA-49A8-84B1-3ACF3C318D9F}" type="presParOf" srcId="{29C1E334-5CE4-43C0-9CB7-C94A38638F15}" destId="{C989D2CC-6595-4AE2-9E37-6E0814EA8EAB}" srcOrd="1" destOrd="0" presId="urn:microsoft.com/office/officeart/2005/8/layout/hierarchy1"/>
    <dgm:cxn modelId="{9E50635D-0F23-442B-8E77-C01D482AE946}" type="presParOf" srcId="{D7B86C5D-01DA-45CA-92A5-DA9C4DC5A1D4}" destId="{ECE3613C-535C-43D2-B627-74ACEA82BA14}" srcOrd="1" destOrd="0" presId="urn:microsoft.com/office/officeart/2005/8/layout/hierarchy1"/>
    <dgm:cxn modelId="{634C8260-73A0-4B6C-A258-C0C837B7BC33}" type="presParOf" srcId="{ECE3613C-535C-43D2-B627-74ACEA82BA14}" destId="{EBE09086-649E-455B-AACD-76A498CB9539}" srcOrd="0" destOrd="0" presId="urn:microsoft.com/office/officeart/2005/8/layout/hierarchy1"/>
    <dgm:cxn modelId="{41C9D0BB-CDDC-4AAB-8E4B-D7407F37C405}" type="presParOf" srcId="{ECE3613C-535C-43D2-B627-74ACEA82BA14}" destId="{AA102D54-C252-4610-96CA-A0565C0B818B}" srcOrd="1" destOrd="0" presId="urn:microsoft.com/office/officeart/2005/8/layout/hierarchy1"/>
    <dgm:cxn modelId="{9CB9D80F-D8BF-495D-98E7-F3F5D1307F9E}" type="presParOf" srcId="{AA102D54-C252-4610-96CA-A0565C0B818B}" destId="{20C4A5C1-C2BB-4BCC-86B3-EFB35D121AE4}" srcOrd="0" destOrd="0" presId="urn:microsoft.com/office/officeart/2005/8/layout/hierarchy1"/>
    <dgm:cxn modelId="{8756E498-B38A-4D74-B5DC-A0E713499E99}" type="presParOf" srcId="{20C4A5C1-C2BB-4BCC-86B3-EFB35D121AE4}" destId="{00B00E4C-2B67-4E05-B998-98F8F706541C}" srcOrd="0" destOrd="0" presId="urn:microsoft.com/office/officeart/2005/8/layout/hierarchy1"/>
    <dgm:cxn modelId="{48823EF7-3E17-424F-96C5-9B39D606DA39}" type="presParOf" srcId="{20C4A5C1-C2BB-4BCC-86B3-EFB35D121AE4}" destId="{18289FEA-C0CD-4644-A38D-3CB68EEF537D}" srcOrd="1" destOrd="0" presId="urn:microsoft.com/office/officeart/2005/8/layout/hierarchy1"/>
    <dgm:cxn modelId="{D3728EFF-AAFF-4ED4-9F5D-278593A111ED}" type="presParOf" srcId="{AA102D54-C252-4610-96CA-A0565C0B818B}" destId="{E2804A25-BC39-4FC3-B0A3-789D9FB39468}" srcOrd="1" destOrd="0" presId="urn:microsoft.com/office/officeart/2005/8/layout/hierarchy1"/>
    <dgm:cxn modelId="{A1A2A610-9882-4136-AF59-A02134478447}" type="presParOf" srcId="{E2804A25-BC39-4FC3-B0A3-789D9FB39468}" destId="{DAFB6448-AE49-47EE-83A5-00DCD83CBDDB}" srcOrd="0" destOrd="0" presId="urn:microsoft.com/office/officeart/2005/8/layout/hierarchy1"/>
    <dgm:cxn modelId="{38EC0FFC-DA10-4B86-AD6E-FF4FBFD353FA}" type="presParOf" srcId="{E2804A25-BC39-4FC3-B0A3-789D9FB39468}" destId="{8899C935-5E86-4081-8BF7-DDAE97C11DF5}" srcOrd="1" destOrd="0" presId="urn:microsoft.com/office/officeart/2005/8/layout/hierarchy1"/>
    <dgm:cxn modelId="{70DC4744-3CBD-440F-8E4E-910477D3CF11}" type="presParOf" srcId="{8899C935-5E86-4081-8BF7-DDAE97C11DF5}" destId="{A48DFDF5-9D0B-405E-A14D-59DF0C8C708C}" srcOrd="0" destOrd="0" presId="urn:microsoft.com/office/officeart/2005/8/layout/hierarchy1"/>
    <dgm:cxn modelId="{FD341A9F-51EA-4A51-9377-B03B9D7D0762}" type="presParOf" srcId="{A48DFDF5-9D0B-405E-A14D-59DF0C8C708C}" destId="{41691BB9-EC88-446D-99FD-5E26A3C948EF}" srcOrd="0" destOrd="0" presId="urn:microsoft.com/office/officeart/2005/8/layout/hierarchy1"/>
    <dgm:cxn modelId="{34F5BE64-D569-4CA0-B25F-6594A81D40A9}" type="presParOf" srcId="{A48DFDF5-9D0B-405E-A14D-59DF0C8C708C}" destId="{2D13E59C-3FDD-4365-87AC-7961DBE38BBE}" srcOrd="1" destOrd="0" presId="urn:microsoft.com/office/officeart/2005/8/layout/hierarchy1"/>
    <dgm:cxn modelId="{8021FE92-6C0E-43A6-A902-C54378595449}" type="presParOf" srcId="{8899C935-5E86-4081-8BF7-DDAE97C11DF5}" destId="{6F1482F7-F178-41D4-AD0A-5B3F0BB7CED1}" srcOrd="1" destOrd="0" presId="urn:microsoft.com/office/officeart/2005/8/layout/hierarchy1"/>
    <dgm:cxn modelId="{E80AE123-269A-4A2E-8F99-2B6745F5E772}" type="presParOf" srcId="{E2804A25-BC39-4FC3-B0A3-789D9FB39468}" destId="{76A3FC5C-D80D-47AB-9261-548D6D9877F8}" srcOrd="2" destOrd="0" presId="urn:microsoft.com/office/officeart/2005/8/layout/hierarchy1"/>
    <dgm:cxn modelId="{C6FD7560-0560-417C-B25D-0A842FD7ACFC}" type="presParOf" srcId="{E2804A25-BC39-4FC3-B0A3-789D9FB39468}" destId="{7DF5FDCD-6E19-4F6F-9D34-62CC8E4C11CA}" srcOrd="3" destOrd="0" presId="urn:microsoft.com/office/officeart/2005/8/layout/hierarchy1"/>
    <dgm:cxn modelId="{60E37251-383F-4B6B-A34C-E5C069B300E0}" type="presParOf" srcId="{7DF5FDCD-6E19-4F6F-9D34-62CC8E4C11CA}" destId="{705F6CFE-7217-43AE-8ED5-EB90A25E7844}" srcOrd="0" destOrd="0" presId="urn:microsoft.com/office/officeart/2005/8/layout/hierarchy1"/>
    <dgm:cxn modelId="{8ED0F93A-32D4-4470-A837-02D7483EC099}" type="presParOf" srcId="{705F6CFE-7217-43AE-8ED5-EB90A25E7844}" destId="{843CC82C-D4C8-44BF-AC39-AB2B571B8AC5}" srcOrd="0" destOrd="0" presId="urn:microsoft.com/office/officeart/2005/8/layout/hierarchy1"/>
    <dgm:cxn modelId="{AB594553-B2B7-4FAD-9A76-C837E11CF1F4}" type="presParOf" srcId="{705F6CFE-7217-43AE-8ED5-EB90A25E7844}" destId="{60763C9E-07E9-48DB-9D9C-7240FF054C31}" srcOrd="1" destOrd="0" presId="urn:microsoft.com/office/officeart/2005/8/layout/hierarchy1"/>
    <dgm:cxn modelId="{5A9189E4-7B5A-45AF-9DAB-92647373BD96}" type="presParOf" srcId="{7DF5FDCD-6E19-4F6F-9D34-62CC8E4C11CA}" destId="{68394A18-6127-4570-BBFD-3F2B515F1AC2}" srcOrd="1" destOrd="0" presId="urn:microsoft.com/office/officeart/2005/8/layout/hierarchy1"/>
    <dgm:cxn modelId="{642265A3-30D1-40A7-BA07-F33DE53312C5}" type="presParOf" srcId="{E2804A25-BC39-4FC3-B0A3-789D9FB39468}" destId="{54F29109-6948-40CB-8D0F-4D6259F7AF47}" srcOrd="4" destOrd="0" presId="urn:microsoft.com/office/officeart/2005/8/layout/hierarchy1"/>
    <dgm:cxn modelId="{F34B6EF1-8974-413B-A5F7-107F5FF41BA0}" type="presParOf" srcId="{E2804A25-BC39-4FC3-B0A3-789D9FB39468}" destId="{D893859E-EC7C-44A0-9D9F-793BEA9AEC6D}" srcOrd="5" destOrd="0" presId="urn:microsoft.com/office/officeart/2005/8/layout/hierarchy1"/>
    <dgm:cxn modelId="{409B5D1F-FE3D-4E80-A8DD-23764B6D50FD}" type="presParOf" srcId="{D893859E-EC7C-44A0-9D9F-793BEA9AEC6D}" destId="{3E5FBF5C-236F-4F26-8FBE-5D1D1DE8C059}" srcOrd="0" destOrd="0" presId="urn:microsoft.com/office/officeart/2005/8/layout/hierarchy1"/>
    <dgm:cxn modelId="{A86D6A50-E4FD-4201-994A-4FB6604FCC0E}" type="presParOf" srcId="{3E5FBF5C-236F-4F26-8FBE-5D1D1DE8C059}" destId="{224D374C-BE83-48B1-9950-01B65DB3A5BF}" srcOrd="0" destOrd="0" presId="urn:microsoft.com/office/officeart/2005/8/layout/hierarchy1"/>
    <dgm:cxn modelId="{4053A416-5BD5-4743-8D07-D9F5E26CD394}" type="presParOf" srcId="{3E5FBF5C-236F-4F26-8FBE-5D1D1DE8C059}" destId="{BA08C2C5-B5F9-4025-A6B1-83FCBD0132F6}" srcOrd="1" destOrd="0" presId="urn:microsoft.com/office/officeart/2005/8/layout/hierarchy1"/>
    <dgm:cxn modelId="{5E439104-04B1-486C-8AF5-20351C87D7A3}" type="presParOf" srcId="{D893859E-EC7C-44A0-9D9F-793BEA9AEC6D}" destId="{91479134-D3B2-45D0-91E8-BBCE84BE0EF4}" srcOrd="1" destOrd="0" presId="urn:microsoft.com/office/officeart/2005/8/layout/hierarchy1"/>
    <dgm:cxn modelId="{C3B756A5-7AC3-4C41-8FCE-A0398E00A440}" type="presParOf" srcId="{E2804A25-BC39-4FC3-B0A3-789D9FB39468}" destId="{6987C35B-24AB-4570-93BA-63EF13E1E48A}" srcOrd="6" destOrd="0" presId="urn:microsoft.com/office/officeart/2005/8/layout/hierarchy1"/>
    <dgm:cxn modelId="{1FB89F91-C30A-4FFC-836F-6972A5D1D0C3}" type="presParOf" srcId="{E2804A25-BC39-4FC3-B0A3-789D9FB39468}" destId="{3B6D4CC5-2987-4641-B3D6-9D81C57B3854}" srcOrd="7" destOrd="0" presId="urn:microsoft.com/office/officeart/2005/8/layout/hierarchy1"/>
    <dgm:cxn modelId="{BD775560-43C9-4A5A-B12E-1F9C873085C6}" type="presParOf" srcId="{3B6D4CC5-2987-4641-B3D6-9D81C57B3854}" destId="{FB00D766-F130-4660-B538-BD2A1FFF75D4}" srcOrd="0" destOrd="0" presId="urn:microsoft.com/office/officeart/2005/8/layout/hierarchy1"/>
    <dgm:cxn modelId="{3BC5C31B-703A-473C-BD12-2E7C12AC4845}" type="presParOf" srcId="{FB00D766-F130-4660-B538-BD2A1FFF75D4}" destId="{51C7E8C6-F93D-478D-AC2F-A854379F1ABC}" srcOrd="0" destOrd="0" presId="urn:microsoft.com/office/officeart/2005/8/layout/hierarchy1"/>
    <dgm:cxn modelId="{6793D231-DE8C-4BD5-B385-AD9FCE174F29}" type="presParOf" srcId="{FB00D766-F130-4660-B538-BD2A1FFF75D4}" destId="{B7BBD20A-81D3-4882-BDA5-D1642B3BF92C}" srcOrd="1" destOrd="0" presId="urn:microsoft.com/office/officeart/2005/8/layout/hierarchy1"/>
    <dgm:cxn modelId="{2010083E-2F8A-4482-B456-DC1F67F2E321}" type="presParOf" srcId="{3B6D4CC5-2987-4641-B3D6-9D81C57B3854}" destId="{217BA9A4-EF2C-478A-BF6E-83229C76AF55}" srcOrd="1" destOrd="0" presId="urn:microsoft.com/office/officeart/2005/8/layout/hierarchy1"/>
    <dgm:cxn modelId="{95E41251-F751-4865-A093-D87AB0C043C5}" type="presParOf" srcId="{ECE3613C-535C-43D2-B627-74ACEA82BA14}" destId="{7D9CA7F6-06DC-48EF-95F2-A39E0DBE4FE6}" srcOrd="2" destOrd="0" presId="urn:microsoft.com/office/officeart/2005/8/layout/hierarchy1"/>
    <dgm:cxn modelId="{8790C490-BD4C-4E0A-85DA-E89E2F27BBCD}" type="presParOf" srcId="{ECE3613C-535C-43D2-B627-74ACEA82BA14}" destId="{CBBC6913-CE36-462E-8842-263A45550C95}" srcOrd="3" destOrd="0" presId="urn:microsoft.com/office/officeart/2005/8/layout/hierarchy1"/>
    <dgm:cxn modelId="{0D8260FB-CE19-4A05-ABD5-19BE5ECFC0B8}" type="presParOf" srcId="{CBBC6913-CE36-462E-8842-263A45550C95}" destId="{8F4CAFFF-E7C2-467F-845F-A93B7B3434A5}" srcOrd="0" destOrd="0" presId="urn:microsoft.com/office/officeart/2005/8/layout/hierarchy1"/>
    <dgm:cxn modelId="{E197BAE3-4B3B-45E6-AF7F-8D4759D8D643}" type="presParOf" srcId="{8F4CAFFF-E7C2-467F-845F-A93B7B3434A5}" destId="{296F1916-E748-4385-8357-E750588F2284}" srcOrd="0" destOrd="0" presId="urn:microsoft.com/office/officeart/2005/8/layout/hierarchy1"/>
    <dgm:cxn modelId="{26E7EBC4-B209-474C-B213-99537AF94210}" type="presParOf" srcId="{8F4CAFFF-E7C2-467F-845F-A93B7B3434A5}" destId="{8B54F534-E6AA-4434-881D-1797A0E7F747}" srcOrd="1" destOrd="0" presId="urn:microsoft.com/office/officeart/2005/8/layout/hierarchy1"/>
    <dgm:cxn modelId="{44EA2AC9-7633-4C21-BB71-BF86B9F1A3A8}" type="presParOf" srcId="{CBBC6913-CE36-462E-8842-263A45550C95}" destId="{6DDB329D-CBE1-4D86-9053-EB284EF49782}" srcOrd="1" destOrd="0" presId="urn:microsoft.com/office/officeart/2005/8/layout/hierarchy1"/>
    <dgm:cxn modelId="{0E38181C-9A86-4C9A-B390-669697E5EE87}" type="presParOf" srcId="{6DDB329D-CBE1-4D86-9053-EB284EF49782}" destId="{C2F4F53D-6BC5-4D71-8EF7-E835207BDCA5}" srcOrd="0" destOrd="0" presId="urn:microsoft.com/office/officeart/2005/8/layout/hierarchy1"/>
    <dgm:cxn modelId="{051BE96D-07B7-4698-B92E-310E7996A6C3}" type="presParOf" srcId="{6DDB329D-CBE1-4D86-9053-EB284EF49782}" destId="{5D484F1C-0C72-4778-A49A-0ECD58C1ACF1}" srcOrd="1" destOrd="0" presId="urn:microsoft.com/office/officeart/2005/8/layout/hierarchy1"/>
    <dgm:cxn modelId="{A6F2D6C3-8D5E-4196-B66D-7F4B341C62BD}" type="presParOf" srcId="{5D484F1C-0C72-4778-A49A-0ECD58C1ACF1}" destId="{5796A944-D1CE-4C09-BFB2-601D875D4799}" srcOrd="0" destOrd="0" presId="urn:microsoft.com/office/officeart/2005/8/layout/hierarchy1"/>
    <dgm:cxn modelId="{B16E81B9-9AC0-4883-9BBE-657DC76E3601}" type="presParOf" srcId="{5796A944-D1CE-4C09-BFB2-601D875D4799}" destId="{C8E98F62-D45B-401E-AECF-C08DB8CE184D}" srcOrd="0" destOrd="0" presId="urn:microsoft.com/office/officeart/2005/8/layout/hierarchy1"/>
    <dgm:cxn modelId="{C3CCFE78-6D00-468C-AC8F-79BAEA7821DE}" type="presParOf" srcId="{5796A944-D1CE-4C09-BFB2-601D875D4799}" destId="{D9B65D6F-1283-4DCA-A4E4-447A897CB7F3}" srcOrd="1" destOrd="0" presId="urn:microsoft.com/office/officeart/2005/8/layout/hierarchy1"/>
    <dgm:cxn modelId="{5F15912D-FF85-404A-86B5-366A95982959}" type="presParOf" srcId="{5D484F1C-0C72-4778-A49A-0ECD58C1ACF1}" destId="{810F9A74-DAD8-4283-969C-2B7CEC7D2DDC}" srcOrd="1" destOrd="0" presId="urn:microsoft.com/office/officeart/2005/8/layout/hierarchy1"/>
    <dgm:cxn modelId="{29909B6B-C338-4A6F-B76B-520A22731371}" type="presParOf" srcId="{810F9A74-DAD8-4283-969C-2B7CEC7D2DDC}" destId="{F6A82B4D-7E66-42C9-BBD5-A072D3A4801A}" srcOrd="0" destOrd="0" presId="urn:microsoft.com/office/officeart/2005/8/layout/hierarchy1"/>
    <dgm:cxn modelId="{D737C85E-118C-4FF4-A3B0-D86C02047803}" type="presParOf" srcId="{810F9A74-DAD8-4283-969C-2B7CEC7D2DDC}" destId="{BCACEC4E-BE87-422C-9780-05CD4B83A90E}" srcOrd="1" destOrd="0" presId="urn:microsoft.com/office/officeart/2005/8/layout/hierarchy1"/>
    <dgm:cxn modelId="{B582593B-E710-40A2-A829-7E15AB43C26E}" type="presParOf" srcId="{BCACEC4E-BE87-422C-9780-05CD4B83A90E}" destId="{438DFC3D-F76B-4B63-8884-348A34924035}" srcOrd="0" destOrd="0" presId="urn:microsoft.com/office/officeart/2005/8/layout/hierarchy1"/>
    <dgm:cxn modelId="{26B88280-CEE9-4DB6-99E4-A1A024FF81C6}" type="presParOf" srcId="{438DFC3D-F76B-4B63-8884-348A34924035}" destId="{FA8E36CD-400C-41F9-85F5-5BB5A7200D6E}" srcOrd="0" destOrd="0" presId="urn:microsoft.com/office/officeart/2005/8/layout/hierarchy1"/>
    <dgm:cxn modelId="{B7A877F8-5EA1-4E0A-8BCB-6908947EE969}" type="presParOf" srcId="{438DFC3D-F76B-4B63-8884-348A34924035}" destId="{03E7EE25-3737-4603-A563-66CFE9C4F57B}" srcOrd="1" destOrd="0" presId="urn:microsoft.com/office/officeart/2005/8/layout/hierarchy1"/>
    <dgm:cxn modelId="{C9327726-4D91-400D-982D-F898FD0C1E90}" type="presParOf" srcId="{BCACEC4E-BE87-422C-9780-05CD4B83A90E}" destId="{FDF469F9-EC4B-4F33-B83E-4AA7EFC8B498}" srcOrd="1" destOrd="0" presId="urn:microsoft.com/office/officeart/2005/8/layout/hierarchy1"/>
    <dgm:cxn modelId="{8BEAF71E-1B2E-4275-BFFB-521A51724960}" type="presParOf" srcId="{810F9A74-DAD8-4283-969C-2B7CEC7D2DDC}" destId="{B930A992-9456-4BB4-BA56-BE87AE97E3D8}" srcOrd="2" destOrd="0" presId="urn:microsoft.com/office/officeart/2005/8/layout/hierarchy1"/>
    <dgm:cxn modelId="{1FB4775C-4D7F-47BF-B053-2C6B0216B323}" type="presParOf" srcId="{810F9A74-DAD8-4283-969C-2B7CEC7D2DDC}" destId="{5634A0EA-7656-45B3-92EE-5818D4481A59}" srcOrd="3" destOrd="0" presId="urn:microsoft.com/office/officeart/2005/8/layout/hierarchy1"/>
    <dgm:cxn modelId="{560D0365-4A27-4625-B4A6-7276B80D8300}" type="presParOf" srcId="{5634A0EA-7656-45B3-92EE-5818D4481A59}" destId="{A07C9E69-40D3-49C8-AB3E-1371530934A7}" srcOrd="0" destOrd="0" presId="urn:microsoft.com/office/officeart/2005/8/layout/hierarchy1"/>
    <dgm:cxn modelId="{5245C66A-C42D-446C-8311-FE9B61360CCF}" type="presParOf" srcId="{A07C9E69-40D3-49C8-AB3E-1371530934A7}" destId="{BC0E0C80-9BF3-49C4-BE9B-7946D441112B}" srcOrd="0" destOrd="0" presId="urn:microsoft.com/office/officeart/2005/8/layout/hierarchy1"/>
    <dgm:cxn modelId="{02B71774-03C0-43F9-A74D-AC4E5C881A54}" type="presParOf" srcId="{A07C9E69-40D3-49C8-AB3E-1371530934A7}" destId="{7669779D-ADE9-42F4-B227-20FAE7ACEE2A}" srcOrd="1" destOrd="0" presId="urn:microsoft.com/office/officeart/2005/8/layout/hierarchy1"/>
    <dgm:cxn modelId="{A279D5EC-071A-408B-B218-104DA2470FFB}" type="presParOf" srcId="{5634A0EA-7656-45B3-92EE-5818D4481A59}" destId="{D548DEA9-DC46-4BBF-AC83-2AE9C8D30ED3}" srcOrd="1" destOrd="0" presId="urn:microsoft.com/office/officeart/2005/8/layout/hierarchy1"/>
    <dgm:cxn modelId="{7A296C0D-22B9-4C4E-8BDC-3D9FF7AAD18E}" type="presParOf" srcId="{810F9A74-DAD8-4283-969C-2B7CEC7D2DDC}" destId="{4569AA1E-8A68-42D6-9752-CC957F5A5995}" srcOrd="4" destOrd="0" presId="urn:microsoft.com/office/officeart/2005/8/layout/hierarchy1"/>
    <dgm:cxn modelId="{AB990754-4E43-4E47-8A82-2CE35218E6A9}" type="presParOf" srcId="{810F9A74-DAD8-4283-969C-2B7CEC7D2DDC}" destId="{DFFBE893-2FFC-4C0C-B850-1A8D148A7682}" srcOrd="5" destOrd="0" presId="urn:microsoft.com/office/officeart/2005/8/layout/hierarchy1"/>
    <dgm:cxn modelId="{C6B4B071-6B0B-43A3-8BD3-29989EDA61C6}" type="presParOf" srcId="{DFFBE893-2FFC-4C0C-B850-1A8D148A7682}" destId="{07F8E970-CABD-4787-A9CD-D31E5EEAE92D}" srcOrd="0" destOrd="0" presId="urn:microsoft.com/office/officeart/2005/8/layout/hierarchy1"/>
    <dgm:cxn modelId="{9266240F-45FA-4015-9659-CFDC5BF18247}" type="presParOf" srcId="{07F8E970-CABD-4787-A9CD-D31E5EEAE92D}" destId="{13AD99BB-A01D-486B-ACCC-D12A80667E3C}" srcOrd="0" destOrd="0" presId="urn:microsoft.com/office/officeart/2005/8/layout/hierarchy1"/>
    <dgm:cxn modelId="{859278C8-8E6F-4D99-A2B2-796536B7F8CA}" type="presParOf" srcId="{07F8E970-CABD-4787-A9CD-D31E5EEAE92D}" destId="{E3AAB8B3-E400-4F52-B67F-6CB69457C3EF}" srcOrd="1" destOrd="0" presId="urn:microsoft.com/office/officeart/2005/8/layout/hierarchy1"/>
    <dgm:cxn modelId="{03AA0590-0428-4062-B536-02B8A4BAA6C2}" type="presParOf" srcId="{DFFBE893-2FFC-4C0C-B850-1A8D148A7682}" destId="{6F7EFA7A-0959-422E-9F03-487A3A1DD760}" srcOrd="1" destOrd="0" presId="urn:microsoft.com/office/officeart/2005/8/layout/hierarchy1"/>
    <dgm:cxn modelId="{60A5A272-E602-4D66-A09C-22FB50E4E90A}" type="presParOf" srcId="{810F9A74-DAD8-4283-969C-2B7CEC7D2DDC}" destId="{770F4CF3-6CAE-4F7E-B6F4-20C4C9F16607}" srcOrd="6" destOrd="0" presId="urn:microsoft.com/office/officeart/2005/8/layout/hierarchy1"/>
    <dgm:cxn modelId="{D0499AD4-1A19-4812-A2C8-84328C72F94F}" type="presParOf" srcId="{810F9A74-DAD8-4283-969C-2B7CEC7D2DDC}" destId="{ABC26F2A-3A83-4826-9282-00E2AA9FFD85}" srcOrd="7" destOrd="0" presId="urn:microsoft.com/office/officeart/2005/8/layout/hierarchy1"/>
    <dgm:cxn modelId="{73BE48EF-2A53-468E-8CD1-ADA8C88613D1}" type="presParOf" srcId="{ABC26F2A-3A83-4826-9282-00E2AA9FFD85}" destId="{A262C254-2297-4C94-BB4D-8EF2FB67A467}" srcOrd="0" destOrd="0" presId="urn:microsoft.com/office/officeart/2005/8/layout/hierarchy1"/>
    <dgm:cxn modelId="{3C47B238-0907-471D-A5BC-5E3D3EC794A3}" type="presParOf" srcId="{A262C254-2297-4C94-BB4D-8EF2FB67A467}" destId="{F4D04804-531D-4B2B-8450-650CC4B3B441}" srcOrd="0" destOrd="0" presId="urn:microsoft.com/office/officeart/2005/8/layout/hierarchy1"/>
    <dgm:cxn modelId="{5B87F781-B7CD-4FF1-85AB-7012AE639DE8}" type="presParOf" srcId="{A262C254-2297-4C94-BB4D-8EF2FB67A467}" destId="{47A24F2B-3ECB-4308-95C9-512BC8433FC3}" srcOrd="1" destOrd="0" presId="urn:microsoft.com/office/officeart/2005/8/layout/hierarchy1"/>
    <dgm:cxn modelId="{1DA2248D-FF92-4E52-ABCD-0B6E2ACAA1E3}" type="presParOf" srcId="{ABC26F2A-3A83-4826-9282-00E2AA9FFD85}" destId="{04B74908-7E9F-4111-95BD-66213D227716}" srcOrd="1" destOrd="0" presId="urn:microsoft.com/office/officeart/2005/8/layout/hierarchy1"/>
    <dgm:cxn modelId="{F7267705-5F6B-4EFB-8218-4EE49619A087}" type="presParOf" srcId="{6DDB329D-CBE1-4D86-9053-EB284EF49782}" destId="{703B3D1D-921D-4E80-AA52-9E3EA900AE9B}" srcOrd="2" destOrd="0" presId="urn:microsoft.com/office/officeart/2005/8/layout/hierarchy1"/>
    <dgm:cxn modelId="{46B7FD48-8A92-4AAC-8301-D95381912262}" type="presParOf" srcId="{6DDB329D-CBE1-4D86-9053-EB284EF49782}" destId="{530499FE-3453-4EE6-A060-0D871B577998}" srcOrd="3" destOrd="0" presId="urn:microsoft.com/office/officeart/2005/8/layout/hierarchy1"/>
    <dgm:cxn modelId="{CF66E8EA-195E-4C73-AD20-EE4D312DC6A1}" type="presParOf" srcId="{530499FE-3453-4EE6-A060-0D871B577998}" destId="{728AD4D2-143F-466C-AE11-1A5C4F8E542F}" srcOrd="0" destOrd="0" presId="urn:microsoft.com/office/officeart/2005/8/layout/hierarchy1"/>
    <dgm:cxn modelId="{DF4D2D0A-3006-41A3-8105-580DC15CD478}" type="presParOf" srcId="{728AD4D2-143F-466C-AE11-1A5C4F8E542F}" destId="{F178743C-2852-47FD-AF03-8AEE671FF13B}" srcOrd="0" destOrd="0" presId="urn:microsoft.com/office/officeart/2005/8/layout/hierarchy1"/>
    <dgm:cxn modelId="{AC4578F1-BFA9-4A24-98D1-78A35D572A6F}" type="presParOf" srcId="{728AD4D2-143F-466C-AE11-1A5C4F8E542F}" destId="{679F0EE9-18B3-4AE2-84D5-255773D5D862}" srcOrd="1" destOrd="0" presId="urn:microsoft.com/office/officeart/2005/8/layout/hierarchy1"/>
    <dgm:cxn modelId="{CD4002E1-8938-419D-841F-45D6A3B7144F}" type="presParOf" srcId="{530499FE-3453-4EE6-A060-0D871B577998}" destId="{CB6E73CD-8A3C-4FEC-9058-9B2E61A6A0F6}" srcOrd="1" destOrd="0" presId="urn:microsoft.com/office/officeart/2005/8/layout/hierarchy1"/>
    <dgm:cxn modelId="{4D58B152-8A62-4E05-9A12-2C1C03387D35}" type="presParOf" srcId="{CB6E73CD-8A3C-4FEC-9058-9B2E61A6A0F6}" destId="{DA8FB351-CE71-436B-A9D9-0E27E2068FCC}" srcOrd="0" destOrd="0" presId="urn:microsoft.com/office/officeart/2005/8/layout/hierarchy1"/>
    <dgm:cxn modelId="{E550D87D-6BB5-4D72-A471-6851C70E3B0F}" type="presParOf" srcId="{CB6E73CD-8A3C-4FEC-9058-9B2E61A6A0F6}" destId="{A8E5DE8E-E687-4178-9FAD-21BBE8AB7AC8}" srcOrd="1" destOrd="0" presId="urn:microsoft.com/office/officeart/2005/8/layout/hierarchy1"/>
    <dgm:cxn modelId="{4D5D315B-AD64-4D23-828E-597AED253E0F}" type="presParOf" srcId="{A8E5DE8E-E687-4178-9FAD-21BBE8AB7AC8}" destId="{79A68C51-1165-459C-856D-82DD97304C9C}" srcOrd="0" destOrd="0" presId="urn:microsoft.com/office/officeart/2005/8/layout/hierarchy1"/>
    <dgm:cxn modelId="{2A0F3168-A9DB-4CE5-A0C4-6C64D0299F90}" type="presParOf" srcId="{79A68C51-1165-459C-856D-82DD97304C9C}" destId="{D9E03813-FE41-4608-9CFE-D09BA106DE09}" srcOrd="0" destOrd="0" presId="urn:microsoft.com/office/officeart/2005/8/layout/hierarchy1"/>
    <dgm:cxn modelId="{5F37BB15-AF46-406F-B130-13A64A850672}" type="presParOf" srcId="{79A68C51-1165-459C-856D-82DD97304C9C}" destId="{A9EDB28D-158C-48BB-B0FC-04BB5D389BC7}" srcOrd="1" destOrd="0" presId="urn:microsoft.com/office/officeart/2005/8/layout/hierarchy1"/>
    <dgm:cxn modelId="{333BF1B3-DC9F-4FC4-BB31-3485FE8D386E}" type="presParOf" srcId="{A8E5DE8E-E687-4178-9FAD-21BBE8AB7AC8}" destId="{A9836C93-7163-4CC2-8EF9-1AB1994E5D36}" srcOrd="1" destOrd="0" presId="urn:microsoft.com/office/officeart/2005/8/layout/hierarchy1"/>
    <dgm:cxn modelId="{70985D3D-C927-4BBF-9278-C21993794678}" type="presParOf" srcId="{CB6E73CD-8A3C-4FEC-9058-9B2E61A6A0F6}" destId="{CE8957EC-4C13-4742-ABFE-DB6F6DEBA018}" srcOrd="2" destOrd="0" presId="urn:microsoft.com/office/officeart/2005/8/layout/hierarchy1"/>
    <dgm:cxn modelId="{C17F2861-662A-43B6-A13D-6FA5D57FA847}" type="presParOf" srcId="{CB6E73CD-8A3C-4FEC-9058-9B2E61A6A0F6}" destId="{8DD5FA7F-AABA-42F0-A37A-76F36128F228}" srcOrd="3" destOrd="0" presId="urn:microsoft.com/office/officeart/2005/8/layout/hierarchy1"/>
    <dgm:cxn modelId="{513837A5-1222-48B4-8893-C173A073D63F}" type="presParOf" srcId="{8DD5FA7F-AABA-42F0-A37A-76F36128F228}" destId="{8B128A9B-8F8F-45C8-8D5D-C3B2AFD1A96F}" srcOrd="0" destOrd="0" presId="urn:microsoft.com/office/officeart/2005/8/layout/hierarchy1"/>
    <dgm:cxn modelId="{BA831AAD-0DBE-49D3-8BB7-202A76FD1573}" type="presParOf" srcId="{8B128A9B-8F8F-45C8-8D5D-C3B2AFD1A96F}" destId="{3581C556-94FA-493A-8903-0ED0D473F45D}" srcOrd="0" destOrd="0" presId="urn:microsoft.com/office/officeart/2005/8/layout/hierarchy1"/>
    <dgm:cxn modelId="{BB492220-A045-4731-AEF8-071C98E3BC5E}" type="presParOf" srcId="{8B128A9B-8F8F-45C8-8D5D-C3B2AFD1A96F}" destId="{60559C53-6845-4302-A0B7-90ABA7FA0F94}" srcOrd="1" destOrd="0" presId="urn:microsoft.com/office/officeart/2005/8/layout/hierarchy1"/>
    <dgm:cxn modelId="{3F0E309A-40C1-41A8-A998-A3AF43D75884}" type="presParOf" srcId="{8DD5FA7F-AABA-42F0-A37A-76F36128F228}" destId="{B1821E3F-89E3-4258-A085-95E54EA94A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957EC-4C13-4742-ABFE-DB6F6DEBA018}">
      <dsp:nvSpPr>
        <dsp:cNvPr id="0" name=""/>
        <dsp:cNvSpPr/>
      </dsp:nvSpPr>
      <dsp:spPr>
        <a:xfrm>
          <a:off x="7248743" y="2963542"/>
          <a:ext cx="488984" cy="634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0772"/>
              </a:lnTo>
              <a:lnTo>
                <a:pt x="488984" y="560772"/>
              </a:lnTo>
              <a:lnTo>
                <a:pt x="488984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FB351-CE71-436B-A9D9-0E27E2068FCC}">
      <dsp:nvSpPr>
        <dsp:cNvPr id="0" name=""/>
        <dsp:cNvSpPr/>
      </dsp:nvSpPr>
      <dsp:spPr>
        <a:xfrm>
          <a:off x="6759759" y="2963542"/>
          <a:ext cx="488984" cy="634897"/>
        </a:xfrm>
        <a:custGeom>
          <a:avLst/>
          <a:gdLst/>
          <a:ahLst/>
          <a:cxnLst/>
          <a:rect l="0" t="0" r="0" b="0"/>
          <a:pathLst>
            <a:path>
              <a:moveTo>
                <a:pt x="488984" y="0"/>
              </a:moveTo>
              <a:lnTo>
                <a:pt x="488984" y="560772"/>
              </a:lnTo>
              <a:lnTo>
                <a:pt x="0" y="560772"/>
              </a:lnTo>
              <a:lnTo>
                <a:pt x="0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B3D1D-921D-4E80-AA52-9E3EA900AE9B}">
      <dsp:nvSpPr>
        <dsp:cNvPr id="0" name=""/>
        <dsp:cNvSpPr/>
      </dsp:nvSpPr>
      <dsp:spPr>
        <a:xfrm>
          <a:off x="5781791" y="1947636"/>
          <a:ext cx="1466952" cy="507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81"/>
              </a:lnTo>
              <a:lnTo>
                <a:pt x="1466952" y="433681"/>
              </a:lnTo>
              <a:lnTo>
                <a:pt x="1466952" y="5078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F4CF3-6CAE-4F7E-B6F4-20C4C9F16607}">
      <dsp:nvSpPr>
        <dsp:cNvPr id="0" name=""/>
        <dsp:cNvSpPr/>
      </dsp:nvSpPr>
      <dsp:spPr>
        <a:xfrm>
          <a:off x="4314838" y="2963542"/>
          <a:ext cx="1466952" cy="634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0772"/>
              </a:lnTo>
              <a:lnTo>
                <a:pt x="1466952" y="560772"/>
              </a:lnTo>
              <a:lnTo>
                <a:pt x="1466952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9AA1E-8A68-42D6-9752-CC957F5A5995}">
      <dsp:nvSpPr>
        <dsp:cNvPr id="0" name=""/>
        <dsp:cNvSpPr/>
      </dsp:nvSpPr>
      <dsp:spPr>
        <a:xfrm>
          <a:off x="4314838" y="2963542"/>
          <a:ext cx="488984" cy="634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0772"/>
              </a:lnTo>
              <a:lnTo>
                <a:pt x="488984" y="560772"/>
              </a:lnTo>
              <a:lnTo>
                <a:pt x="488984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A992-9456-4BB4-BA56-BE87AE97E3D8}">
      <dsp:nvSpPr>
        <dsp:cNvPr id="0" name=""/>
        <dsp:cNvSpPr/>
      </dsp:nvSpPr>
      <dsp:spPr>
        <a:xfrm>
          <a:off x="3825854" y="2963542"/>
          <a:ext cx="488984" cy="634897"/>
        </a:xfrm>
        <a:custGeom>
          <a:avLst/>
          <a:gdLst/>
          <a:ahLst/>
          <a:cxnLst/>
          <a:rect l="0" t="0" r="0" b="0"/>
          <a:pathLst>
            <a:path>
              <a:moveTo>
                <a:pt x="488984" y="0"/>
              </a:moveTo>
              <a:lnTo>
                <a:pt x="488984" y="560772"/>
              </a:lnTo>
              <a:lnTo>
                <a:pt x="0" y="560772"/>
              </a:lnTo>
              <a:lnTo>
                <a:pt x="0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82B4D-7E66-42C9-BBD5-A072D3A4801A}">
      <dsp:nvSpPr>
        <dsp:cNvPr id="0" name=""/>
        <dsp:cNvSpPr/>
      </dsp:nvSpPr>
      <dsp:spPr>
        <a:xfrm>
          <a:off x="2847886" y="2963542"/>
          <a:ext cx="1466952" cy="634897"/>
        </a:xfrm>
        <a:custGeom>
          <a:avLst/>
          <a:gdLst/>
          <a:ahLst/>
          <a:cxnLst/>
          <a:rect l="0" t="0" r="0" b="0"/>
          <a:pathLst>
            <a:path>
              <a:moveTo>
                <a:pt x="1466952" y="0"/>
              </a:moveTo>
              <a:lnTo>
                <a:pt x="1466952" y="560772"/>
              </a:lnTo>
              <a:lnTo>
                <a:pt x="0" y="560772"/>
              </a:lnTo>
              <a:lnTo>
                <a:pt x="0" y="6348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4F53D-6BC5-4D71-8EF7-E835207BDCA5}">
      <dsp:nvSpPr>
        <dsp:cNvPr id="0" name=""/>
        <dsp:cNvSpPr/>
      </dsp:nvSpPr>
      <dsp:spPr>
        <a:xfrm>
          <a:off x="4314838" y="1947636"/>
          <a:ext cx="1466952" cy="507806"/>
        </a:xfrm>
        <a:custGeom>
          <a:avLst/>
          <a:gdLst/>
          <a:ahLst/>
          <a:cxnLst/>
          <a:rect l="0" t="0" r="0" b="0"/>
          <a:pathLst>
            <a:path>
              <a:moveTo>
                <a:pt x="1466952" y="0"/>
              </a:moveTo>
              <a:lnTo>
                <a:pt x="1466952" y="433681"/>
              </a:lnTo>
              <a:lnTo>
                <a:pt x="0" y="433681"/>
              </a:lnTo>
              <a:lnTo>
                <a:pt x="0" y="5078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CA7F6-06DC-48EF-95F2-A39E0DBE4FE6}">
      <dsp:nvSpPr>
        <dsp:cNvPr id="0" name=""/>
        <dsp:cNvSpPr/>
      </dsp:nvSpPr>
      <dsp:spPr>
        <a:xfrm>
          <a:off x="3825854" y="957039"/>
          <a:ext cx="1955936" cy="482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372"/>
              </a:lnTo>
              <a:lnTo>
                <a:pt x="1955936" y="408372"/>
              </a:lnTo>
              <a:lnTo>
                <a:pt x="1955936" y="4824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7C35B-24AB-4570-93BA-63EF13E1E48A}">
      <dsp:nvSpPr>
        <dsp:cNvPr id="0" name=""/>
        <dsp:cNvSpPr/>
      </dsp:nvSpPr>
      <dsp:spPr>
        <a:xfrm>
          <a:off x="1869918" y="1955893"/>
          <a:ext cx="1466952" cy="499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424"/>
              </a:lnTo>
              <a:lnTo>
                <a:pt x="1466952" y="425424"/>
              </a:lnTo>
              <a:lnTo>
                <a:pt x="1466952" y="4995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29109-6948-40CB-8D0F-4D6259F7AF47}">
      <dsp:nvSpPr>
        <dsp:cNvPr id="0" name=""/>
        <dsp:cNvSpPr/>
      </dsp:nvSpPr>
      <dsp:spPr>
        <a:xfrm>
          <a:off x="1869918" y="1955893"/>
          <a:ext cx="488984" cy="499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424"/>
              </a:lnTo>
              <a:lnTo>
                <a:pt x="488984" y="425424"/>
              </a:lnTo>
              <a:lnTo>
                <a:pt x="488984" y="4995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3FC5C-D80D-47AB-9261-548D6D9877F8}">
      <dsp:nvSpPr>
        <dsp:cNvPr id="0" name=""/>
        <dsp:cNvSpPr/>
      </dsp:nvSpPr>
      <dsp:spPr>
        <a:xfrm>
          <a:off x="1380934" y="1955893"/>
          <a:ext cx="488984" cy="499550"/>
        </a:xfrm>
        <a:custGeom>
          <a:avLst/>
          <a:gdLst/>
          <a:ahLst/>
          <a:cxnLst/>
          <a:rect l="0" t="0" r="0" b="0"/>
          <a:pathLst>
            <a:path>
              <a:moveTo>
                <a:pt x="488984" y="0"/>
              </a:moveTo>
              <a:lnTo>
                <a:pt x="488984" y="425424"/>
              </a:lnTo>
              <a:lnTo>
                <a:pt x="0" y="425424"/>
              </a:lnTo>
              <a:lnTo>
                <a:pt x="0" y="4995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B6448-AE49-47EE-83A5-00DCD83CBDDB}">
      <dsp:nvSpPr>
        <dsp:cNvPr id="0" name=""/>
        <dsp:cNvSpPr/>
      </dsp:nvSpPr>
      <dsp:spPr>
        <a:xfrm>
          <a:off x="402966" y="1955893"/>
          <a:ext cx="1466952" cy="499550"/>
        </a:xfrm>
        <a:custGeom>
          <a:avLst/>
          <a:gdLst/>
          <a:ahLst/>
          <a:cxnLst/>
          <a:rect l="0" t="0" r="0" b="0"/>
          <a:pathLst>
            <a:path>
              <a:moveTo>
                <a:pt x="1466952" y="0"/>
              </a:moveTo>
              <a:lnTo>
                <a:pt x="1466952" y="425424"/>
              </a:lnTo>
              <a:lnTo>
                <a:pt x="0" y="425424"/>
              </a:lnTo>
              <a:lnTo>
                <a:pt x="0" y="4995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09086-649E-455B-AACD-76A498CB9539}">
      <dsp:nvSpPr>
        <dsp:cNvPr id="0" name=""/>
        <dsp:cNvSpPr/>
      </dsp:nvSpPr>
      <dsp:spPr>
        <a:xfrm>
          <a:off x="1869918" y="957039"/>
          <a:ext cx="1955936" cy="490755"/>
        </a:xfrm>
        <a:custGeom>
          <a:avLst/>
          <a:gdLst/>
          <a:ahLst/>
          <a:cxnLst/>
          <a:rect l="0" t="0" r="0" b="0"/>
          <a:pathLst>
            <a:path>
              <a:moveTo>
                <a:pt x="1955936" y="0"/>
              </a:moveTo>
              <a:lnTo>
                <a:pt x="1955936" y="416629"/>
              </a:lnTo>
              <a:lnTo>
                <a:pt x="0" y="416629"/>
              </a:lnTo>
              <a:lnTo>
                <a:pt x="0" y="4907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97EEF-3053-42D7-B4A6-2C8D56AA376D}">
      <dsp:nvSpPr>
        <dsp:cNvPr id="0" name=""/>
        <dsp:cNvSpPr/>
      </dsp:nvSpPr>
      <dsp:spPr>
        <a:xfrm>
          <a:off x="3425776" y="4489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9D2CC-6595-4AE2-9E37-6E0814EA8EAB}">
      <dsp:nvSpPr>
        <dsp:cNvPr id="0" name=""/>
        <dsp:cNvSpPr/>
      </dsp:nvSpPr>
      <dsp:spPr>
        <a:xfrm>
          <a:off x="3514683" y="5334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baseline="0" dirty="0" smtClean="0"/>
            <a:t>Data Structure</a:t>
          </a:r>
          <a:endParaRPr lang="en-US" sz="1100" kern="1200" baseline="0" dirty="0"/>
        </a:p>
      </dsp:txBody>
      <dsp:txXfrm>
        <a:off x="3529565" y="548283"/>
        <a:ext cx="770391" cy="478334"/>
      </dsp:txXfrm>
    </dsp:sp>
    <dsp:sp modelId="{00B00E4C-2B67-4E05-B998-98F8F706541C}">
      <dsp:nvSpPr>
        <dsp:cNvPr id="0" name=""/>
        <dsp:cNvSpPr/>
      </dsp:nvSpPr>
      <dsp:spPr>
        <a:xfrm>
          <a:off x="1469840" y="1447794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89FEA-C0CD-4644-A38D-3CB68EEF537D}">
      <dsp:nvSpPr>
        <dsp:cNvPr id="0" name=""/>
        <dsp:cNvSpPr/>
      </dsp:nvSpPr>
      <dsp:spPr>
        <a:xfrm>
          <a:off x="1558746" y="1532255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Primitive Data Structure</a:t>
          </a:r>
          <a:endParaRPr lang="en-US" sz="1100" kern="1200" dirty="0"/>
        </a:p>
      </dsp:txBody>
      <dsp:txXfrm>
        <a:off x="1573628" y="1547137"/>
        <a:ext cx="770391" cy="478334"/>
      </dsp:txXfrm>
    </dsp:sp>
    <dsp:sp modelId="{41691BB9-EC88-446D-99FD-5E26A3C948EF}">
      <dsp:nvSpPr>
        <dsp:cNvPr id="0" name=""/>
        <dsp:cNvSpPr/>
      </dsp:nvSpPr>
      <dsp:spPr>
        <a:xfrm>
          <a:off x="2888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3E59C-3FDD-4365-87AC-7961DBE38BBE}">
      <dsp:nvSpPr>
        <dsp:cNvPr id="0" name=""/>
        <dsp:cNvSpPr/>
      </dsp:nvSpPr>
      <dsp:spPr>
        <a:xfrm>
          <a:off x="91794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Integer </a:t>
          </a:r>
          <a:endParaRPr lang="en-US" sz="1100" kern="1200" dirty="0"/>
        </a:p>
      </dsp:txBody>
      <dsp:txXfrm>
        <a:off x="106676" y="2554786"/>
        <a:ext cx="770391" cy="478334"/>
      </dsp:txXfrm>
    </dsp:sp>
    <dsp:sp modelId="{843CC82C-D4C8-44BF-AC39-AB2B571B8AC5}">
      <dsp:nvSpPr>
        <dsp:cNvPr id="0" name=""/>
        <dsp:cNvSpPr/>
      </dsp:nvSpPr>
      <dsp:spPr>
        <a:xfrm>
          <a:off x="980856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63C9E-07E9-48DB-9D9C-7240FF054C31}">
      <dsp:nvSpPr>
        <dsp:cNvPr id="0" name=""/>
        <dsp:cNvSpPr/>
      </dsp:nvSpPr>
      <dsp:spPr>
        <a:xfrm>
          <a:off x="1069762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Float</a:t>
          </a:r>
          <a:endParaRPr lang="en-US" sz="1100" kern="1200" dirty="0"/>
        </a:p>
      </dsp:txBody>
      <dsp:txXfrm>
        <a:off x="1084644" y="2554786"/>
        <a:ext cx="770391" cy="478334"/>
      </dsp:txXfrm>
    </dsp:sp>
    <dsp:sp modelId="{224D374C-BE83-48B1-9950-01B65DB3A5BF}">
      <dsp:nvSpPr>
        <dsp:cNvPr id="0" name=""/>
        <dsp:cNvSpPr/>
      </dsp:nvSpPr>
      <dsp:spPr>
        <a:xfrm>
          <a:off x="1958824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C2C5-B5F9-4025-A6B1-83FCBD0132F6}">
      <dsp:nvSpPr>
        <dsp:cNvPr id="0" name=""/>
        <dsp:cNvSpPr/>
      </dsp:nvSpPr>
      <dsp:spPr>
        <a:xfrm>
          <a:off x="2047730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Character</a:t>
          </a:r>
          <a:endParaRPr lang="en-US" sz="1100" kern="1200" dirty="0"/>
        </a:p>
      </dsp:txBody>
      <dsp:txXfrm>
        <a:off x="2062612" y="2554786"/>
        <a:ext cx="770391" cy="478334"/>
      </dsp:txXfrm>
    </dsp:sp>
    <dsp:sp modelId="{51C7E8C6-F93D-478D-AC2F-A854379F1ABC}">
      <dsp:nvSpPr>
        <dsp:cNvPr id="0" name=""/>
        <dsp:cNvSpPr/>
      </dsp:nvSpPr>
      <dsp:spPr>
        <a:xfrm>
          <a:off x="2936792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BD20A-81D3-4882-BDA5-D1642B3BF92C}">
      <dsp:nvSpPr>
        <dsp:cNvPr id="0" name=""/>
        <dsp:cNvSpPr/>
      </dsp:nvSpPr>
      <dsp:spPr>
        <a:xfrm>
          <a:off x="3025699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Double</a:t>
          </a:r>
          <a:endParaRPr lang="en-US" sz="1100" kern="1200" dirty="0"/>
        </a:p>
      </dsp:txBody>
      <dsp:txXfrm>
        <a:off x="3040581" y="2554786"/>
        <a:ext cx="770391" cy="478334"/>
      </dsp:txXfrm>
    </dsp:sp>
    <dsp:sp modelId="{296F1916-E748-4385-8357-E750588F2284}">
      <dsp:nvSpPr>
        <dsp:cNvPr id="0" name=""/>
        <dsp:cNvSpPr/>
      </dsp:nvSpPr>
      <dsp:spPr>
        <a:xfrm>
          <a:off x="5381713" y="1439537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4F534-E6AA-4434-881D-1797A0E7F747}">
      <dsp:nvSpPr>
        <dsp:cNvPr id="0" name=""/>
        <dsp:cNvSpPr/>
      </dsp:nvSpPr>
      <dsp:spPr>
        <a:xfrm>
          <a:off x="5470619" y="1523998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Non-Primitive Data Structure</a:t>
          </a:r>
          <a:endParaRPr lang="en-US" sz="1100" kern="1200" dirty="0"/>
        </a:p>
      </dsp:txBody>
      <dsp:txXfrm>
        <a:off x="5485501" y="1538880"/>
        <a:ext cx="770391" cy="478334"/>
      </dsp:txXfrm>
    </dsp:sp>
    <dsp:sp modelId="{C8E98F62-D45B-401E-AECF-C08DB8CE184D}">
      <dsp:nvSpPr>
        <dsp:cNvPr id="0" name=""/>
        <dsp:cNvSpPr/>
      </dsp:nvSpPr>
      <dsp:spPr>
        <a:xfrm>
          <a:off x="3914761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65D6F-1283-4DCA-A4E4-447A897CB7F3}">
      <dsp:nvSpPr>
        <dsp:cNvPr id="0" name=""/>
        <dsp:cNvSpPr/>
      </dsp:nvSpPr>
      <dsp:spPr>
        <a:xfrm>
          <a:off x="4003667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Linear</a:t>
          </a:r>
          <a:endParaRPr lang="en-US" sz="1100" kern="1200" dirty="0"/>
        </a:p>
      </dsp:txBody>
      <dsp:txXfrm>
        <a:off x="4018549" y="2554786"/>
        <a:ext cx="770391" cy="478334"/>
      </dsp:txXfrm>
    </dsp:sp>
    <dsp:sp modelId="{FA8E36CD-400C-41F9-85F5-5BB5A7200D6E}">
      <dsp:nvSpPr>
        <dsp:cNvPr id="0" name=""/>
        <dsp:cNvSpPr/>
      </dsp:nvSpPr>
      <dsp:spPr>
        <a:xfrm>
          <a:off x="2447808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7EE25-3737-4603-A563-66CFE9C4F57B}">
      <dsp:nvSpPr>
        <dsp:cNvPr id="0" name=""/>
        <dsp:cNvSpPr/>
      </dsp:nvSpPr>
      <dsp:spPr>
        <a:xfrm>
          <a:off x="2536714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Array</a:t>
          </a:r>
          <a:endParaRPr lang="en-US" sz="1100" kern="1200" dirty="0"/>
        </a:p>
      </dsp:txBody>
      <dsp:txXfrm>
        <a:off x="2551596" y="3697783"/>
        <a:ext cx="770391" cy="478334"/>
      </dsp:txXfrm>
    </dsp:sp>
    <dsp:sp modelId="{BC0E0C80-9BF3-49C4-BE9B-7946D441112B}">
      <dsp:nvSpPr>
        <dsp:cNvPr id="0" name=""/>
        <dsp:cNvSpPr/>
      </dsp:nvSpPr>
      <dsp:spPr>
        <a:xfrm>
          <a:off x="3425776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9779D-ADE9-42F4-B227-20FAE7ACEE2A}">
      <dsp:nvSpPr>
        <dsp:cNvPr id="0" name=""/>
        <dsp:cNvSpPr/>
      </dsp:nvSpPr>
      <dsp:spPr>
        <a:xfrm>
          <a:off x="3514683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Lists</a:t>
          </a:r>
          <a:endParaRPr lang="en-US" sz="1100" kern="1200" dirty="0"/>
        </a:p>
      </dsp:txBody>
      <dsp:txXfrm>
        <a:off x="3529565" y="3697783"/>
        <a:ext cx="770391" cy="478334"/>
      </dsp:txXfrm>
    </dsp:sp>
    <dsp:sp modelId="{13AD99BB-A01D-486B-ACCC-D12A80667E3C}">
      <dsp:nvSpPr>
        <dsp:cNvPr id="0" name=""/>
        <dsp:cNvSpPr/>
      </dsp:nvSpPr>
      <dsp:spPr>
        <a:xfrm>
          <a:off x="4403745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AB8B3-E400-4F52-B67F-6CB69457C3EF}">
      <dsp:nvSpPr>
        <dsp:cNvPr id="0" name=""/>
        <dsp:cNvSpPr/>
      </dsp:nvSpPr>
      <dsp:spPr>
        <a:xfrm>
          <a:off x="4492651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Stack</a:t>
          </a:r>
          <a:endParaRPr lang="en-US" sz="1100" kern="1200" dirty="0"/>
        </a:p>
      </dsp:txBody>
      <dsp:txXfrm>
        <a:off x="4507533" y="3697783"/>
        <a:ext cx="770391" cy="478334"/>
      </dsp:txXfrm>
    </dsp:sp>
    <dsp:sp modelId="{F4D04804-531D-4B2B-8450-650CC4B3B441}">
      <dsp:nvSpPr>
        <dsp:cNvPr id="0" name=""/>
        <dsp:cNvSpPr/>
      </dsp:nvSpPr>
      <dsp:spPr>
        <a:xfrm>
          <a:off x="5381713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4F2B-3ECB-4308-95C9-512BC8433FC3}">
      <dsp:nvSpPr>
        <dsp:cNvPr id="0" name=""/>
        <dsp:cNvSpPr/>
      </dsp:nvSpPr>
      <dsp:spPr>
        <a:xfrm>
          <a:off x="5470619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Queues</a:t>
          </a:r>
          <a:endParaRPr lang="en-US" sz="1100" kern="1200" dirty="0"/>
        </a:p>
      </dsp:txBody>
      <dsp:txXfrm>
        <a:off x="5485501" y="3697783"/>
        <a:ext cx="770391" cy="478334"/>
      </dsp:txXfrm>
    </dsp:sp>
    <dsp:sp modelId="{F178743C-2852-47FD-AF03-8AEE671FF13B}">
      <dsp:nvSpPr>
        <dsp:cNvPr id="0" name=""/>
        <dsp:cNvSpPr/>
      </dsp:nvSpPr>
      <dsp:spPr>
        <a:xfrm>
          <a:off x="6848665" y="2455443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F0EE9-18B3-4AE2-84D5-255773D5D862}">
      <dsp:nvSpPr>
        <dsp:cNvPr id="0" name=""/>
        <dsp:cNvSpPr/>
      </dsp:nvSpPr>
      <dsp:spPr>
        <a:xfrm>
          <a:off x="6937571" y="2539904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Non-Linear</a:t>
          </a:r>
          <a:endParaRPr lang="en-US" sz="1100" kern="1200" dirty="0"/>
        </a:p>
      </dsp:txBody>
      <dsp:txXfrm>
        <a:off x="6952453" y="2554786"/>
        <a:ext cx="770391" cy="478334"/>
      </dsp:txXfrm>
    </dsp:sp>
    <dsp:sp modelId="{D9E03813-FE41-4608-9CFE-D09BA106DE09}">
      <dsp:nvSpPr>
        <dsp:cNvPr id="0" name=""/>
        <dsp:cNvSpPr/>
      </dsp:nvSpPr>
      <dsp:spPr>
        <a:xfrm>
          <a:off x="6359681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DB28D-158C-48BB-B0FC-04BB5D389BC7}">
      <dsp:nvSpPr>
        <dsp:cNvPr id="0" name=""/>
        <dsp:cNvSpPr/>
      </dsp:nvSpPr>
      <dsp:spPr>
        <a:xfrm>
          <a:off x="6448587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Trees</a:t>
          </a:r>
          <a:endParaRPr lang="en-US" sz="1100" kern="1200" dirty="0"/>
        </a:p>
      </dsp:txBody>
      <dsp:txXfrm>
        <a:off x="6463469" y="3697783"/>
        <a:ext cx="770391" cy="478334"/>
      </dsp:txXfrm>
    </dsp:sp>
    <dsp:sp modelId="{3581C556-94FA-493A-8903-0ED0D473F45D}">
      <dsp:nvSpPr>
        <dsp:cNvPr id="0" name=""/>
        <dsp:cNvSpPr/>
      </dsp:nvSpPr>
      <dsp:spPr>
        <a:xfrm>
          <a:off x="7337649" y="3598440"/>
          <a:ext cx="800155" cy="50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59C53-6845-4302-A0B7-90ABA7FA0F94}">
      <dsp:nvSpPr>
        <dsp:cNvPr id="0" name=""/>
        <dsp:cNvSpPr/>
      </dsp:nvSpPr>
      <dsp:spPr>
        <a:xfrm>
          <a:off x="7426555" y="3682901"/>
          <a:ext cx="800155" cy="508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Graphs</a:t>
          </a:r>
          <a:endParaRPr lang="en-US" sz="1100" kern="1200" dirty="0"/>
        </a:p>
      </dsp:txBody>
      <dsp:txXfrm>
        <a:off x="7441437" y="3697783"/>
        <a:ext cx="770391" cy="478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2:06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19075 12260 19,'-1'-6'164,"1"6"-10,0 0-13,-2-4-6,2 4-5,0 0-9,0 0-14,0 0-11,-2-3-6,2 3-12,0 0 0,0 0-18,0 0-6,0 0-17,0 0-26,0 0-26,0 0-24,0 0-27,0 0-24,0 0-25,0 0-77,0 0-208,7 8 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4:53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2793 4234 3,'-9'1'73,"9"-1"-6,-9-1-5,2 0-3,7 1-6,-12 0 8,7 1-12,5-1-2,-12 0 3,7 0 8,5 0-21,-10-1 6,10 1-3,-9 0 5,9 0 2,-15-2 10,11 2 1,-3-1-10,7 1 10,-13 0-3,6 0 9,2 0-6,5 0 3,-11 0 0,5 0-7,6 0 8,-13-2-3,13 2 5,-9 2-2,9-2 2,-6 0 0,6 0 2,-9 0 0,9 0-5,-5 0-1,5 0-1,0 0 3,-6 0-8,6 0-4,0 0 0,0 0-4,0 0-5,0 0 0,0 0 0,0 0-4,0 0-7,0 0 3,0 0-6,-8 0-2,8 0-3,0 0 0,0 0-2,0 0-2,0 0-3,0 0 2,0 0-1,0 0-1,19-4 4,-11 4-3,1-1-1,1 0-4,3-2 3,1 0 1,5 2 1,-2-2-2,7 1 0,-3-1-3,8-2 1,0 0 0,-2 1 2,3 1-5,2-1 1,-2-1-1,0 2 2,0-2-4,2 2 3,2-1 0,0-1-1,0 4-2,2-3 1,1 0-3,1 1 6,-5 1-3,5-2-2,-5 0 0,4 3 2,2-5 0,-2 4 4,-2-1-6,2-2 3,1 2-4,1 0 4,-2-1-4,-1 1 2,-1 1 2,-2-2 0,2 1-2,-3-3-1,0 3-1,-2-2 3,2 2 0,-1-1 1,2 4 3,-2-3-2,5 1-1,-4-3-3,0 2 5,1 1-4,-2-2 0,1 1-5,0 1 7,0-1-4,-5 0-2,9 1 2,-4-1 9,-1 2-10,1-2 0,-3 0 0,2 1 10,1-1-13,-1 1 0,-1-2-1,0 1 2,0 3 2,0-4-1,-2 1-1,4 1 2,-4-1-2,1 0 0,-2 1 3,1-2 0,-6 3-2,9-1 1,-3 1 1,2 0-3,0 1 10,2-4-10,-4 2 2,4 0-5,-4 1 6,4 0 0,-4 1 2,1-2-4,5 2 0,-2-5 2,-4 4 0,2 0-2,1-1 1,2 2 4,-1-1-1,3-2-3,-3 2 6,1-1-8,-2 1 1,3-2 2,-5 2 1,4 1-1,-1-3 0,-1 1 1,2 0-2,1 3 10,-2-4-11,3 1-1,-7-1 4,3 1-1,1 1-6,0 0 7,-1-2-4,-1 3 2,0-2 0,-1 1-1,2 0-5,-2 1 6,-1 0-3,2-3 1,0 3-4,-9-3 4,9 2-2,0 1 0,-10 0-3,9-3 0,-8 3 1,5-1 4,-3-2-1,-6 3-2,7 0 1,3-2 3,-5 2-1,-4-4-1,5 4 2,-2 0-3,-1 0-2,6 0 2,-3 0-3,-2 0 5,-1 0 1,3 0-3,-2 0 1,-1-5-2,3 3 0,5 1 3,-7 2 0,0 1 0,1-4-3,1 4 0,-2-4 2,0 2 0,2 0-2,-2 0 12,7-2-14,-7 2 6,6 0-5,-5 0 1,6 0-2,2 0 2,-2 0 0,-7 0 1,1 1 1,6-1 2,-2 0-1,-4 1-5,-2 1 4,0-2 2,2 2-2,-4-2-5,2-2 1,-1 2 0,-1 0 3,-4 0 3,3 0-1,-2 0-4,2 0 5,2 1-3,-6 0 3,6 2 4,-1-3-11,0 0 3,-1 0 0,1 2 0,1-2-3,2 0 2,-2 0 2,2 1 0,-5 0 0,5-1 0,-2 2 4,2-2-2,-1 3-4,-1-3 2,0 1 0,1-1 2,2 0 4,-3 3-6,2-2 0,2 2 3,-7-3-2,4 0-3,-1 0 5,-1 3-6,-2-3 1,3 2 2,-5-2 0,1 1-3,1 0 6,-2-1-3,0 3 4,3-3-5,-2 0 0,1 0-1,3 0 4,2 1-2,-5-1-1,4 0 1,-2 0-1,0 0 6,1 0-7,3 0 1,-2 1-2,2 1 1,-1-1 2,-2 1-2,4-2 7,-7 0-4,3 0-1,0-2-1,2 4 3,1-2-2,-1 2 3,-1-2-3,3 0-3,-3 0 1,2 2 4,5 0-1,-4-1-1,6 1 0,-1-2 0,-1 2 2,-5-1 3,7-2-4,-8 1 2,7 4-1,0-7-2,2 3 2,-1 0-2,1 3 1,-2-6 6,2 6-5,-2-3-1,-5 0-3,4 0 2,0 0 3,-6 1-3,1-1 1,-3-1 4,-2 1-5,-2 0 3,2-3 1,-3 3 0,-5 0-2,-2 0 1,-7 0 1,12 0 4,-12 0-5,0 0 5,11 0-1,-11 0 0,0 0-4,7 3-1,-7-3 1,0 0 3,0 0-4,0 0 2,0 0-4,14 0 1,-14 0-2,0 0-2,0 0-28,0 0-34,0 0-45,0 0-58,4-4-60,-4 4-281,0 0-550,0 0 244</inkml:trace>
  <inkml:trace contextRef="#ctx0" brushRef="#br0" timeOffset="994.5079">8638 4064 182,'0'0'183,"0"0"-2,-4-1-9,4 1-4,0 0-3,0 0-6,-5-1-12,5 1-2,0 0-12,0 0-2,0 0-8,0 0 2,0 0-5,0 0 1,0 0-7,0 0-4,-9 0-1,9 0-9,0 0-4,0 0-3,0 0-7,0 0 2,0 0 10,0 0-21,0 0 9,0 0-3,0 0-1,0 0 7,0 0-1,0 0 6,0 0 0,0 0-3,0 0 8,0 0-17,0 0-16,0 0 8,0 0-9,0 0-11,0 0-1,0 0-4,0 0-4,-2-3-4,2 3-3,0 0-3,0 0-4,0 0-16,0 0 2,0 0 8,0 0 0,0 0-11,0 0 3,0 0-1,0 0-3,0 0-4,0 0-5,0 0 8,0 0-3,0 0-3,0 0-2,0 0 1,6 15-2,-3-10-1,-1 7 2,3 2 4,2 2-3,-1 2-3,7 6 3,-3-2-1,2 5-3,2 2 6,4 1-2,-2-2-2,4 1 2,-3 2 9,9 8-2,-5-10-9,8 10 2,-3 2-2,-7-10 3,8 9 6,-4-10-8,5 12-5,-6-12 0,5 11 3,1 1 1,-1 0-3,-8-12 4,8 10 1,2 3-2,-2-2-6,-3 0 8,6-2 0,4 0-4,-9 1-1,6 0 3,-10-13 4,9 13-3,-6-11 0,7 10-1,-9-7 11,-3-4-11,3 1 0,-1-2 3,-1 0-10,-3-3 7,5 1-5,-5-4 2,-2 1 2,-2-5-8,-3-1 0,3-3 22,-3 1-15,-2-2 1,1 1 3,-3-2-4,1-3 0,-4 2 1,3-4-5,-1-1-4,-4 1-9,3-1-1,-3 0-10,2-3 0,-3-2-12,2 7-11,-2-7-11,3 4-10,-3-1-20,0-3-25,0 0-21,0 0-35,0 0-24,0 0-28,-13-11-36,12 7-28,-4-3-254,1-2-588,4 1 261</inkml:trace>
  <inkml:trace contextRef="#ctx0" brushRef="#br0" timeOffset="1337.8058">9731 5254 122,'-3'-1'213,"3"-3"-11,0 4-11,0 0-20,-4-4-12,4 4-18,0 0-12,0 0-9,0 0-8,-5 12 0,8 1-4,-1 2-6,-2 2 4,2 1-15,0 6 0,0 2-4,3 2 1,-3-2-1,-1-2 0,3 4-4,1-3-2,-3-5-1,-2 6-8,4-8-3,-3 1-1,3 1-8,-4-3-6,1 1 2,-1-6-7,0 1 5,0-2-10,0 0 2,0-5 0,0 4-3,-1-5 1,1 2 3,-2-4-1,2 4 0,-4-6 0,-1 4-10,-4 1 1,1-1-2,-5 0-3,-3 2-6,-3-1-5,-2 0 0,-7 1-3,0 3-3,-3-1-14,0 1-13,5-1-22,3-3-26,-4 3-32,8 1-34,-2-4-34,7 2-48,1-4-47,6 0-237,0-2-532,1 3 236</inkml:trace>
  <inkml:trace contextRef="#ctx0" brushRef="#br0" timeOffset="1913.7207">9857 6093 121,'-3'-16'239,"-2"6"5,5-2-10,-1 5-17,-1 0-16,1 2-19,2 3-21,-1 2-16,0 0-12,0 0-11,-2 15-5,4 8 3,-2 6-8,-1 8-6,1 9-2,0 4-3,-1 5-1,-2-6-4,1 4-9,2-4-7,0 1-2,-5-2-3,2-1-9,0-15-3,1 5-3,-6 9-7,4-15-4,2 3-1,-3 0-12,-4-1-2,0-2 3,1-1-18,-2-2-23,1-3-28,0-1-27,-2-7-34,4-2-34,0-6-26,3 1-30,-2-6-36,2-1-25,0 0-177,4-3-457,0 0 202</inkml:trace>
  <inkml:trace contextRef="#ctx0" brushRef="#br0" timeOffset="2175.4786">9735 6742 124,'0'-19'161,"0"0"-6,2-1 5,-1 1 3,3-5-6,3 4-5,-3-1-3,5-2-13,0 0-10,-1 7-10,6-1-6,-4 3-9,9-5-8,-4 8-9,5-1-1,-4 6-11,3 3-2,1 3-9,-3 1-6,-7 3-4,4 5-9,-4-2 0,-1 7-2,-3 0-5,-2 3-3,-7 0-1,-1 0-7,-2 7-2,-8-2-1,2-5-5,0-2-9,-4 1-7,0 1-4,-1-2-6,1-3-2,-1-1-9,3-1 3,0-1-16,2-5 7,0 3-11,0-2-10,1-3-2,3 1-15,1-3-13,1 0-18,6 0-11,-9 0-22,7-5-22,2 2-150,-2-3-326,4-1 145</inkml:trace>
  <inkml:trace contextRef="#ctx0" brushRef="#br0" timeOffset="2902.8274">10074 6423 114,'4'-5'258,"-2"1"-12,-2 1-17,0 3-14,3-2-18,-3 2-14,0 0-13,0 0-9,-5 18-8,2-6-10,1 6-9,-4 2-6,3 3-7,-1-2-11,4-1-6,-3-2-8,3 0-14,3 0 7,-3-1-19,2-1-9,2-3-5,-1-1-1,3-2-6,2-2-7,1-1-1,0-1-6,5-2 1,-4-3-2,8-2-4,2-3-1,-1-2-3,-2-2-7,2-2-1,-1-4-1,4-1-4,-4-5-1,-1-1 13,-5 6-11,1-7 5,0-2 4,-7 8-2,1-2 8,-2 2 4,0 7 6,-4-4 4,1 6 4,0 0 9,-2 3-17,0 0-5,0-1-9,0 2 3,0 3-10,0 0 12,0 0-14,-5 12-2,0-6-2,3 6 5,-1-2-2,3 1-9,-3 4-2,2-4 5,1 2-9,0-1 4,0 4-2,1-3-4,2-3-2,0 0-4,0 0-1,1-1-5,1 1 0,-1-6 0,-1 1-3,2 0 5,1-2 1,2-1 0,2-2 2,-1 0 9,1-4-10,1-1 3,1-1-5,-1-2 2,2-3 1,1 0 2,-1-3 1,0-2 1,1-6 0,1-2 12,-1 1-13,-5 0 2,1 0 5,-1-2 1,-2 9 5,-2-2-4,-1 0 3,-1 1 4,2 2-4,-3 0 8,-2 6 3,0-1 5,0 0-10,0 5 3,0 2 2,0-3-10,-2 1 0,2 5-9,-3-5 21,3 5-12,0 0-5,0 0-3,-9 10 6,5-1-2,1 3-7,1-2 1,2 4 7,0 3 1,2 2-3,0-2-2,3 2 2,-1-2-2,-1 7 5,4-6-18,-1-1 12,1 2 5,-2 0 0,4-2 0,-2-2 1,0 2-5,0-5 16,-3 0-13,0-3-3,1 1 0,-2-3 3,-1 1-1,-1-4 4,1 2-1,-2-1 5,-2 0 1,-1 0-10,-4 1 9,1-4-5,-2 2 8,-3-3-8,-3-1-5,3 0 4,-4 0-5,-3-1-8,2-2-10,1 0-10,2-1-11,0 3-10,-1-4-11,4 3-14,2-3-20,1 0-20,1 0-35,1 1-36,1-5-23,7 0-35,-1-2-33,5 1-178,1-3-492,4-4 218</inkml:trace>
  <inkml:trace contextRef="#ctx0" brushRef="#br0" timeOffset="3334.3489">10786 6225 33,'6'-25'234,"2"11"-2,-4-3 6,-1 1 2,3 8 1,-2-1-5,-2 3-7,2 1-15,-1 0-26,-3 1-18,0 4-18,3-2-7,-3 2-13,1 13 11,-1 0-21,-1 4-2,1 9-1,-4 0-10,0 4-3,0 2 5,0 0-2,1-2-4,0 2-7,-4-3-7,3 2 1,-1-4-11,1-2-2,-1-2-3,1-3-3,1-2-5,0-6-11,3 1-3,-3-3-3,0-1-8,5-2 0,-4-1-2,2-3-4,0 2 8,0-1 2,0-4-3,0 0-2,0 0 0,16-12-9,-7 2 8,2-4-19,8-7 4,-4 0-7,5-3 3,-1 1-6,-1 2-1,-4 8-2,0 0-5,0 3-3,-8 3 5,2 0-5,-1 2-1,-1 3 0,-1 1-2,3 2 1,-4 1-3,2 5 0,3 2 7,-5 0-6,5 5 0,-5-2 6,1 2-6,1 1-2,-2-3 0,2 3 2,-5-3-1,1 0 4,4-3-2,-1 6 0,0-5-3,-2-3-7,1 2-15,0-6-18,-1 2-2,4-1 12,-2 0-16,2 0-12,6-4-3,-1 0-4,1 0-7,-1 0-11,6 0-12,-6-4-18,2 1-14,-4-2-22,0-1-40,0-1-31,-4 0-40,1-3-26,-4 1-250,3-2-581,-4 2 257</inkml:trace>
  <inkml:trace contextRef="#ctx0" brushRef="#br0" timeOffset="4532.1141">11678 6374 27,'2'-8'228,"-1"0"-2,-1 3 4,6-3-7,-8 4-9,4 1-18,-2-1-16,0 4-21,0 0-16,0 0-15,0 0-6,-4 11-9,2 1-8,-5 2-6,2 3-10,1 3-5,-2-1-6,2-1-5,2-2 0,0 2-11,2-2-3,2 2 2,0-2-9,4-6 0,-1 1-3,3-1 0,-1-2-5,3-1 1,2-2-1,1-2-9,3 3 4,3-5-8,-2-2 7,1-1-8,-1-3-1,1 1-1,-7-3-4,6-3-2,-4-1-4,0 0 9,-5 1-9,1-6 1,-2-2 8,1 0-16,-2-2 4,-4-6 3,-2 3-7,0 4 3,-2 0 6,-4 2 0,1-2-6,-3 5-6,-2 1-10,1 1 1,-3 6 1,2-1-7,-4 3 6,-1 6 4,3 1-4,-5 5 1,-3 1-2,6 3 2,-2 3 1,2-1 0,3 0-8,1 1 5,4-1-8,-2 1 3,8-3-7,-1-1 8,5-1-3,-3 0-8,5 0 2,3-1 4,2 0-4,1-5-1,5 1 7,1 0-9,11-5 9,-1-2-5,1-3-1,-2-2 1,3-3 0,-3-1 0,1 0 1,-3-2 4,-4-2-2,1-2 2,-5 3 1,-3 1-1,4-11-1,-4 3 2,-2-7 1,-1 1 4,-4 2 3,1-4 3,0-2 0,-4 2 5,-1-1 3,0 1 1,0 1 1,0 4 3,-3 4 4,0 3 0,0 5 4,0 3-2,0 1-2,0 4-4,0 3-2,0 1-5,0 0 21,-3 18-18,0 1 2,0 10 3,-2 5 0,1 0 4,-5 16-2,4-1 6,-2 1 0,0 4 9,-1 2 1,-2-3 1,1 1 6,-1 1 8,3 1-3,-1-3 10,0 2-1,1-4 4,2 0 10,-1 2-2,-1-2-1,2-1 3,1-1-2,-1-3-4,2-12-12,2 4 7,-2-4-13,1 2 1,-1-4-5,3-2-7,-1-4-1,-2-6 1,2-3-12,0-3 0,1-3-4,-2-3 1,2 2-12,-1-4-8,0-2-14,1-4-4,0 0-9,0 0-6,0 0 0,-3-18-4,5 4-4,0-3-2,2-3-3,1-8-4,2 1-7,-2-5 4,4 1 7,-2-1-3,0-6 1,2-8 7,-2 0 2,1 0 5,3 1-1,0-1 8,-1 1 4,-1 11 6,2 1 0,2-12 9,-3 14 5,1-2-4,1 4 14,5-2-1,-3 3-5,3 4 4,-2 0 10,3 2-10,0 3 4,0 0-2,-1 7 7,-2 3-6,0 1-4,-2 5-1,0 3 1,0 2 0,0 2 2,3 4-6,-6 0 6,0 2 10,0 3 6,-7-4-16,1 5-3,-4-3-7,-2 2 2,-1 2-2,-4-1-2,-3 1-6,1-4-13,-4 0-9,-1 1-10,0-3-14,0-1-13,-4 4-10,5-9-9,-4 2-11,6-3-13,-4 0-9,0-4-16,3 2-13,-1-1-9,1-3-31,1 1-11,-1-4-28,5 0-204,-3 2-470,2-3 207</inkml:trace>
  <inkml:trace contextRef="#ctx0" brushRef="#br0" timeOffset="5103.7932">12512 6372 162,'0'0'228,"0"0"-27,0 0-13,0 0-10,0 0-14,0 0-13,5 10-9,-5-6-4,0 2-16,2-1-2,-2 2-10,2-1-5,0 0-6,4 0-7,-6-1-4,3-2-6,7 2-5,-8-2-1,2-1-9,2-1 0,-6-1-4,15-2-8,-7-1-4,2-2 4,-1-1 5,1 2-12,-1-4 2,2 1 3,-3 0 3,0-1 5,-3 1-1,-1-2-4,-1 4-4,-1-3-3,-2 1-4,0 2-2,-2 3-10,-3-2 2,-4 2-13,3 2 2,-5 6-3,-6 0-1,0 7 13,-2 4-13,-2 2-10,1 0 2,3 0 0,2 1-4,-1 1 3,6-3 0,6-3-9,-1 2-2,2 0 4,3-6 1,0 1-1,7-1-5,-4 1 0,7-3 1,0-2 0,4 6-3,2-8 2,4 0 3,0-1-1,1-4-1,8-4 5,-11 1-7,4-4 5,4-1-7,3-1 2,-10-3 1,-2 4 2,11-9 2,-9-2 0,0 0-1,0-5-1,-9 9-3,3-1 0,-3-2-3,-3 2 5,-2 1 1,1 3 0,-3 4-1,-1 0 1,-2 2-5,0 0 1,3 2-1,-2-1-4,-1 5-1,0 0 2,0 0 0,0 0 1,-1 17 1,1-7 4,0 6-1,-3 0-1,3-4-3,3 8 3,-3-4-2,2 1 0,0 0-12,-2-1-18,0-3-25,0-1-21,0 4-34,0-4-45,1-1-26,3-1-26,0-1-35,2 0-188,2-1-472,2-3 209</inkml:trace>
  <inkml:trace contextRef="#ctx0" brushRef="#br0" timeOffset="5718.2675">13228 6435 197,'7'-19'233,"-1"-1"-3,-3 3-4,0 5-3,-3-1-13,3 4-12,-4 0-20,1 2-21,-2 5-13,-4 1-20,6 1-8,-15 7-11,1 4-15,1 0-7,-7 9-11,3 1-1,-4-1-11,4 2-7,-1 1-2,7-6-6,-5 8-3,8-11-3,2 3-7,1-6 0,1 0-1,4 0-7,-1-4 3,2 0-1,0 1 8,3-4-14,1 1-1,3-5 1,-1 1-4,7-5 2,-4 1-6,6-4 1,-5 0-4,6-4 1,-4-3-3,-2-1 1,3-2-1,-2-6-1,1-4 4,3 4 7,-9 5 4,2 1 11,-3 1 16,1 3 1,-3 3 2,-3 2-4,-1 0 2,5 3-11,-4 1 1,-1 4-10,0 0 9,0 0-17,-14 11 2,5 5-5,-1 1-5,-3 4 4,3 3-4,1-1-2,-2 2 0,6-6 0,-4 5 2,4-7-1,1 2-6,3-2 8,1-1-2,1 0 9,1-1 0,5-3 12,-3-3-4,4 3 2,1-4-5,4-3-1,3 2 8,4-3-13,-1-6 3,3 2-3,5-5 2,3-3-6,0-2-12,-3-2-13,-2-1-10,-2-4-7,-1-3-6,0-2-11,1-4-5,-4 0-3,-1-4 0,1-1 17,-3-1-8,0 1 5,1-12 5,-2 14 1,-6-1 2,2 2 2,1 0 13,-3 2-10,-2 9 4,-1 0 4,-2 4 7,-1 2 2,0 0-6,-2 5 2,0 4 7,-1 2 2,0 0-8,0 0 4,-10 21 2,2 0 3,-2 4 0,-3 4 8,-3 1 2,3 1 7,-2 0 1,2 0 0,0-2 8,3-1 4,1-2-10,-2 3 6,4-5-7,3 1-3,0-7 6,-1-2-9,6-3 0,1-2-7,-1 0-16,3-3-18,-2 2-24,2-6-26,1 2-37,2-2-37,2-1-36,0-5-42,3-1-41,-1-1-189,-2-2-500,2-3 221</inkml:trace>
  <inkml:trace contextRef="#ctx0" brushRef="#br0" timeOffset="6155.3076">13610 6389 100,'-3'-1'188,"3"1"-4,-8-4-3,8 4-15,0-2-8,0 2-13,11-7-6,-2 2-5,0 0-6,4-2-2,4-1-4,2 2 0,7-5 1,-1-2-3,3 0-1,2 1-3,-4 4-3,0-2-2,0 1-6,-6 5-4,-3 0-4,-3 3-10,-4 0-4,2 2-1,-6 1-4,3 3-4,-2 0-6,-2 1 5,2 2 6,-3 2 11,-1 2-24,-2 0 9,-2 3-8,1-4 2,-3 2-1,3-1 2,-3 0 1,0-2-5,1-2 4,-3 3-13,3-6 4,1 2-1,-1-2-5,0-1 8,2 2 7,-3-4 6,3-2 6,0 3 1,0-3-6,0 0-7,0 0-4,5-13-7,-2 4-3,4-2-5,4-3-4,1 0-7,8-5 0,2 1-9,0 0-1,1 1-2,2 2-5,1 3-3,2 2-4,2 5-4,0 3 3,-1 2-7,-1 5 1,-3 1 1,-5 2 2,-1 2-1,-5 2-4,0 2-1,-4 3 1,-2-1 1,-3 2-8,-2-1 8,0 0 1,-4-1-3,-6 2-7,2-1-6,-2-3-26,-2 1-23,0-5-54,-3 5-39,2-4-47,-4 1-44,-1-1-48,1-1-49,1-2-60,-1-1-239,0-2-687,0 0 305</inkml:trace>
  <inkml:trace contextRef="#ctx0" brushRef="#br0" timeOffset="7362.2277">2192 3909 137,'0'0'180,"0"0"-10,0 0-10,1-4 0,-1 4-3,0 0-4,0 0-1,0 0-2,0 0-7,0 0-11,0 0-10,0 0-9,0 0-7,0 0-7,-14-1-3,14 1-8,-10 1-6,2 0-6,1 2-6,-5-2-4,-1 2-5,-3 2-3,-3 3-3,1 0-5,-10 1-6,5 3-3,-5 0-3,-1 2 1,-1 0 4,-1 4-5,1 1-6,-1 1 2,2 1-1,-1 0-1,-7 9 1,9-5 4,1-2-1,-2 2 5,6 4-5,-4-2 3,4 2-6,-4 0 7,7 1-1,-8 9-3,4 1 3,0-1-1,6-6-1,-4 10 6,5 4-5,-1-5-7,1 5 10,-1-1-6,4 3 6,-1-4-6,3 1 4,1 1-10,-2-1 2,8-12-1,-3 13 5,4-12-1,1 15-4,2-2 2,2 1-1,5 0 2,-1-2-2,2 2-8,2 0 2,3 1-4,6-4 11,1 0-6,6 1 3,4 0 3,-2-3-7,1-2 7,8-1-1,0-1-4,-2-5 2,6 1-3,1-3 2,1-3-8,-9-6 2,9 3-9,-15-7 2,9-1 4,-5-3-4,3 1 0,-2-3-2,-3-1-3,2 1-10,-3-4-18,-9-3-5,8 4-11,-5-6-16,-1-1-14,-5 1-10,3-2-16,-7-2-19,4-1-18,-4 0-11,-3-2-18,2-2-14,-11 4-23,13-6-29,-3 2-18,-4-3-10,1-1-10,-2-1-178,-1-1-473,0 0 209</inkml:trace>
  <inkml:trace contextRef="#ctx0" brushRef="#br0" timeOffset="7739.9475">2245 5791 84,'-4'-17'175,"4"5"1,-4 0 5,0 3 11,0 1 5,0 0 3,2 3-3,0 0 4,0-1-22,-3 1-12,5 5-8,-3-6-11,3 6-17,-2-6-15,2 6-9,0 0-10,0 0-11,0 0-4,0 0-5,0 0-1,0 0-4,0 0 8,0 0 0,6 27 1,0-21-4,1 7 6,2-1-9,-3 2 7,6 1-14,-3 0 0,6 5-2,-3-3-1,2 5-4,5-4-2,-6-1 4,3 4-5,3-1 4,-7-3 5,-2-2-3,0 1-2,-1-2-6,-2-3 1,-2 1 4,5 0-4,-6 0-4,1 0 3,-1-3-1,-2-1 2,1 2 3,-2 1 4,-1-3 6,-1 2-2,1-5-2,-3 7 7,-3-5-4,-1 3-9,0 0-5,-3-1-4,-3 6-3,-2-3-8,-7 5-5,1 0 0,-2 1-4,-2-1-2,3 0-7,-1 1-2,0-1-16,-1 0-32,4-3-26,-1 1-30,6-2-48,-1-3-25,2 2-46,4-5-27,1 1-25,2-3-37,-2-2-28,6 0-42,-6 3-238,0-4-651,9-2 288</inkml:trace>
  <inkml:trace contextRef="#ctx0" brushRef="#br0" timeOffset="12979.8748">2627 5936 36,'0'-11'187,"1"0"-8,0 5-4,-2 1-15,1-1-8,0 1-22,0 1-11,0 4-9,0 0-9,0 0-7,-1 12 3,-3 5-3,0 10 2,1 6 4,-3 15-5,-2 1-4,-1 4-7,0 2-8,-5 1-8,5 1-4,-2 5-7,1-3-5,-1-5-6,-1-2-3,3 4-6,-2-8-1,3-11-5,4-1 2,-5 10-4,0-12-4,0 0-1,4-1-4,0-4-5,1-2-11,-4-1-21,4-8-27,2-1-23,-1-1-28,1-4-16,1-3-22,-2-3-19,3 1-24,-1-2-152,-2 0-355,3-5 157</inkml:trace>
  <inkml:trace contextRef="#ctx0" brushRef="#br0" timeOffset="13512.1291">2512 6387 25,'0'-5'172,"0"0"-9,0-2-16,0 0-12,5-2-9,-5 0-5,4-3-12,2 0-2,0 1-2,1 0-8,-1 2-6,2-3-4,1 5-7,1-3 1,4-2-6,-4 6-6,7-3-1,-4 7-5,0 1-6,7 2 0,-6 1-4,0 3-4,4 3-3,-5 4-6,-3 0 1,2 2-4,-4 0 1,-3 4-4,-3 1 0,-2-1-6,-5 3 1,1 3-5,-5-1-1,-4-6 1,-1 3-4,0-3-2,1-3 2,-2-1-11,2-1-4,0-1-4,-2-3-11,3-1-3,0-4-11,3-1-9,-2-2-12,4 0-8,0-2-19,0-1-23,4-2-15,1 1-17,0-3-33,2-1-17,2 2-105,-1-2-305,1-1 136</inkml:trace>
  <inkml:trace contextRef="#ctx0" brushRef="#br0" timeOffset="14122.251">2972 6225 163,'0'0'208,"-10"16"-3,7-8-10,-1 4-15,-1 4-14,-1 0-12,0 3-15,-1 2-12,4-1-14,2-2-6,-4 0-11,5-1-7,-4 0-10,4-5-4,4 0-4,-4-2-7,5 3-5,0-5-4,3 2-3,-2-4-2,2 0-2,3-3-5,-2-2-5,3 0-3,-3-1-2,3-2-5,-1-5 0,-1 2 0,1-4-6,1-2 3,-2-1-2,-1-2-3,-6 2 1,3-3-2,-3-3 0,-1 2-1,-1-1 4,-2-1 0,-1-2-2,-4 5-1,0-1 1,-2 3-3,2 1 3,0 3 0,-1 1-5,0 5-5,0-1-2,-1 2-1,1 4 0,-5 3 1,1 1-4,2 2 1,1 2 0,-4 3 0,8 3 0,-2-4-1,3-2-3,-2 3-3,5-2 3,2 2 0,1-3-4,-2 0 0,4 0 0,1-1-4,3-3 6,1 1 1,1-4-2,2-1 4,5-3-2,-4 0-1,12-9 5,4 0-4,-7-3 0,5 1 3,-3-4-1,0 1-3,-2-2 5,-3-1 2,-5 3-3,-3 1 4,3-7 3,0-1 0,-7 6 0,4-8 2,-5 0 0,-4 4 2,2-7 3,-2 3 1,-3 5 7,0 2 6,0 3 5,0 3 4,0 2-4,0 1-2,0 3-3,0 0-7,-3 1-8,3 4 1,0 0 0,0 0-3,-5 23 0,4 6 0,-1 4 3,-4 12-7,3 7 2,-3 4-6,-1 28 4,2-26 0,-1 25-3,-3-28 2,0 28 2,2-25-2,-2 21-5,2-24-11,-2 0-24,3-5-10,-4 1-22,0-7-13,6-9-14,-1-3-28,1 0-27,-1-1-37,3-4-32,0-9-40,-3-2-161,2 0-448,1-7 198</inkml:trace>
  <inkml:trace contextRef="#ctx0" brushRef="#br0" timeOffset="14411.7901">3259 6529 39,'7'-34'225,"-1"4"-8,-1 3-7,4 2-12,-2 8-17,1 3-14,-1 2-14,3 1-16,-1 5-8,0-2-11,1 5-13,3 3-7,-1 2-7,-1 2-9,2-2-8,2 7-9,-2-1-5,-3 2-1,-2 0-8,-2-1-6,-1 3-8,-2-4-2,-1 4-4,-2-2-3,-1 0-1,-4 6-3,-2-4-7,-4 2-9,-2 1-15,-4 0-11,0-3-3,-1-1-10,3-3-7,-3 2 1,3-3-3,-2 0-16,6-4-9,0 0-11,-2-2-26,5 0-14,1-2-11,2-1-43,0-1-132,5-2-326,0 0 145</inkml:trace>
  <inkml:trace contextRef="#ctx0" brushRef="#br0" timeOffset="15073.6164">3961 6215 200,'0'0'199,"0"0"-10,-8 12-17,0-1-13,5 0-7,-3 4-19,3 3-8,-1-1-14,0 3-11,1-3-7,1 0-8,0 0-8,2-1-11,3-6-5,0 2-4,-1-4-9,1 1-3,1-3 0,2 2-6,-2-2-3,1-4-1,1 1-1,1-4 0,-7 1-4,14-6 0,-4 3-1,-2-4 0,-3-1 3,4-1-2,0-2-2,-4 0 1,-1-1 0,-1-5-4,-1 0-2,-1 5 2,2-4-4,-6 0 4,3 4 3,0 1 2,-1-1-1,-3 2-9,0 0-2,-2 0-4,2 5-2,-4 0-2,2 1-1,1 3-5,-3 1 2,-2 3 0,1 4-2,-1 0-2,-1 6 1,1-1-4,1 3 6,1 1-6,4-3-4,1 4-2,2-2-5,2-3-2,0 0-1,2-2-1,6 1 0,-2-2 6,4 0 0,0-5 0,6 0-1,2-3 2,4-2 1,5-4 5,-2-3-2,2-3 1,2 1 0,-3-4-1,1-1 2,-1 1 1,-4-5-2,0 0 2,-2 1 2,-8 2-3,-2-1 3,-1 2 0,3-1-1,-2-9-3,-5 3 3,5-5 7,-7 8 5,-3 1-2,2 0 5,-2 1 1,-2 0 5,1 5 10,-2 4-2,2-1 2,0 2-1,2 1-13,-4 2-1,2 4 2,0 0-6,0 0 3,-1 24-3,-2-5-2,2 13-2,-2 16 3,0 5-1,0 3 0,0 3-2,-4 22 1,3-22 1,-1 1-2,-3-3-2,2-1 1,-2-2 2,3 5-1,-2-2-1,3-4 0,-5-3 0,2 2 4,1-18-6,1-2 3,1-2-15,-2-5-8,2-1-17,3-5-20,-3-4-19,1-2-15,2-4-18,-3-1-15,4-4-9,0-4-30,0 0-21,0 0-13,0 0-134,-4-20-352,4 6 156</inkml:trace>
  <inkml:trace contextRef="#ctx0" brushRef="#br0" timeOffset="15344.3263">4234 6934 33,'3'-30'73,"-3"-1"12,0 2 13,5-2 9,-5 0 7,0 1 14,4-1 5,2 1 9,-2 0 9,1 0-2,1-1-7,3 2-1,1 0-6,-1 0-6,3 4-10,-1-2-8,1 11-5,4-4-6,-3 5 2,3 4-10,-2 3-4,-3 1 1,3 2-10,-2 3-6,-1 2-5,0 2 1,-2 3-5,2 2-3,-3-1-1,-1 3 1,-1 1-2,0-1-4,-4 2 2,-1 0 1,1-1-5,-4 4-2,-1-3-5,-2 3-6,-2-3-2,-3-1-5,1 2-1,-2-3-3,-2 2-8,-1-2-10,1-4-12,-3 3-12,3-4-7,-1 1-13,1-2-5,1 2-12,0-3-13,-3 0-14,4 1-20,-2-1-24,2 0-17,1-1-22,2 1-22,0-2-24,3 1-34,-1 0-135,6-1-406,0 0 181</inkml:trace>
  <inkml:trace contextRef="#ctx0" brushRef="#br0" timeOffset="15929.1065">4592 6338 45,'0'0'222,"0"0"-17,-4 15-13,3-10-9,-2 2-11,1-2-15,1 2-9,1 0-13,-3 0-12,6-2-6,-3 2-10,1-2-7,0-2-5,4 2-7,0-3-6,0 0-7,2 0-1,-7-2-4,14-2 0,-5-2-7,0-2 4,1 1-5,-4-3 0,5 0 5,-7 1 8,3-3 11,1 1-1,-5 0 3,-1 0 2,2 2-5,-4-3-5,0 3-1,0 0-3,-3 0 3,2 3-11,-1-2-9,0 2 1,-3 1-14,5 3-12,-14 2 2,6 5-9,-6 3 12,-1 5-10,-1 6 3,1 0-14,2-5-10,2 6 3,0-4-1,4 0 0,-1-1-5,3 0-7,3 0 2,0-5-9,2 0-2,3-2-9,1 1-4,-1-3-2,6 1 3,-1-3-1,4-4 3,0 4 1,2-2 6,4-4 0,3-4 0,-2 0 1,4-3 9,4-4-10,1 0 6,-5-2 8,0-1-9,1-3 3,-3-2 2,-2-2 0,0 1 0,-2 0 2,2-3 0,-10 1-1,1 5 0,-3-3 2,-5 1 5,0 2-4,-2 6 5,-2 1 0,0-1-1,-1 0 1,1 6-2,0-1 3,-3 0-12,4 3 0,1 3 2,0 0-1,0 0-5,-9 14 6,5-2 3,4 8-4,1 3 2,5 5-1,1-4 1,2 8 2,2-6-1,1 1 1,-7-1 0,5 1 7,-1 0-5,0-3 5,-5-4-18,-1-1-11,3-4-17,-2 1-15,-2-3-17,1-3-26,-1-4-21,5 2-23,-2 0-23,1-4-29,4-1-24,3-4-29,-1-2-154,7-5-433,0 0 192</inkml:trace>
  <inkml:trace contextRef="#ctx0" brushRef="#br0" timeOffset="16528.6704">5468 6290 233,'-4'-9'252,"0"5"-11,-4-2-13,0-1-20,-3 4-22,-2 2-18,0 2-15,-7 4-18,-3 7-11,-1 2-12,-1 5-14,1 3-2,-2-1-12,2 4-1,6 0-4,-1-4-8,1 3-1,7 1-1,2-11-5,0 3 5,6-1-9,1-5-4,2 0-7,0-4-7,4 2-3,-1-4-3,4 1 4,0-4-7,4-2-8,4-2-4,3-3-4,0-2-1,5-6-3,0 0 0,0-2-4,-8 1 1,2-5-2,-3 1 4,-5 1-3,3-5 7,-1-1 12,-4-2 6,-3 6 13,1 1 10,-3 3 12,-2 2 3,1 3 10,-1-1-2,0 7-8,2-3-6,-4 5-16,2 2 2,0 0-8,-1 12-10,-1 3-4,-2 5 0,1 8 0,-1 5-5,0-5 0,1 5 6,1-1-12,-3-2-3,3 1-3,2-3 0,2-3-3,-2-5-5,7-3 9,-2 1 2,1-5-13,0-2 9,3-3 0,2-3 3,3-3-8,6-3 1,6-3-10,-5-5-10,5-5-5,2-7-5,0 0-2,-3-5 2,-2-3 7,4-10-5,-1-4-1,-3-1 5,-4-1 3,-1 1 0,-7-7 4,1 2 7,-3 0 2,-3-6 10,-3 9 11,0 14 1,1 1 11,-2 4 2,-2 8 7,0 7-5,0 2-1,0 2-8,0 3-8,0 5-4,0 0 1,0 0-4,-9 32 6,0-3-5,0 3 0,0 1 7,-4 13-1,0-13-5,0 12-9,3-11 3,3 0-7,0 0 1,3-3 7,-1-2-3,3-4-1,0-6 0,5-2 1,-2 2 0,3-2 4,0-7-31,2 0-30,1-3-16,4-2-17,-3-1-19,6-4-31,-1 0-24,2-4-21,3 1-24,2-4-23,-4-2-18,8-3-25,-5 1-239,-5-3-549,-1 1 243</inkml:trace>
  <inkml:trace contextRef="#ctx0" brushRef="#br0" timeOffset="16983.8244">5778 6120 146,'-5'-6'220,"5"2"-12,-3-1-13,3-1-8,3 0-9,6-3-12,-2 4-5,5-2-9,-3 2-11,4 1-11,0 0-4,4 7-11,2-2-4,-2 3-8,0 4 1,1-1-4,-3 7 3,-1-1 13,0 3 2,-1 0 0,-3 2 6,-1-2 20,-1 1-18,-2-5 7,-2 4 2,-4-5-16,3 0-7,-1 0 1,-2-3-7,2-3-4,0 4-1,-2-6 3,0 1-4,0 1 3,0-5 14,0 4 7,0-4-12,0 0-8,0 0-12,5-16-7,-3 5-15,4-6-3,-1-1-7,5-8-7,-1-2-8,2-2-1,3 10-1,1-2-12,-2 6-3,2 0-6,1 3 2,2 4-5,-1 1-4,-1 3-2,0 7 2,1 2-7,-1 4-4,0 6 7,-4 1-1,3 5-4,-3 3 1,-2 0 2,-1 3-2,-3-9-8,2 0 9,-2-1-2,-1 1-5,0-6 0,1 0 5,-3 0-13,2-4 12,1 0-3,-2-1 4,6-2-2,3-1-4,6-3 3,-1-3-4,1-1-7,2-4-10,-1 0-20,4-4-15,-1-2-27,0-1-35,-1 1-33,-8 1-22,-1-3-19,6-4-23,-2-4-26,-6 7-36,2-4-39,-3-4-32,-1 6-272,-3 2-667,-3 2 296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5:20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11839 87,'-5'7'156,"1"-3"-16,1 1-5,0 3-17,2 1-4,0 0-18,1-1-8,2-1-6,0 2-8,3-1-16,-1-3-1,1 2-7,-1-2 1,2 1-6,-2-4-2,2 2-1,1-4 0,-3 1 7,-4-1 0,13-1-1,-7-3 2,-2-1 4,1 0-6,-1-5 0,1 2 5,-2-1-5,-1 0 7,-2-2-3,0-1-1,-2 3 0,0-1-4,-4 0-2,2 1-3,-1 1 4,1 3-7,-2-1-1,-1 2-4,1 0-8,-6 3 0,2 3-5,-4 3-2,1 6 0,-3 2-4,1 8 1,-1 1-7,4 6 5,-2-3-7,3 3 0,2-3-1,4 2 2,0-2-7,1 0-2,6 0-10,0-6-6,-1-3-11,6 2-12,2-3-9,-2-4-11,4 0-5,1-4-6,6-2 0,1-1 7,4-6 2,5 0 0,4-6 3,0-6 11,0 0 3,0-4 5,-4-3 8,-3 0 6,-3-2 17,-5-1 5,-3 2 16,-4-4 13,-3 0 5,-7-1 10,0-1 7,-3 2 6,-1 2 8,-1 5 8,2 3 4,-3 0 3,2 5 0,0 4 2,2-3-7,-1 4-8,1 1-9,2 4-4,0 1-7,0 0-5,-7 11 1,5-4-2,0 10 9,-2-1 2,2 0-6,0 3-1,-2 1-4,2-2 2,2 0-7,-1 1 1,-1 0-4,0-5-4,0 2 0,0-4-3,2-3-2,0 1-1,0-3-5,-1 0 0,1-2 3,0 0-4,1-2 6,-1-3 7,0 0 4,0 0-4,0 0-4,2-13 1,0-1-2,2-3-4,-1-2-5,3-6-1,-1-3 0,3 3 4,1 1-2,0 1-4,1 8 0,-1-1 1,3 3-6,-1 3 9,1 2-7,-1 3 0,-2 3 0,2-1-2,1 6 2,1-1-3,-4 4 4,2 3-4,-5 1 2,4 4 4,-5-2 0,2 4-3,0-1-1,-5 2 3,-3-2-4,2-2 2,0-3 2,-1 2 1,-1-5-7,1 2 3,-1-3 0,1-2 4,0-2 0,0-2-6,0 0 4,0 0-2,0-16-5,2 5-4,1-8 2,2-5 0,0-1 0,4-1 0,0 1-2,0-1 1,4 3 5,0 0-7,-5 7-1,3 3 6,-2 4-5,0 1 1,0 1 1,-4 4-3,2 1 1,0 1 4,-7 1-2,14 5 0,-6 1-2,-3 4 3,0-1-2,-1 3-3,1-2-15,-3 5-6,2 2-21,-1-3-18,-2-1-28,1-1-28,-1 0-32,4-3-22,-3 1-13,1-4-4,4-1 4,0-3 7,2-1 2,0-4 9,3-1 18,0-3 12,-1 2 19,6-9 15,-4 1 23,-3-2 23,3-1 26,-4 1 19,-5-1 20,1-2 19,-4-8 26,-1 2 14,2-3 8,-5-2 10,1-5 6,0 3 5,1-2 5,-7 5 7,7 3 12,-1 8 15,0 4 5,1 3-13,-2 0-7,2 6-16,1-1-12,0 5-5,0 0-12,0 0-6,-4 29-3,5 0 3,2 7-8,-6 12 1,3 10 2,3-2-3,-3 23-3,-3-20-10,6-3-1,-2 3-1,-1-8-6,-1-2-5,1 2-3,0-2-1,0-13 0,4-2-5,-1 1 1,-1-3-4,-2-5-5,0-8-14,1-2-23,4-2-21,-1-5-26,-4-2-16,0-2-8,2 1-4,0-7-6,-2 0-3,0 0-3,0 0-5,5-17 7,-5 5 7,4-5 15,-4-1 11,2-10 8,-2 10 27,0-10 20,0-1 22,0 3 10,0-1 13,0-2 13,-2-2 11,5-1 13,-1-2 4,3 0 6,-1-2 3,1 2 5,-1 2 2,1 0-2,4 1-3,2 2-3,2 4-6,0 0-4,-3 10-8,0-1-6,2 3-1,-4 5-2,2 0-5,0 3-4,0 5-1,0-3 1,1 6-4,-2 1 0,1 1-1,-2 4 2,-1-1 0,-1 2 0,0 1-8,-5 0-1,3 6-2,-4 0-10,-2-2 3,0 1 1,-5 1-2,3-6-4,1 0-8,-7 3-14,2-4-10,-1 1-3,3-2-16,-3-2-7,1-1-15,1 1-11,1-1-12,1-2-12,-1-1-2,2 1-12,0-2-21,4-2-29,-7-1-21,7 1-25,-3-9-16,3 4-147,-2-6-402,4 2 178</inkml:trace>
  <inkml:trace contextRef="#ctx0" brushRef="#br0" timeOffset="210.43">3391 11584 30,'9'-29'138,"0"3"23,-4 7 0,0 1 11,-1 6 6,-2 3 4,2-1-10,0 5-15,-3 0-19,2 1-11,-3 4-9,0 0-1,5 10-7,-3 1 4,-2 7-4,0 7-5,-1 2-7,0-1-8,0 4-5,-1-2-8,0 1-9,2-4-7,0 0-6,-3-7-5,6 2-5,1-2-8,-2 0-1,1-1-3,2 0-7,-1-7-22,0 0-10,3-2-17,-2-4-17,2 1-24,-1-4-32,4-1-23,0-1-26,0-2-30,2-3-37,-4-1-151,1-1-392,-5-2 173</inkml:trace>
  <inkml:trace contextRef="#ctx0" brushRef="#br0" timeOffset="962.4861">3443 11655 32,'-4'-2'184,"-1"0"0,5 2 2,-5-1-6,5 1-12,-2-7-20,2 7-14,0-6-14,5 4-12,0-8-7,0 6-3,3-3-5,2-1-4,1 0 6,2-1-9,2 4-5,-1-3-4,-1 1-7,0 5-3,0-1-6,-2 4-4,0 1-1,2 0 1,-2 4-2,-2 1-1,1 0 0,-4 5-3,3 1-4,0 1 0,-1 1-7,-4-4-3,3-1-5,0 1-2,-2-3-5,0-1-1,1 1-1,2-1 0,-3-2-2,4-1-1,1-3 1,2-1-1,1-1 0,-1-3-3,5-5 3,-7 1-1,7-2 5,-3-1 2,-5-2 2,0 1 6,0 0 2,-4-8 7,1 6 2,-2-2-2,-1-2 11,-3 2 7,3 0 14,-3 3-7,2 2 2,-4 2-7,-1 1 5,3 1-4,-2 0 6,2 2-7,-1 2-1,2-1-4,-2-2-11,1 6-5,-2-5-6,2 5-10,0 0 2,0 0-4,-6 14-2,4-9-5,1 8 4,-3 2-2,4 3-2,0 6-4,-2 3 3,0 5-9,2 0 6,-1 3-3,2 12-1,-1 5-1,0-4 0,0 5-4,0-1 4,4 3 1,-6-2-2,2 3-5,0-1 3,2 0 0,-2-2 2,0-1-7,2 0-3,-2 0 8,-2-5 1,2-12 4,-4 11-1,3-12 0,-3 1-1,-1-2 13,0-2-28,-3 1 13,-1-3-1,-1 0-2,1-7 6,4-5 4,-2-5-5,-3 1-1,4-2 3,-3-5 1,2 2-8,-3-5 7,2-3 3,-2 0-4,-2-5-17,1-2 21,-4-5-7,2-3 3,-3-9-6,3-1 1,0-4-11,2 0 12,-1-16 4,3 12-4,0-15-1,7 0-3,-1 0 0,3 12 0,3-12-2,3 15-3,3 2 0,1-2-4,2-1-6,5 2-2,0 0-3,4 1-12,7-7 9,-4 12-1,1-2-6,5 4 6,-2 2-5,3 0-7,-3 3 14,4 2-1,0 3 14,-3 0-28,3 4 14,-4 2-1,-7 2-4,0 3-3,-2-4-3,-4 4-2,-2 2-8,-4 1-12,-2 0-1,1-1-6,-1 1 0,0 1-7,-7-1-9,9 0-12,-9 0-12,7 1-7,-4 2-15,-3-3-15,6 2-21,-4 0-25,-2-2-16,4 3-17,-4-3-14,4 2-174,-4-2-438,0 0 194</inkml:trace>
  <inkml:trace contextRef="#ctx0" brushRef="#br0" timeOffset="2688.6961">715 8557 34,'0'4'143,"0"-4"-19,1 6-9,-1-2-7,3-1-5,-3 0-8,0 4-4,0-5-3,0 4 0,0-1 1,1-3-7,2 5 6,-3-4-2,0 1 0,0-2-3,0-2 4,-3 5-8,3-5 6,0 6-5,0-6 2,0 0 3,0 4 3,0-4 3,0 0 5,0 0 0,3 2 4,-3-2 4,0 0 1,0 0-2,0 0-4,0 0-3,0 0-3,0 0 6,0 0-17,0 0-7,-8-9-2,8 9-11,-4-10 1,4 3-6,-1 0-11,1-3-2,0 1-6,2 1-5,1-4-4,1 2-7,0 0 1,1-1 1,1 3-8,2 0 2,1 1-8,1 0 3,-1 0-3,0 2 2,0 4-6,2 1 12,0 3-20,-2 2 1,-1 0-11,1 4 1,-2 1 0,-1 1-3,-1 5 1,0 0 2,-3-1 0,-2 5-4,-2-2 0,-3 3 6,-1 2-7,-2 2-3,-3-1-1,2-6 0,-1 8-3,-2-4-1,-3 2-2,4-2 1,0 1 1,-4-1 1,3 4 2,-3-6 1,6 5 3,-4-8 2,5-1-3,1-1 1,-2 0 3,1 0 0,4-4 2,3-5 3,-1 0 2,-3-1 1,5 2-2,-3-2 1,3-2 1,-2 0 3,2-3-4,-2 2 4,2-2-3,0 0 3,0 0 2,0 0-4,0 0 5,18-7-4,-9-1 3,1 3 0,-1-4-4,2 3 3,1 2 2,-2-4-3,3 4 0,-1 1 4,-1-1-3,-2 1 0,2 2 1,1 1-4,-3 0 2,2 4-2,0-2 2,-2 3 1,1-1 1,1 3 1,-2-2-2,1 1 5,1 1-1,-1 0-7,-1 0 7,1-1-1,-1-1 0,0 2-3,0-2 1,1-3 1,-6 2 1,5-1-1,-4-1-6,4 0 6,-2-2-5,-7 0-4,15-2-4,-9 1-4,2 0-9,-3-3-8,1 1-11,-3 1-12,5-3-15,-4-1-20,0 1-19,-1 1-22,0-1-16,0-3-20,4 3-28,-2-6-171,-4 3-397,4-1 175</inkml:trace>
  <inkml:trace contextRef="#ctx0" brushRef="#br0" timeOffset="3441.8889">1538 8465 91,'0'-9'213,"1"0"-2,-1 3-6,0 1-17,0 1-27,2-1-16,-2 5-11,0 0-10,0 0-11,0 14-4,1-7-7,-2 1-2,-2 6-5,1 1-1,0-3-3,-2 4-1,3-3-2,-3 3-2,4 0 0,-1-2 6,-3 0-12,2-2-5,-1-1 1,-1 0-6,2 1-1,-1-4-5,3 1 1,-3 1-6,3 0-3,-1-1-8,0-2-6,1 0 1,0-1-5,1 0-6,-2-2-3,0 1 4,-1 1-3,2-6 7,2 5 5,-2-5 5,-2 3 10,2-3 5,0 0 4,3 4 13,-3-4-2,0 0-1,0 0 4,9-7-13,-3 4 0,3-5-7,-2 2-2,3 1-8,2-4-16,4 2 7,-6 0-4,0 2-10,2 0 5,2 1-7,3 0 1,-4 0-9,0 3 7,0 1-4,0 2-5,0 1-1,3 4-6,-4 0 2,3 3 6,-3 1-3,-1 3-2,-5 1-8,1 2 7,-3-3 3,-2 2-4,-2 1-1,-1 0-8,-4-3 9,1-2-4,-5 4 4,-2-2-3,-1-1 7,-2 2-21,0-4-6,-3-3-12,1 1-10,-2-1-4,0-2-16,-1-1-12,0 1-1,-1-2-9,6-4-12,-2 0-12,1-3-17,3 3-11,-1-4-25,2 0-21,2-2-29,-1-5-42,7 2-17,-1-8-240,-2 0-546,6-1 241</inkml:trace>
  <inkml:trace contextRef="#ctx0" brushRef="#br0" timeOffset="3726.1694">1572 8375 190,'2'-2'193,"-1"-2"-9,4 3-12,-1-4-13,-2 0-4,5 3-8,2-2-4,2 1-5,2-2-5,5 0-3,0 1 1,2 1-7,-4-1-9,7 3-2,-2-2-12,1-1-2,-5-1 2,2 4-16,-6-2-7,2 0-7,-2 2-9,-3 0-5,3 1-7,-4-3-5,-2 1-4,0 0-3,-2 2-6,3 0-2,-8 0-5,7-2-1,-7 2-9,8 0-15,-8 0-15,0 0-19,0 0-21,6 2-29,-6-2-32,0 0-25,3 2-19,-3-2-15,0 0-41,4 2-149,-4-2-394,7 3 175</inkml:trace>
  <inkml:trace contextRef="#ctx0" brushRef="#br0" timeOffset="4324.3484">2256 8335 177,'-5'-4'236,"-1"0"-5,2 1-5,0 1-8,-1-2-6,5 4-12,-4-3-13,4 3-11,-5-2-15,5 2-17,-4-3-5,4 3-20,0 0-11,0 0-14,0 0-7,0 0-9,0 0-5,0 0-1,18 8-9,-9-8-7,2 4-3,9-1-6,-9 0-3,2 0-1,6 1-1,3-4-5,-5 1-5,4 0-4,-3-1 0,4 2 1,-3-2-6,-8 0-3,3 0 4,-2 1-4,1 0-1,-3-2 12,-1 2-10,-1-2 6,-3 0 5,-5 1 9,9 0 4,-9 0 7,10 0 4,-10 0 0,0 0 1,0 0 5,9-2-11,-9 2 2,0 0-7,0 0-7,0 0-8,0 0 2,-1 12-3,-3-3-9,0 3 0,-3 6 0,-5 5-1,3 2-3,1 3 0,-1 0-4,-1 0 8,2-1-10,1 1 11,-4 3-13,5-2-7,-1-3 7,1 0-5,5-6 5,-3-3-9,1 1 7,3 1-7,-2-3 3,2-4 14,0-2-12,-5 2-5,6-5-15,-1-1-19,0 1-15,-2-3-22,-1 1-13,3-2-18,0-3-22,1 5-32,-1-5-38,0 0-34,0 0-33,0 0-31,0 0-200,0 0-532,0 0 236</inkml:trace>
  <inkml:trace contextRef="#ctx0" brushRef="#br0" timeOffset="4735.4246">2301 8665 204,'0'0'215,"-4"-1"-8,3-4-11,1 5-13,0 0-15,0 0-20,5-5-11,-1 2-10,6-1-6,-1-1-12,2-1-5,7 1-10,1-2-7,-2 1-8,2 1-3,0 0-7,11 0-6,-11 0-4,2 3-4,-1 0-5,-1 0-3,-1 2-6,-2 0 0,0-1-4,-3 0-1,-2 0 7,2 1-5,-7 0-7,2 0-1,-1-3-3,-7 3 1,9 3-6,-9-3 6,8-3 0,-8 3-5,0 0 1,9 0-3,-9 0-2,6 0-3,-6 0 1,0 0-3,0 0 0,0 0-2,8-1 0,-8 1-2,0 0-1,0 0-2,0 0 2,0 0 4,0 0-8,0 0 0,0 0 0,0 0-2,0 0 2,0 0-4,0 0-10,0 0-3,0 0-15,0 0-14,0 0-19,0 0-18,0 0-14,5 1-26,-5-1-23,0 0-25,0 0-23,0 0-36,0 0-128,0 0-381,4-4 168</inkml:trace>
  <inkml:trace contextRef="#ctx0" brushRef="#br0" timeOffset="6285.1934">3189 8163 143,'0'-6'179,"0"2"-9,0 0-6,2-1-8,-2 5-10,0-8-10,2 7-4,-2 1-3,0 0-7,0-4 0,0 4-5,0 0-3,0-6-3,0 6-3,3-3-9,-3 3-2,0 0-4,0 0-7,0 0-6,0 0-8,0 0-9,2-3-2,-2 3-7,0 0-7,0 0-3,0 0-6,0 0 2,0 0-1,2 10-7,-2-10 1,2 7-1,-1 1-8,1-3 4,-2 2-6,2 0 3,-2-2-3,0 1-2,0 1-3,-2-3 1,2 2 7,2-1-8,-4 0-2,4-2-2,-2 1-2,0-1 0,0-3-2,0 8 3,0-8-7,0 5 2,0-5 1,0 0 5,2 4-7,-2-4-2,0 0 1,0 0 0,0 0 4,0 4 2,0-4 3,0 0 3,0 0-3,0 0 4,0 0 2,0 0 6,0 0-2,0 0 4,0 0-4,0 0 4,0 0-2,0 0-4,0 0-5,0 0 4,0 0-3,0 0 16,-4-13-25,4 13 0,-2-6 0,2 1 1,0 1 1,0 4-6,-1-8 0,2 4 1,-1-1 5,0 3-4,0-2-3,0-2 2,0 6-4,-1-7 3,1 4-3,0 3 1,-2-4-2,2 4 1,2-5 1,-6 2-3,4 3 2,0 0-6,0-4 3,0 4 5,0 0 4,0-5-5,0 5-3,0 0 1,0 0-2,0-5 4,0 5-9,0 0 8,0 0-1,0 0-1,0 0-3,0 0 1,0 0-3,0 0 2,0 0-1,0 0 4,0 0-1,0 14-1,0-11-2,0 2 0,-2-1 2,2-4 2,-3 5-1,3-1-3,0 0 5,0-4 0,0 7 0,0-7-1,0 5 4,0-5 4,0 4-9,0-4 2,0 0 1,0 0-2,0 0-2,0 0 4,-2 3-4,2-3 2,0 0 4,0 0-2,0 0 3,0 0 1,0 0-1,0 0 1,0 0 1,0 0-4,0 0 1,0 0-3,5-15-2,-5 11 3,2-1 2,-2 0-1,2 0-6,-4-2 5,4 0 0,0-1-1,-2 3-2,1-1 1,-1 0 0,0 1-5,2 0 3,0 1 0,-2-2 7,2 3-6,-2-2 5,0 5-4,2-6-2,0 2 1,-2 4 2,3-3-2,-3 3 4,1-5 1,-1 5-5,0 0-3,-2-5 1,2 5 1,0 0 3,0 0-5,1-4 6,-1 4-4,0 0-1,0 0 0,0 0 11,0 0-15,0 0 0,0 0 5,0 0 0,0 0 7,-5 13-13,7-9 7,-4 0-4,2 1 2,0-2-3,0-3 0,-2 6 5,0 0 0,2-6 0,0 4-1,0-4 0,2 4 5,-2-4-2,0 0 2,0 4-4,0-4 4,0 0-1,-2 3-2,2-3 2,0 0 2,0 0 2,0 0 7,0 0 2,0 0 1,0 0 1,0 0 8,0 0-5,0 0-6,0 0-3,0 0 3,4-13-8,-2 8 3,-2 2 4,0 3-1,3-6-6,-3 3 2,0-4 0,0 3-2,0 4-1,-1-9 1,1 5 0,0 0-3,1 1 1,0 0-1,-1 3-2,1-5-4,-1 5 6,3-4-6,-3 4 2,0 0-5,0 0 2,0 0-1,0 0-2,0 14 5,0-6-1,-3 4-5,3 4 0,-2 4 5,2 4 2,-3 3-6,1 1 8,-2 3-6,-1 2 2,1 3 1,-1-1 1,5 12-3,-4-12 0,-1-2 5,3 2 0,-1-2 0,1 2 1,0-5-1,2-1-7,-4-1 12,6-1-5,-5-8-1,3-1 1,0 1 4,-2-8-7,0-3-3,2 2 4,0-2 1,2-1 4,0-3-4,-4 1-1,2-1-1,0-4 4,0 5 14,0-5-5,0 4-16,-2 0 3,2-4 5,0 0-1,2 3 0,-2-3-9,0 0 4,0 0 6,0 5-2,0-5 2,0 0-1,0 0-2,-2 4-1,2-4-1,0 0 0,0 0 4,0 0-4,0 0-1,0 0 6,0 0 2,0 0-8,0 0 0,0 0 3,0 0-7,0 0-8,0 0 1,0 0-1,0 0-8,0 0-4,0 0-4,0 0-1,0 0-9,0 0-6,0 0-9,0 0-3,0 0-13,0 0-15,0 0-14,0 0-11,0 0-30,0 0-18,0 0-15,0 0-11,0 0-14,0 0-16,2-13-163,-2 13-408,0 0 181</inkml:trace>
  <inkml:trace contextRef="#ctx0" brushRef="#br0" timeOffset="8168.3986">107 9252 154,'0'-5'161,"-3"0"-5,3-2-8,0 0 1,3 2 6,-3 0 0,0-3-3,-3-1-3,3 5-2,0-1-3,3 1-1,-3-1-8,0-1-5,0 6-12,0-3-13,0 3-12,0 0-7,0 0-10,-3 18 2,3 3-9,3 8 4,-3 5-6,4 19 0,-4 6 13,3 1 1,0 22-8,0-24-1,2 2-4,-2-1-6,0 23-4,0-27 1,-2-2 6,1 0-16,1-2-3,1 3-9,-2-6 1,0-12-1,0 1-9,2-3-4,-4-4 1,0-2-11,4-3-14,-4-7-20,2 1-29,-2-6-19,0-4-29,0-1-25,0-1-21,0-2-23,0-1-38,0-4-33,0 0-217,0 0-491,-6-14 218</inkml:trace>
  <inkml:trace contextRef="#ctx0" brushRef="#br0" timeOffset="8468.7968">104 9786 136,'0'-17'237,"3"1"-5,-2 0-5,2-2-9,2 3-8,-1 0-20,7 1-11,-1-1-9,1 4-13,-3 1-14,3 4-12,-1 0-12,3 1-8,-3 2-12,1 1-9,-2 4-10,-2-2-5,3 3-11,-1 3-1,-3 2-8,-2-3-3,1 5-7,-2 0-4,-3 2-4,0-3-3,-4 3 0,0 1-7,-1-1-3,0 0-1,-4-3-4,4-1 1,-4 1-3,1-1-6,-2-1-1,2 0 0,1 0-13,0 0-11,0-1-9,0-1-21,1-1-15,0-1-20,3 1-20,-3-1-25,2 1-25,0 0-23,3-3-24,1-1-17,-4 5-157,4-5-399,0 0 177</inkml:trace>
  <inkml:trace contextRef="#ctx0" brushRef="#br0" timeOffset="9163.4638">314 9633 143,'0'0'192,"0"0"-9,0 0 5,1 11-13,-1-4-12,0 3-12,0 2-10,0 0-12,0 0-4,3 2-9,-2-2-6,-1-2-4,1 2-7,2-2-9,1 0-2,-3-3-7,2 3-5,-1-5-7,5 1-4,-3 0-7,-1-2-1,2-1-4,2-5-5,-7 2-1,11-3-3,-7-2-2,2 0-1,2-2-4,-2-1 0,2-3 0,0 0-4,2-3 4,-5 0-3,2-1 0,-1 1 1,-2 2 2,2-3-1,-3 5 0,0 3 2,1-4-2,-3 5 4,1 2-4,-1 0-1,3 0-2,-4 4-11,1-5 1,-1 5-6,0 0 0,0 0 1,0 0-3,-3 14-6,1-8 5,2 1-1,-1 3 0,-1 1-5,1-1 0,1-2-2,0 1 0,0-2-2,1 2 1,1-4-4,-1 3 1,1-3 0,2 0 4,0-1-1,1-1 0,-1 0 3,5-2-2,-4 0 2,-5-1-1,17-2 0,-11-2-4,6 0 2,-2-3-3,-1 2 0,0-4 8,0 1-1,0-1-6,1-3 9,-1-2-12,-5 3 5,7-1 2,-6-4-2,0 0 3,1 2-6,-5-3 5,-1 4 4,1-4-3,-2-3-1,-3 3 2,1 2 1,1-2 4,-3 6 2,3 2-1,-4 0 0,3 0-2,2 4-4,-1 0-1,-1 2-5,0 1 5,3 2-2,0 0-5,-7 7-2,4-2 5,2 5-7,1 2 6,0 2-7,1 3 8,2-4-5,1 6 3,-1-2-3,3-3 2,-3 1-1,5-1-2,-5-1-1,3-2-2,-2 0 6,1-2-2,-1-1 1,0-1 2,-1 0 0,0-2 0,0 1 0,-1-3-1,-1 3 1,2-5 0,-3-1 5,0 8 6,0-5 11,0-3-12,-1 5-3,-3-1 4,1-2-6,-3 3-2,0-3-5,-2 2 6,2-3-3,0-1 11,-6 3-15,5-3-15,-2 4-19,-3-3-14,0 1-16,2-1-19,1 0-18,0 2-21,1-3-32,1 2-23,-2-2-26,4 0-23,5 0-34,-7-2-173,7 2-469,-4-4 208</inkml:trace>
  <inkml:trace contextRef="#ctx0" brushRef="#br0" timeOffset="9576.1833">696 9326 197,'4'-7'250,"-2"2"-7,2-2-7,-4 4-19,1 1-23,-1 2-16,0 0-15,0 0-5,8 12-5,-4 0-6,0 6-8,-2 9-10,2-1-6,0 3-4,0 2-3,-2-2-9,1-1-6,1 1-4,-7-4-2,7 0-1,-4-7-2,3-1 0,-2 1-7,-1-5-1,0-2-4,1-1 0,2 0-11,-2-3 3,-1-3 1,0 2 3,3-2-4,-3 0 15,2 0-14,-2-4 14,0 0 3,0 5-6,0-5-7,0 0-11,0 0-4,5-17-5,-1 7-9,-2-2-1,-1 0-5,5-5-7,2 0-4,-2 0 2,0 5-9,1 0-1,-2 1-7,-1 5 1,4-2-13,-4 3 9,3 1-2,-1 1-4,2 3 3,2 3-10,0 1 5,-1 4-6,1-1 3,-1 3 0,3 1 1,-4-1-3,-1 4 0,1 0-4,-3-3 0,-1 1 2,2 3-4,-3-3-14,-2-3 5,3 4-22,-4-1-27,0-3-26,0 0-23,-1-1-19,1-3-21,-4 2-32,4-2-34,-5 2-32,2-4-37,2 0-42,-3-1-216,4-2-591,0 0 262</inkml:trace>
  <inkml:trace contextRef="#ctx0" brushRef="#br0" timeOffset="11277.47">1280 9376 93,'-8'0'174,"8"0"-2,-10 0 0,5-1-1,0-1-1,5 2-5,-10 0-5,10 0-10,-8 0-9,8 0-11,0 0-7,0 0-10,-9 0-7,9 0-8,0 0-5,0 0-5,0 0 3,0 0-12,-9 0-8,9 0 1,0 0-8,0 0-4,0 0-3,0 0 3,0 0-14,0 0 4,0 0-5,0 0-2,27-3-2,-13 1-6,4 2-1,2-4-3,13-1-4,3 2-1,18-6-3,-4 4-3,2-1 1,2 2 0,1-3-6,1 1-2,3 1 1,-3 1-2,2 1-2,-1-1 0,-1 0-2,-2-3 2,2 2 0,-16 5-6,13-11 2,1 6-2,1 0 1,-5 3 2,2-6-1,0 3 0,0-3-1,-1 1 4,0 1-5,-2-2-4,2 4 4,1-8 0,-16 9-4,5-3 3,8-2-4,-13 3 5,3-2-1,-1 2-1,-1-2 1,-1 2-2,1-1-2,-4 0 3,3 2-1,-4-3-3,0 2 4,-4 1 12,2-1-14,0-4-2,-2 4 2,-9-1-3,8 0 2,-4 2 2,-4 0-6,2 0-1,-1 1-1,-2-2 1,0 3-4,-5-1 0,4-1-3,-5 0 2,1 3 3,-7-1-1,1 0-1,3-1 1,-5 1 3,2 1 2,-1 1-4,-1-2-2,-1-1 6,-4 3-2,10-2 2,-10 2-2,5-4 3,-1 3-3,-4 1-2,2-2-1,-2 2-7,0-3 0,0 3-7,0 0-7,-6-9-6,5 7-2,-3 1-7,-5-1 2,0-3 3,0 1 2,-1-1 2,-3 1 5,0 2 1,2-2 0,-2 3 8,3-3 2,-2 1 0,1 0 4,1-1 3,-2 3 6,3 0 6,0-2 5,1 0 5,1 1 6,-2 0 1,1 1 6,2 0 3,2-2 10,4 3 4,-9-2 3,3 2 3,2-3 3,4 3-4,0 0-1,-7-1 1,7 1 7,0 0-9,-6-3-6,6 3 3,0 0 1,0 0-9,0 0-1,0 0 1,0 0-2,0 0-7,0 0 4,0 0-2,0 0-2,0 0 13,0 0-16,13 7 0,-13-7-1,10 2-1,-6 0 1,2 0 0,-1 1 0,4-1-1,-1-1 3,2 4-3,-1-5-3,3 2 5,-2 1-1,1-1-3,-2 0 3,1 0-1,3 0 1,-5-1 3,5-1-4,-2 2 3,-2 0-4,-2-1-1,4-1-4,-2 2 3,-1-2-3,-1 1 0,1 0 0,0 0-2,-3-1-3,1 0 0,-6 0-1,7 0 6,-7 0-4,8 0 8,-8 0 0,0 0-6,8 2 3,-8-2 1,0 0 1,5 0-3,-5 0 0,0 0-3,0 0-4,0 0 3,0 0 4,0 0-9,0 0 3,0 0 5,0 0-8,0 0 6,0 0-8,0 0 11,0 0-8,0 0 11,0 0-15,0 0 4,5 0 3,-5 0-2,0 0-5,0 0 3,0 0-1,0 0 4,0 0-1,0 0-5,0 0-1,0 0-3,0 0 0,0 0 0,-11 7 6,6-2-2,-3 1-1,-1 0 5,-2 6-3,-3 1 6,-3 7-10,-1-7 4,-1 5 3,0 1-6,-5 0-1,7 0 4,3-6-2,2 3-5,0 0 17,0-3-15,2 1 5,2-3-2,0-4-1,3 3 4,-1-3 0,0 0-5,2-3 1,0 1 4,3-2-8,-1 1 0,2-4 2,-6 6 0,6-6 10,-1 5-6,1-5-4,-4 2-6,4-2 7,0 0-1,-2 7 1,2-7-2,0 0 4,-2 3 12,2-3-1,0 0-13,0 0-3,0 0 6,0 0-8,0 0 5,-5 4 2,5-4-1,0 0 6,0 0-2,0 0-7,0 0 6,0 0-8,0 0 2,0 0-9,0 0-5,0 0-11,0 0-11,0 0-7,0 0-10,0 0-25,0 0-16,0 0-18,0 0-18,0 0-21,0 0-20,0 0-22,0 0-16,0 0-19,0-16-27,0 16-135,-5-5-429,5 5 190</inkml:trace>
  <inkml:trace contextRef="#ctx0" brushRef="#br0" timeOffset="14094.0191">3994 8178 27,'1'-10'212,"-1"-2"5,3 2-8,-3 0-9,0 4-12,1 1-16,2 0-16,-3 2-17,0 3-11,0 0-13,0 0-1,0 0-3,1 18-1,-2-2-1,-2 11-4,2 3-7,-2 2-7,1 14-2,-2-10-8,0 15-3,-1-2-7,-5-3-5,6 0-6,-1-8-5,0-5-4,2 0-10,-1 2 0,-2-3-3,2-3-3,-1 0-4,2-2-3,-2-8-2,5-2-4,-4-2-17,3-4-2,-2-1-16,3-2-13,-3-1-5,3-2-11,0-2 6,0 3-3,0-6 4,0 0 2,0 0 4,0 0 4,5-19 5,-4 9-3,2-1 12,-2-9 7,0 3 13,3-9 6,-1 0 13,-1-2 8,-1 1 1,2-2 9,0 1 0,-2-1 3,4 2-3,-1-2 4,0 3 0,2-1-4,-2 3-2,2 7-3,2-1-1,-2 0-3,2 3-4,0 3-6,2 2-5,3 0-3,-4 3 0,5 3-2,-4 0-4,4 4 4,-3 1-7,0 3-5,1 6 1,-2-7-3,0 2-1,-2 5 0,-2-1-1,-1 1-2,-4 0-5,-2 2 3,-1 0-8,0 0-13,-6 2-7,1 2-7,-6-3-10,0 0-8,-4-1-6,0-3-3,4 3-6,-4-6-2,2 3-11,1-3-6,2-2-12,2 0-7,-3-1-15,3-1-12,4-4-21,6 2-23,-11-5-28,6 3-141,4-2-378,2-2 168</inkml:trace>
  <inkml:trace contextRef="#ctx0" brushRef="#br0" timeOffset="14890.7372">4197 8285 190,'5'-3'236,"-2"1"-22,-3 2-15,0 0-6,0 0-9,0 9-6,-3-2-13,2 0-11,-3 5-10,3-3-15,-3 2-6,-2 1-7,6 4-10,-4-4-11,1-1-5,1 1-11,0-2-5,0 2-4,4-1 1,-3-3-10,1 1-3,1-1-4,1-5 6,0 2-15,1-1-3,1-2 0,3 0-8,-3-2 0,4 0-4,1-4-1,1 0-5,-1 0 1,-1 0-4,1-3 1,-2-1 2,1-2-6,0 3-2,-4-6-3,3 3 3,-4-1-3,3-1-1,-5-1 1,0 1 2,-1 1-1,-2 1 5,-1 0-2,0 1-1,-1-1-3,-3 3-11,0 0 7,-1-1-6,-1 6 2,-1-3-9,0 5 18,-3 0-16,-1 0 0,2 5 2,2-1 1,0 2-2,2 1 2,1 0-2,0 1-1,2-1-6,1-2-2,2 3 4,-1-3-4,3 1 3,3 1-2,0-2 0,0-1 5,3 1 2,1-3-3,5-2 2,1-2 4,8 0-2,-5-2-3,4 0 1,-1-3 2,-2-2 2,3-1-4,4-3 6,-8 2-2,1 0-2,-1-2 0,0-1-1,-2 1 13,0-4-5,-1 5 2,0-3 9,-5 6 5,1 0 8,-4 1 1,1 5-1,-2-3-1,0 3-2,1 1-6,-5 2 3,0 0 0,4 7-4,-4 4 7,0 6-9,0 8 3,-4 4-2,-1 0 3,-1 7-8,3-4 9,-7 18-8,6-5 0,-1-12-3,1 1 1,0 2-8,-1-6 8,0 3-7,1-1-4,1-6-17,1-6-6,-1-3-29,3 0-17,-1-3-16,1-4-17,-3 0-15,3-3-13,0-3-4,-1 0 1,2-2 6,-1-2 8,0 0 5,0 0 3,8-13 16,-4 6 9,0-4 11,1-5 3,0-2 21,0 0 12,0-8 17,2 1 16,0-1 14,1-2 10,1-2 14,-4-2 5,4 1 3,2-1 3,0 3-5,0 3-4,4 2 0,1-1-5,-2 3-2,0 6 0,0 3-6,-3 2 0,1 2-3,-3 4 1,1 1-6,-1 3 2,-1 1 2,-3 2-3,3 2 2,-2 4 2,-1 1 2,-1 2-4,-6-1-2,2 2-1,-2 4 0,-3 1-5,-4 0 0,-1 2-13,-2-4-18,1 0-11,-5-1-9,2-2-5,1-1-3,-3-2-7,6-3-5,-1-1-3,1 0-10,1-3-10,3-2-18,6 0-21,-12-2-15,9-4-22,1 1-29,0-1-109,4-4-322,1 0 142</inkml:trace>
  <inkml:trace contextRef="#ctx0" brushRef="#br0" timeOffset="15100.3533">4817 8073 150,'9'-15'286,"-3"6"-7,-1 0-6,-1 4-17,0-1-3,-3 5-28,-1 1-25,0 0-17,0 0-7,-2 21-14,-5-3-8,-1 11-16,2-1-10,-1-1 0,-1 1-24,0 4-8,-1-3-10,3 3-8,3-5-15,-2-3 2,5-6-7,-1-1-19,1 1-13,2 1-25,2-7-18,0-1-17,1-2-26,5 0-27,1-4-33,2-2-29,1-1-27,14-7-23,0-6-18,-3-1-15,0-2-154,-4-3-419,1-2 186</inkml:trace>
  <inkml:trace contextRef="#ctx0" brushRef="#br0" timeOffset="15276.5416">5075 8261 504,'9'-24'101,"0"1"24,-4 5 17,3-1 22,-4 0 8,1 4 15,-4 4-7,-1-1-4,2 3-3,0 2-11,-2 3-10,4-1-20,-3 2-10,-1 3-15,0 0-4,14 6-8,-10 3-9,5 6-5,-1-1-12,1 6 0,-3-2-9,1 7 4,-2 1-7,-2 0-8,1 0-1,-4 0 0,-4 0-8,0 1-6,-2 2 1,-3-6 2,2-2-35,-5 1-28,3-3-41,0-4-33,-5-1-43,6 1-52,3-6-49,-4-3-224,5 1-505,2-5 225</inkml:trace>
  <inkml:trace contextRef="#ctx0" brushRef="#br0" timeOffset="15636.4657">5743 8098 2,'4'-15'289,"-1"2"2,-2 0-1,-1 5-1,0-1 1,-1 4-16,2-2-26,-1 3-25,0 0-21,0 4-14,0 0-10,0 0-4,-1 16-7,-3-3 14,-1 11-9,-4 3 2,4 3-13,-7 5-1,-3 11 4,1 4-10,-3-1-10,0 4-5,1-1-11,-1 1-10,-3-3-4,-4 0-12,7-3-8,-6-1-12,4 0-26,5-14-5,0-1-5,1-2-1,-1 0-7,5-3-21,-1-5-13,2-4-25,4-3-29,0-5-34,2 1-32,2-3-26,-3-4-26,2 2-15,1-5-31,0 0-27,0 0-33,0 0-2,19-13-2,-9 1-11,1-2 8,0-3 1,4-5-146,-2 0-461,0-3 204</inkml:trace>
  <inkml:trace contextRef="#ctx0" brushRef="#br0" timeOffset="15868.3813">5549 8744 1277,'11'-19'-40,"0"-2"30,-2-8 13,3 5 7,-2 0 36,0 0 16,0 1 13,0 0 11,0 1 9,0-5 11,-1 1 11,2 0 2,3 0-2,-1 3-1,1 2-5,-4 5-5,-1-2-8,5 2 2,0 2-8,2 0-11,-3 4-10,1 1-1,2 2-7,-2 2-2,-2 2-10,6 3 3,-6 3-6,-1 1-7,1 4 2,-4 0-9,-2 1 2,-1 3-6,0 2-5,-5 3 3,-4-1-10,-1 4-1,-2-5 1,-5 0-6,-1 1-10,-1-4-2,-2 1-7,-2-4-4,0 0-3,-1-1-8,1 0-9,4-3-4,1-1-9,3-4-12,-4 2-17,5-2-17,1 0-21,-2-2-35,3 0-23,4-3-27,0 2-218,2-1-449,2 0 198</inkml:trace>
  <inkml:trace contextRef="#ctx0" brushRef="#br0" timeOffset="16712.3544">6088 8245 69,'0'0'237,"0"0"-14,3 7-8,-6-2-8,-1 2-6,2 3-16,-3 1-15,-4 2-21,5-3-8,0 2-20,-2 0-8,6 0-8,-3-3-14,3 3-7,-2-2-7,5 1-3,-1-5-8,2 3-7,1-5 2,0-1-9,4-1-8,1-2 2,0 0-11,3-3 0,0-2-7,1 0-2,0-4-1,0 4-5,-4-2 0,2-1-1,-2 1 1,-2-2 2,-3-2 3,2 2-3,-5-3 3,2 2-1,-4 1 3,0-2 0,-3 4-4,-3-2-4,2 4-5,-4 0 4,-2 2-7,0 0 1,-3 3-2,-2 3-4,3-1 1,-6 4-1,5-1 0,2 1-2,-1-1 1,2 2-5,3-1-4,-1-1-6,3 2-3,1-2 0,1 0-9,3 0 5,3-1-13,1-1 1,2 1-5,3-3-4,2 1-6,6-2-1,2-2-14,3 0 0,5-1 0,1-2-7,-2-2 2,2-2 1,-7 4 3,5-5 11,-1-1 1,1-2 6,-11 4-6,2-3 17,-4-1-2,1 0 7,-5-1 6,-1 0-2,2-1 5,-2-2 3,1 1 6,-6-1 10,2-2 2,0 1 11,-2 1 6,1 0 5,-2 5 5,0-1 1,3 2 1,-3 1-1,-2 5-3,3 1-4,-1 4 0,-2 0 2,0 0 4,0 23 7,-1-3 0,0 9 6,-4 3 4,-2 1 3,-4 15 2,3 1-3,2 0 0,-3 1 2,-6-1 0,8-1-3,-3 1 0,0-5 1,2-9 6,-1-1 4,0 0 4,1-2-3,3-1-2,-1-4 1,2-2-5,-2-7-3,3-1-3,-2 0-1,5-5-5,-1-3-11,1 2-1,0-6 0,0-1 0,0 0-6,0-4 1,1 2-4,-1-2 4,0 0-6,11-8-5,-8 2 14,1-3-11,1-3-5,0-5 2,0 0-4,0-1 4,4-7 4,-1-2 9,-4-1-3,0 2 5,1 0 2,1-4 16,-2 2-17,1-3 3,-1 1 3,4 2-5,-3-1-3,3 2 2,-1-2-5,1 5 1,2 2-7,-2 5-5,2 3 5,-1 2-3,-1-1-4,4 2 3,-2 3-6,3 2 1,0 2-7,1 2 2,-3 2 0,2 0 9,-1 3-21,-3 2 0,-3 1 4,3 3 0,-4 0-3,-2 0 5,-3 1-6,0-1 1,-3 0 9,-3 1-8,-3 1-5,-3 1 7,1 0-1,-1-3-6,-2-1-10,1-1-2,-1 1-31,3-2-10,-2-3-13,1 2-10,1-3-25,0-1-22,4-1-28,-2 2-34,4-2-31,-1-3-39,1-2-286,2-1-595,3-2 264</inkml:trace>
  <inkml:trace contextRef="#ctx0" brushRef="#br0" timeOffset="16944.8218">6934 8024 184,'3'-4'305,"1"2"-23,-2-1-31,-2 3-18,0 0-9,0 0-9,-4 12-9,0 0-23,-6 2-8,-4 8-6,3 0-7,-2-4-12,1 6-1,1-7-22,1 6-5,1-6-7,4 0-16,-2 1-14,2-3-2,5 1-15,4-4-8,0-1-16,1-2-18,4 3-27,5-3-25,-3-2-27,7-1-35,0-2-30,3-1-20,7-1-30,0-2-28,-1-5-25,-4 2-231,-4-4-488,8-1 216</inkml:trace>
  <inkml:trace contextRef="#ctx0" brushRef="#br0" timeOffset="17159.1001">7294 8025 45,'2'-3'180,"0"-1"-1,1 1-10,-3 3 6,6 0 0,-6 0-5,12 12-10,-8-4-6,1 3-3,2 4-7,-1 2-6,-3 3-5,1 0-3,-1 1-8,-1 4-8,-2-7-1,-5 8 0,-2-6-3,3-1-9,-5 4-8,-5 0-5,4-1-10,-6-2-7,5-6-4,2 1-9,-5-1-12,1-4-26,3-1-34,0-1-36,-1-2-52,2 1-65,0-5-58,2 0-232,0-4-495,7 2 220</inkml:trace>
  <inkml:trace contextRef="#ctx0" brushRef="#br0" timeOffset="17937.5048">8224 8172 92,'0'-25'268,"2"7"0,0 0-4,-2 2-5,0 5-11,0 1-14,0 3-24,0 4-15,0 3-16,0 0 0,0 0-5,-6 24-8,2 0 8,-3 4-7,-1 6-4,1 11-13,-5 3-15,3 0 0,-2-2-20,2 0-8,0-11-16,2 0-5,0-1-7,0 2-3,1-1-10,-3-2-11,1-3-2,0-2-24,3-5-28,1-6-17,-1-1-33,3-3-25,-2-2-24,3-1-30,-2-3-20,3-2-15,-1 0-22,0-3-13,1-2-13,0 0 2,0 0-10,0 0 20,2-14 25,-1 2 14,1-2 21,0-2 14,1-2 29,-1 0 22,2-8 21,0 1 23,-1-1 24,0-3 16,0-2 13,1 3 15,0-2 15,2-1 14,3 2-1,-4-1 3,2 6 10,3-1-3,-4 6 0,4 0-5,2 4-5,-1 1 2,0 2-3,3 2-6,-5 1 0,4 5-5,-1 2-6,0 2 2,3 2-5,-3 2 0,-2 0-2,-1 3-1,-2 1-1,0 1-8,-7 1-2,2 0-6,-4-1 3,2 4-3,-5-2-8,-6 1 0,1-5-14,-3 5-5,-3-1-7,0-4-11,3 0-9,-4-1-10,0-2-14,4-1-11,0 2-16,0-1-20,0-3-16,0-1-14,4 1-45,1-1-12,1-2-172,3-1-389,4 3 173</inkml:trace>
  <inkml:trace contextRef="#ctx0" brushRef="#br0" timeOffset="18740.8573">8438 8231 221,'0'0'233,"0"0"-6,6 7-6,-7 0-6,1 1-7,-5-3-21,3 9-10,-1-4-14,1 1-8,-2-1-14,0 2-12,3 0-13,1-2-11,0 2-7,0-5-7,0-2-6,0-1-8,3 4-7,1-6-2,0-1-10,-4-1-6,17-3-2,-6 0-7,2 1-3,1-5-6,-2 3-1,4-4-5,1-4-2,-3 2-5,1-2 0,-3 0 0,1 1-6,-2-1-1,-3-1-6,-1 0 5,-6-3 0,3 4 0,-4 0 4,0 1-1,-5 2 5,-1 0-5,-3 1-1,-2 1-1,1 5-1,-3-1-6,0 3-5,-2 0 5,0 5-4,0 0 4,0 2-4,3 0 3,2 0-2,2 1-5,0-1 2,5 0-1,3 3-4,0-4-1,0 0 2,3 1 0,7-2 0,1 0-10,2-4 6,7 4 1,-1-6-4,11-4 0,1 1 0,-4-2-2,2-3 2,-2-1 3,1 0-1,-9 0 1,4-2 1,1-2 1,-7 0 5,-2 2 5,4-8 6,-5 4 8,1-6 9,-2 6 3,-6 0 13,2 4 5,-2-2 2,-2 6 8,-1 0-4,0 4 0,-1-2-7,0 2-6,0 4 0,-3 0-3,0 0 2,-1 10-8,-1 6 2,-4 5 3,-2 6 1,2 3 1,0 2 2,-4 1-3,2 1-2,-2 17-2,-3-5 5,3 1-5,-2-2-2,2-11 3,0 2-1,1-2 2,-1 0-8,2 0-1,0-2 6,2-1-5,-1-4-6,2-1-3,1-9 7,1 0-3,1-6 4,0-3-17,2 0-8,-3-3 2,2-1-3,2-1-3,-1-3 6,0 0-5,0 0 1,10-14-1,-6 4 0,1-5 0,3-2 0,-3-3-3,2-6 5,0 0-4,5-3-7,-3-2 9,1 1 0,3-4 3,1 0 1,3-10-2,-6 15 6,7-5-12,-3 9-3,2-2 20,1 2-10,-1 4-2,1 1-4,-5 8-1,4 0 5,-2 5-5,-3 4 5,3-1-3,-2 4 1,-3 2-2,-1 0-4,-3 3 0,1 4 6,-4-1-4,-1 3 1,-2-1-4,-2 3 12,-5-1-10,4 5-2,-5-5-1,-4 2-8,2-1-7,-3 2-18,-1-4-8,-1-1-10,2-1-11,-4-1-12,0-2-6,6-2-2,-2-2-6,3-1-7,0-1-15,1 0-15,2-1-15,0-1-18,0-2-19,5-2-35,-2-2-20,4-1-53,2-1-150,2-2-480,0 0 213</inkml:trace>
  <inkml:trace contextRef="#ctx0" brushRef="#br0" timeOffset="18955.1589">9289 7985 84,'3'-2'250,"-1"1"-18,-2 1-3,0 0-2,-5 12-8,0-3-2,-3 0-12,1 8-10,-7-1-1,5 3-4,-5 3-9,0 4 0,2-3-9,-1 0-18,6-4-6,-3-1-14,7-2-15,-5 1-7,6 1-11,3 0-8,0-2-20,4-2-18,1-2-18,4-3-16,4-1-51,4 1-43,9-1-49,-8-6-54,1-2-59,10-1-47,-10-3-203,9-2-524,-3-3 232</inkml:trace>
  <inkml:trace contextRef="#ctx0" brushRef="#br0" timeOffset="19173.1044">9650 7928 108,'7'-11'170,"0"2"-5,-3 4-4,2 1 1,2 5-2,0 1 0,0 4 7,0 4-3,4 7 4,0 6-1,-4 2 4,3 3-2,-4 1 6,-4 0 1,4 4-2,-6-5-5,-2 2-7,-2 0-10,-2-2-8,-1-3-7,-4 2-21,-1-3-12,-2 0-14,0-3-4,4-3-22,-4-2-28,3-3-41,-3-2-39,0 2-42,0-3-41,2-1-55,1-2-62,-2 0-66,1-3-171,-1-2-519,2-2 230</inkml:trace>
  <inkml:trace contextRef="#ctx0" brushRef="#br0" timeOffset="21892.4255">6245 11313 14,'0'0'98,"0"0"2,0 0-11,0 0 2,0 0-13,0 0 14,0 0 4,0 0-3,0 0 3,0 0-5,0 0 7,0 0 0,0 0 0,0 0-1,0 0 0,0 0-2,0 0-6,0 0-6,0 0-5,0 0-8,6-12 3,-6 9 2,4-5-4,-4 4-2,2-5-2,2 1-6,-2-1 2,2-1-1,1-5 1,0 3-3,1-4-2,4 0-5,-3-1-3,5-6-1,3-1-3,-3 2-3,3 0-1,2 1-1,-3 0-3,1 7-8,2-7 2,1 4 1,5-3-10,-5 8 0,6-2-7,4 2 4,-4 0-1,3 5-3,0 0-2,1 2-2,-6 2-1,8 0 2,-2 3-5,3 2 0,0 1-2,-1 2 3,4 2 0,-2 3-2,1 0-6,1 2 2,0 0-1,0 2 1,2 3 3,1 0-3,-5-1 2,2 2 1,-3 3-3,1-3 3,-5-1 2,-2 0-3,-2 0 2,0-1-4,-9-3 5,0-1-2,-1 0 3,-4 2-1,-2-4 0,2-2-2,-3 2 0,-1-2-1,0 1 2,-1-1-1,0-3-6,-3 0 5,0 1-4,3 0 2,-2-2 2,-1 0-5,0-1 7,-1-3-10,5 6 4,-5-6 0,0 3-4,0-3-5,1 3-7,-1-3-12,0 0-25,0 0-29,0 0-22,0 0-28,0 0-18,-20-6-19,13 4-15,1-5-19,-1 2-175,-2-2-409,0-1 180</inkml:trace>
  <inkml:trace contextRef="#ctx0" brushRef="#br0" timeOffset="22316.4244">7259 10957 89,'-5'-17'127,"2"7"7,6 1 3,-6-1 3,2 4-13,1 0-16,0 1-15,1 3-6,-1 2-7,3-3-7,-3 3-3,0 0-2,10 7 2,-6-3 0,1 5-3,3 0 0,-2 2 1,3 0-3,0 4-6,2 2 0,-1 0 0,1-3 0,3 4-7,-4-4 0,2 1-4,1-1-3,-1 1-6,2-1-2,-1-2-2,1 2 0,-5-2-3,4-3-3,-2 4 0,-3-4-6,1 0 3,-1-2-3,2-2-4,-5 1 0,-1-1-2,-3 1 3,3-2 1,0 1 3,-3-2-1,3 2 7,-4-1-1,3 0 0,-3 0 4,0 0-6,0-4 5,-3 7-9,3-1-1,-7-2-1,1 1-1,-1 3-4,0-2-1,-7 2-1,0 4-3,-3 0 5,-4 2-7,0 6-3,-2-4 1,-1 2-3,-4-1 2,1 2-2,0-1 0,-1 1 1,3 0-2,0-2-2,3-1 6,7-2-8,0-5-2,4-3 2,2 0-8,-1-1-7,4-1-5,1 0-5,1 0-9,2-3-4,2-1-6,-8 1-16,8-1-19,0 0-20,0 0-12,0 0-26,0 0-19,0 0-39,0 0-24,0 0-117,0 0-363,10-9 161</inkml:trace>
  <inkml:trace contextRef="#ctx0" brushRef="#br0" timeOffset="23413.7289">6573 12091 71,'0'0'199,"-7"0"0,7 0-15,0 0-13,0 0-21,0 0-14,0 0-14,0 0-9,0 0-11,0 0-13,27 3-5,-6 0-10,7-3-3,6-3-7,6 6-5,-1-3-13,13 0-4,-2 0-2,4 1 0,0 2-7,1-1-1,-18 0-5,14-2-3,-13 3 0,1-1-4,-3 0-1,-2 0-5,2-1 0,-4 5 6,-4-4-8,-8 0 2,1-1-4,-11-1-3,1 3 0,-3-3-4,-2 0 1,2 0-1,-8 0 2,10 0-2,-10 0-1,5 0-4,-5 0-9,0 0-9,0 0-10,0 0-12,0 0-11,0 0-13,0 0-22,-25-3-23,16 2-12,-4 2-6,-1-1-33,-2 0-91,-2 3-274,-2-3 122</inkml:trace>
  <inkml:trace contextRef="#ctx0" brushRef="#br0" timeOffset="23778.3907">6550 12226 174,'-12'0'177,"6"2"4,-3-2-8,2 2-10,7-2-15,-5 2-9,5-2-13,0 0-11,0 0-9,0 0-4,24 0-3,-3 1-5,2-1-5,8 0-10,5 2-4,17-1-3,-1 3-5,3-3-10,3-4-1,1 0-6,2 3 0,-2 1-7,0-4-6,1 3-1,-1 2-8,-3-2-1,-5 0-4,-15-2 3,1 4-6,-3-5-1,-2 3-2,-2 1 3,-8-1-8,-8-1 2,-1 1-3,-2-2-3,-1 4 3,-1-4 2,-3 2 8,1 0 10,-3 2 2,-4-2 2,7 0 3,-7 0-5,0 0-3,0 0-1,6 1-6,-6-1 3,0 0-9,0 0-2,0 0-6,0 0-3,0 0-9,0 0-18,0 0-21,0 0-19,0 0-19,-7 7-25,7-7-22,0 0-25,-6 1-22,6-1-44,0 0-136,-7-6-383,7 6 170</inkml:trace>
  <inkml:trace contextRef="#ctx0" brushRef="#br0" timeOffset="28851.0331">9889 10900 10,'-3'-3'164,"3"3"-7,0-4-15,0 4-9,-1-8-7,1 6-7,0 2-4,0-10-3,1 2-5,-2 3-1,2-6-4,2 1 0,-3-5-3,3-2-3,0 3-5,1-6 3,1-6 3,-1 3-4,3-5 1,-3 1-4,1 2-9,4-2 2,-3 0-3,4 0 0,-3 3-11,2-1-2,0-1 0,1 9-9,2-2-4,-2 2-5,7-6-5,-4 7-4,7-2-4,0 0-5,5 1-2,-1 0-1,1 5 3,4-3-9,1 3-2,2 2-3,1 1-2,5 2 1,-1-3-6,-1 8-1,5-1 9,-2 1-13,-1 4 4,0-3-1,-2 7-2,-2 3 9,-3-1-11,-2 5 0,-3-1-1,0 4 1,-4 1 0,-1 0 1,0 1 3,-2 3-2,-2-2 3,-4-3-1,3 4-1,-2 2 2,0 0 1,-5-5-2,0 1 3,2-1-3,-4 1 1,7 5 2,-1 0 2,-6-6-3,3 0-1,0 2 5,-5-2-8,2-3-1,-1 1 3,-2-4-1,0-1 0,-2 1 1,1-1-6,-1-2 3,2-3 2,-4 3-2,2-3 0,-2-2 2,2 2-7,-2 1 3,0-3 3,1 2-5,0-1 6,2-1-2,-3 2-4,0-5 1,0 0 3,0 7-1,0-7 2,0 0 7,-3 2-11,3-2-3,-1 4-1,1-4-5,0 0-12,0 0-12,0 0-17,0 0-21,0 0-20,-13-6-22,13 6-19,-5-2-24,5 2-29,-6-5-15,3 0-32,3 5-167,-3-5-428,0-2 190</inkml:trace>
  <inkml:trace contextRef="#ctx0" brushRef="#br0" timeOffset="30174.4706">11083 10415 94,'0'0'170,"-1"-5"-12,1 5 2,0-7-13,0 7-16,0-4-3,0 4-10,0 0 3,0-4-12,0 4 5,0 0-5,0 0-7,0 0 0,0 0-2,0 0 1,1-5-3,-1 5-1,0 0-6,0 0-2,0 0-1,0 0-12,0 0-2,0 0 0,0 0-5,-3-4-2,3 4-2,0 0-6,0 0 6,0 0-7,0 0 2,0 0-9,0 0-1,0 0-5,0 0 0,0 0-5,0 0-3,0 0 0,0 0-7,0 0-6,0 0 1,0 0-5,0 0-1,0 0 0,0 0-4,0 0 3,0 0 0,3 18-6,-2-9-2,-2 3 18,2 0-13,-1 3-5,0 2 2,0 3 2,3 5 2,-3-5-3,1-3-2,-1 4 12,0-3-16,0 2 4,0-4-4,0 2 2,-1-1-5,2 0 9,1-3-8,-2-5 8,0 4-9,-3-2 4,3-1-6,0-3 4,0 1 0,-3-2-1,3-1-2,0-2 0,0 1-1,0-4 6,0 6 2,0-6 8,0 5-18,-1-3 8,1-2-3,0 0 6,0 0-10,0 5 18,0-5-9,0 0-6,0 0 7,0 0-10,0 0 19,0 0-18,-1 4-2,1-4 0,0 0 2,0 0 1,0 0 3,0 0 0,0 0-1,0 0 11,0 0-14,0 0 0,0 0 1,0 0 3,0 0-1,2 3-3,-2-3 3,0 0 5,0 0-2,0 0-2,0 0 1,0 0 0,0 0-1,0 0-5,0 0 4,0 0-3,0 0 4,0 0-4,0 0 6,0 0 2,0 0-7,0 0 2,0 0 2,0 0 1,0 0 2,0 0-4,-12 1-2,12-1 2,-10-1-6,2 1 2,2 0 2,-3 1 3,2 2-6,-1-3 5,-3 1-5,-1 1 3,0-2-3,-5 0-1,1 1 5,0-1-5,-3 1 5,4 2-7,-4-1 1,-1-2 8,2 3-9,1-2 1,-2-1 2,1 1-1,5-1-3,-1 0 0,2 0 3,-2 0 4,4 2-2,-2-1 0,4 1-2,0-2-4,1 0 2,7 0 2,-12 0 4,12 0-2,-8 0-4,8 0 1,-6-2-2,6 2 3,0 0-2,0 0 0,-9 2 0,9-2 1,0 0 2,0 0-3,0 0 2,0 0 3,0 0 0,0 0-6,0 0 6,0 0-3,0 0 1,-4-3 4,4 3-9,0 0 2,0 0 5,0 0-12,0 0 12,0 0 0,0 0-1,0 0 6,0 0-11,0 0 4,0 0-1,0 0-2,0 0-1,0 0-3,0 0 9,0 0 0,0 0-12,0 0 9,-4-4 2,4 4 3,0 0-17,0 0 5,0 0 5,0 0 3,0 0-2,0 0 2,0 0-1,0 0 5,0 0-5,0 0 3,0 0-5,0 0 12,0 0-7,0 0 2,0 0-4,0 0-2,0 0 3,0 0-2,0 0 1,0 0-1,0 0-5,0 0 3,0 0 0,0 0-1,0 0 9,0 0-5,0 0 0,0 0-7,0 0 9,0 0-7,0 0 7,0 0-2,0 0 1,0 0 2,0 0-4,0 0-4,0 0-1,0 0 7,0 0 2,0 0-4,0 0-4,0 0 3,0 0-3,0 0 6,0 0-5,0 0 1,0 0 18,0 0-18,0 0 2,0 0-3,0 0 5,0 0-5,0 0 4,0 0-1,0 0-5,0 0 7,0 0-8,0 0 6,0 0-1,0 0 2,0 0 0,0 0-2,0 0-2,0 0 3,0 0 1,0 0-4,0 0 4,0 0-4,0 0 8,0 0-9,0 0 10,0 0-3,0 0 0,0 0-4,0 0-2,0 0 5,0 0-2,0 0 3,0 0-2,0 0 0,0 0-1,0 0-1,0 0 3,0 0-3,0 0 5,0 0-2,0 0-5,0 0 3,0 0-4,0 0 2,0 0-3,0 0 4,0 0-5,0 0 11,0 0-4,0 0-6,0 0-9,0 0-13,0 0 6,0 0-30,0 0-11,0 0-20,0 0-32,0 0-33,0 0-32,-8-5-28,4 3-28,-2 0-33,-7 1-198,-3-5-503,-3 1 223</inkml:trace>
  <inkml:trace contextRef="#ctx0" brushRef="#br0" timeOffset="31125.1807">1694 9443 22,'-1'-6'149,"-3"0"-11,2-2-3,-1-4-4,-1 3 9,0 0 8,1-2-5,2 2 5,-5 0-2,5 1 6,-2 0-5,2 4-4,-3-1-6,2 0-11,0 3-14,2 2-11,0 0-4,0 0 0,2 15-1,4 10 4,-2 5 0,1 16-5,1 4-4,4-1-5,-3 7 1,-2-3-7,2 5 0,-2-5-11,-1 1 1,1-1-1,-2-1-5,-2-3-3,2-3-6,-2-10-5,-2-2-5,1 1-6,1 0 6,-1-6-11,0 0-9,3-3-4,-3-1-1,0-7-3,0-2-6,0-3-16,0-2-8,0-4-10,0 1 3,-3-2-21,3-3-5,0 2-9,0-1-21,0-4-30,0 0-21,0 0-28,-10-13-21,5 0-19,2-5 4,-2-7-7,1-2-1,0-3-4,-1-3-4,1-3-108,-1 1-341,0-13 152</inkml:trace>
  <inkml:trace contextRef="#ctx0" brushRef="#br0" timeOffset="31890.7018">1662 9956 881,'-5'-46'-34,"-3"-3"14,5 3 15,-5 12 22,3-11 10,-3 8 5,4 3 10,0 0 9,-1 1 2,-1 4 7,3 4-7,2-1 2,-3 11 6,2 1 8,2 7 7,0-3 7,-2 4-2,4 1-11,-5 1 1,3 1-5,0 3 3,0 0 7,-8 10 9,3-2-2,-1 4 3,-5 13 1,1-4-2,-2 5 2,-3 0-7,3 2-3,1-2-4,-1 3-7,-1-9-1,1 5 0,5-7-9,-2-1 5,4-1 2,1-5-11,-4 1-4,5-3-2,-4-1-3,4-3 2,1 4 1,0-6 2,-1 0 2,3 2 9,0-5-2,0 0 0,0 0-7,0 0 2,0 0-8,5-16 1,-3 7 2,3-3 12,2 0-18,0-5 6,0 0-1,1 0-3,2-10 4,-1 5-8,2-2 9,-4 7-6,0-8 12,0 8-20,0-1 5,-1 1-5,2-2 5,-1 2-2,-4 4 5,4-3-1,1 6-3,-3 0-1,0 1-2,-5 1-2,4-1 4,-3 4-7,4 0-5,-2 2-4,3-1-2,-5 1 3,2 1-5,-3 2-5,12 0 5,-2 2-13,1 1 19,2 3-12,6 0 0,7 6 0,-1 4-5,2-1 6,3-1-4,3 0 4,0 3-7,0-1 3,-2 1 1,-1-3-1,0 1-4,-4-3 11,-1 2-13,2-1 1,-7-6 5,1 2-1,-7-1-5,3-3 2,-6 1-1,-2-2 0,2 1 2,-2-3 2,-4 2-5,0-3 1,-1 1 0,0 1-3,-4-3 6,8 4 7,-8-4 8,5 0 8,-5 0 1,1 2 6,-1-2 5,0 0 2,5 3-4,-5-3-2,0 0 0,3 0-2,-3 0-1,0 0-6,0 0-1,0 0-7,0 0 5,0 0-5,0 0-4,0 0-1,0 0 2,0 0-3,0 0 0,0 0-4,0 0-1,0 0 0,0 0-2,0 0-2,0 0 5,0 0-6,0 0 1,0 0-2,0 0-3,0 0 6,0 0-4,0 0 1,0 0-1,0 0 4,0 0-7,0 0-1,0 0 6,0 0-2,0 0-5,0 0 2,0 0-10,0 0-2,0 0-11,0 0 3,0 0-1,0 0 3,0 0-10,0 0-2,0 0-5,0 0 4,0 0-5,0 0 4,0 0-1,0 0-9,0 0 3,0 0-13,0 0 3,0 0-9,0 0-11,0 0-9,0 0 0,0 0-11,0 0 0,0 0-11,0 0 1,0 0-4,0 0-10,0 0-12,0 0-17,0 0-27,0 0-28,0 0-26,0 0-23,0 0-15,0 0-33,-8-8-158,8 8-490,-4-4 217</inkml:trace>
  <inkml:trace contextRef="#ctx0" brushRef="#br0" timeOffset="32374.8823">2545 9253 98,'-3'-4'216,"3"4"-17,-2-5-19,2 5-10,0 0 4,0 17 4,2-2 11,2 12-8,-2 6-7,-1 16-16,4 3-7,0 2-15,-1 2-9,-4-3-12,5 1-7,-3 3-10,1-3-15,0-2-3,1-5-2,2 0-8,-2-13-9,-1 2-5,3-2-7,-1 1-3,0-3-3,0-3-1,-3-3-5,0-6-4,0 1-4,1-5-7,-1 0-2,-2-4 0,3-3-12,-2-3-15,-1 1-8,1-1-11,-1-5-13,0-1-25,-1 5-27,1-5-36,0 0-22,0 0-29,-6-19-10,3 4-28,2-1-173,-4-9-420,1-1 186</inkml:trace>
  <inkml:trace contextRef="#ctx0" brushRef="#br0" timeOffset="32806.4275">2580 9416 78,'-2'-26'135,"1"8"-20,-3 2 19,3 6 9,-1 0-11,1 5-6,1-1-15,-1 5-9,1 1 4,0 0 1,-14 15-7,5 0 0,0 3-3,-6 7 0,3 2-4,2-2-4,-5 0 1,-1 0-7,5 1-4,2-8-3,-2 4 1,6-5-5,-2-2-9,2-5 0,2 0 0,1-3-1,-3 0 4,4-2 6,0 0-5,-2-3 5,2 1 10,1-3 5,0 0-6,0 0-7,0 0-6,1-13-11,3 2 0,2 1-2,-1-8-3,2 2-1,1-2 0,1-10-4,0 4 0,0-1-4,1-1-6,-2 1 2,1 2-8,1-1 5,-2 4-3,-2 8-3,2-3-4,-2 2-3,2 4-2,-3 3-4,3 3 8,0 1-8,4 4 11,4 5-6,0 3 0,9 2 2,0 5 1,0 1-3,0 3-4,3-2-1,0 1 4,1 1-7,-1-1 4,-1 1-7,1-4-5,-1 3 5,0-3-10,-5-3 8,2 1-1,-1-3-1,-4-5-7,-2 2 1,-1-1-14,-3-5-10,0 1-6,-3-1-12,3-1-15,1-1-16,-4 1-18,4-2-21,3-3-29,2 1-30,-1-1-23,3-1-43,6-1-61,-6-2-182,7 1-518,-1-4 229</inkml:trace>
  <inkml:trace contextRef="#ctx0" brushRef="#br0" timeOffset="34457.6442">14998 9457 76,'-10'-8'201,"1"2"-7,-1 0-4,1 0-7,2 3-2,3-1-16,1 1-15,-4 2-14,3-1-14,4 2-8,0 0-5,0 0-10,-3 8 3,5-2 0,2 2-1,2 2-1,1 6 3,1 1-9,2 1-2,6 6-5,1-2 2,4 1-7,2 1 2,2 1-6,3-1-7,4-2-2,6 10-8,-8-8-7,1-2-4,-3-3-7,1 0-1,-4-1-6,1-2-9,-4 1 8,-4-6-12,-3-3 2,-4 2-8,4-3-7,-5-1-6,-1-2-13,-4-1-5,2-1-8,0-2 0,0 5-7,-1-5-4,-1-5-1,0 3-9,0-3-4,0 0-8,-1-5-1,-1-1 0,1 1 0,1-5 11,-4-4-2,2 4 8,-1-2 4,1-2 5,-8-8 1,5 9 3,0-11 6,0 4 10,0 5 6,-1 0 12,-1 2 3,0 1 10,0 5 8,0 2 1,2 2 5,0 1-4,0 3-4,-1-1-2,1 5-2,0 0-1,0 0 7,-4 16-6,4-3-1,0 4-2,1 1 2,2 2 0,0 4-1,1 1-2,-1 1 1,2-2-4,-1-5 4,-2 1 3,-2-1 2,0-2-1,-1 1 5,0-1-2,-3-1 0,-1 1 1,2-4 2,-1 3-2,-3-2-5,0-3 2,-2 2-7,3-2 1,-7 1-1,5 2-5,-4-1 1,1-2-2,-2 1-12,2 1-19,-2-1-11,0 0-22,3-2-21,0-1-24,0 0-23,0-1-33,0 1-30,0-1-33,-1-1-32,0-2-174,-1 2-456,0-2 202</inkml:trace>
  <inkml:trace contextRef="#ctx0" brushRef="#br0" timeOffset="35737.1172">3464 9206 200,'5'-2'258,"-5"2"-21,2-3-15,-2 3-2,0 0-1,7 14-13,-3-1-8,1 3-22,2 8-9,3 3-10,-2 3-9,-3 4-4,3 1-8,1-1-12,1 12-3,-2-11-5,-2 0-5,2-1-7,0-2-9,-3-1-5,5 1 2,-5-1-8,-1-4-1,0-1-14,1-1 3,-3-6-13,0 0-3,2-1-8,-2-5-6,-2 0 6,4-1-6,-4-5-1,0 0-10,2 0-4,-2-4 0,2 1-9,-2-4-4,0 3-6,0-3-2,0 0-5,0 0-7,-2-14-12,0 4-2,2 0-12,-2-6 0,0-4-6,-4-6-1,2 1 0,0-1 6,0-3 0,1 2 3,-3-4 6,5-3-9,-8 0 13,3 1-2,2-2-2,0-1 7,-1 2 1,1 3 12,-6 4-7,6 7-2,0 2 5,-1 6 1,5 0 8,-5 4 12,1 3-13,-2 2-3,0 3 11,-3 5-15,-1 1 1,-6 8 11,-3 3-5,-1 3-3,2 2 5,-3 3 2,3-4-2,-1 0 4,6 0 0,0-6 3,3-2-1,1-2 3,-1-4 4,5 3 2,2-5 1,-1-1 2,1 1 3,1-2 2,2-3 1,0 0-5,0 0-2,0 0 3,12-20-14,-4 11 10,1-6 1,2 1 9,0 2 1,0-5 15,-1 2 5,0-2 11,-3 0-4,8-7 0,-10 5-5,5-5 3,1-1-2,0 2-7,-6 5 8,4 3-8,-2 1 1,0 4-8,2 1-4,-4 1 0,3 4-7,4 4 17,2 2 4,5 3 4,1 1 0,7 8-8,1 2 2,4 1 2,1 0-2,-1 2-2,-3 2-5,3 0-3,-1-1-3,1-2-3,-2 2-3,0-2-4,-1 0-3,1-3 0,-4 0-15,-1 1-19,0-4-20,-3-2-30,-4-3-34,1 0-31,-4-2-24,3 1-30,-2-2-27,3-2-43,-8 1-50,4-6-44,-3 1-283,6-2-681,-1-4 301</inkml:trace>
  <inkml:trace contextRef="#ctx0" brushRef="#br0" timeOffset="36990.9848">18707 8850 159,'-8'-10'194,"2"2"-4,2 1-11,1 0-7,-2 0-8,1 2-14,1 1-9,1 1-16,1-2-11,1 5-10,-8-1-3,8 1-5,0 0-3,0 0 6,-5 6 0,7-1-2,0 5-1,3-3-4,8 7-2,0 0-17,3 0-1,5 9-4,6-3-5,1 1-10,1-1-3,3 2-2,-2 1-6,3-5-5,-4 4-3,2-1-3,-2-2 4,1-1-10,-4-1 1,-1-1-3,0-1-4,-8-4-3,-1-3 0,-3-3 0,-1 0-2,-2 2 4,-1-5-6,0 2-1,0 0-3,-4-2 2,1 0 1,2-1-1,-4-1 1,-4 0-1,10 0 0,-7-3-1,2 0 4,-3 0 0,1-3-2,1 1-1,-1-4-2,-3 4-2,0-2 0,2-4 1,-2 0-2,0-1 2,-2 0-3,0-1 0,2 1-1,0 0 6,-5 3 5,5-1-3,0 2 4,-1-3 4,-1 5-2,2-3 0,-2 5 2,2 0 3,-2 0-4,2 4-4,0-5 4,0 5-10,0 0 17,0 0-20,0 0 7,0 0-4,0 0 3,11 13-6,-8-2-1,0-1-1,1 4 5,-2 4 5,-2-1 15,0 2-11,0-1 0,0-1-6,-3 3 6,0-3 4,0 2-3,-4-3 0,4-2 0,-2-2-1,-1 2-3,1-1 3,-3 1 2,-1-3 0,4 0-2,-3-2-3,0-1 8,-2 1-1,0-2-3,0 3-5,-3-5 4,-1 2-8,0-1-3,-3-1 7,0-1 15,-1 1-31,2-1 14,-3 0-10,2-2-19,-2 1-14,3 1-21,0-4-16,4 0-26,-6 3-24,5-2-38,-5 3-34,5-3-36,4-1-44,0 0-235,-1 3-548,-1-3 242</inkml:trace>
  <inkml:trace contextRef="#ctx0" brushRef="#br0" timeOffset="38386.7512">18289 10293 131,'-10'0'268,"1"0"-9,0 1-12,2-1-6,7 0-19,0 0-22,-6-1-14,6 1-20,0 0-13,18 4-19,1-1-11,10-1-7,6 3-9,17-3 3,2 0-14,5 1-3,7-1-7,-1 0-4,31-2-5,-33 1-7,3 2-8,25-2-9,-31 0-7,0 1-5,-4 0-1,-1-2-3,-3 2-6,-16-1-5,0 1 4,-4-5-9,-1 3-1,-4 0 8,-7-2-7,-1 2-4,-8 0-4,0 0-1,-3-2 0,-2 2-5,-6 0 3,12 0-7,-8-2 1,-4 2 1,7-1 0,-7 1-8,0 0-6,0 0-7,0 0-8,0 0-13,0 0-12,0 0-4,-20-1-19,20 1-17,-14 1-24,2-2-16,0 2-21,-1-1-5,-5 1-28,-1 1-10,1-4-13,-4 2-166,-6-1-403,-3 1 178</inkml:trace>
  <inkml:trace contextRef="#ctx0" brushRef="#br0" timeOffset="38765.8043">18162 10343 137,'-21'4'226,"9"-3"-4,0 0-13,1-1-7,3 3-15,5-2-11,-4 3-15,6-1-8,1-3-11,5 7-11,4-2-7,3-3-9,9 3-8,11 1 2,0-1-10,19 4-2,3-5-12,1 0 2,6 0-1,-1-1-7,-1 1 5,3-1-9,0 3-13,-2-3-5,-1 0-9,-3 1 2,-1-2-8,-3-1-2,-13 1-2,-2-2-6,1 0-4,-4 0 1,1 0-5,-3-2-3,-6 0-5,-3-1-1,-3 3 2,-6-2-5,0 1-3,-2-1 5,-1 0-4,0 2 1,-4-1 9,1-3-14,-2 4 0,-2-2 6,-4 2-8,0 0 1,9-1-4,-9 1-4,0 0-8,1-2-9,-1 2-9,0 0-6,0 0-11,0 0-13,0 0-16,0 0-8,-13-5-13,13 5-18,-10-1-26,3 0-18,0 0-28,-1 1-16,-4-2-210,0 1-444,0-2 197</inkml:trace>
  <inkml:trace contextRef="#ctx0" brushRef="#br0" timeOffset="39196.6602">18131 10297 39,'0'0'169,"0"0"-9,0 0-10,12 7-2,-4-5-4,7 1-8,4-1-6,-1 1-10,9-3-2,4 3-5,0 1-6,1-2-2,2-1-1,4-1-3,17 4 1,0-2-2,-2-1-4,3 1-5,-4-1-10,2 0-4,-2 2-8,-15-2-4,2 0-10,-1-1-5,-4 0-4,-4 3-5,-1-3 3,-9 1-8,-1 0-12,-6-1 4,0 0-2,-4 2-7,-1-2 0,0 0 0,-1 1-3,-3-1-1,-4 0-2,9 1-5,-9-1-2,10 0-2,-10 0-8,0 0-7,0 0-7,8 0-6,-8 0 1,0 0-5,0 0-3,0 3-12,0-3-5,0 0-11,0 0-3,-8 5-11,2-2-10,6-3-18,-9 1-10,5-1-9,0 1-20,4-1-18,-9 2-152,1-1-336,2-1 150</inkml:trace>
  <inkml:trace contextRef="#ctx0" brushRef="#br0" timeOffset="39768.4909">17970 10287 54,'0'0'183,"0"0"-4,0 0-15,-4 2-5,4-2-11,0 0-5,0 0-5,20 5-3,-7-2-5,7 1-5,2 1-13,7 0-6,2-2-7,5 4-6,2-2-6,13 2-5,3-4-6,-3 4-6,2-1-2,0-2-8,1 3-3,-3-1-5,3 0-2,-1-1-2,-16-1-8,4-1-4,-2 2-3,-4-3-7,-2 1 4,3-1-3,-9 1-7,0-2-1,-3 0 1,-3-1-3,-3 2-3,-7-2 3,2 0-3,-4-2-4,1 2 5,0 0-7,-1 0 0,-4 0-1,3-2-1,-2 2 0,-6 0 0,11-1 1,-11 1-5,6-2 4,-1 1-3,-5 1-1,0 0-1,0 0-7,10-1-11,-10 1-8,0 0-9,0 0-12,0 0-3,0 0-11,0 0-10,0 0-9,0 0-11,0 0-8,-19-4-6,12 4-14,-2-1-7,-2 1-16,0 0-12,-3 0-20,0 0-99,-4 0-295,0 0 131</inkml:trace>
  <inkml:trace contextRef="#ctx0" brushRef="#br0" timeOffset="40197.4235">18355 10430 76,'-3'0'196,"3"0"-9,0 0-7,0 0-12,0 0-6,0 0-12,13 5-9,-2-3-4,5 0-8,6-1-11,8 1-3,5 0 0,0-2-7,16 2-5,1-2-3,5 0-9,-6 1-8,1-1-7,2 2-2,-1-1-5,-1-1-5,-1 1-9,-12 2-7,-3-1-6,5-1-2,-5-1 2,-3-1-7,-2 2-4,-2-1-1,-7 0-3,-4 0-8,2 0 5,-10-1-4,4 1 0,-5-1 10,-1 1-5,-2 0 2,-6 0 7,9-1-4,-2 1 1,-7 0 1,6-3-6,-6 3 3,0 0-7,0 0-1,0 0-8,0 0 1,0 0-1,0 0-6,0 0-10,0 0-10,0 0-10,0 0-11,0 0-4,0 0-12,0 0-10,-17 5-9,17-5-10,-10 1-14,4 1-17,-2 0-13,-3 1-13,-1-3-13,-1 0-3,-1 0-15,-4 0-18,-3 0-140,2 0-350,-2 0 155</inkml:trace>
  <inkml:trace contextRef="#ctx0" brushRef="#br0" timeOffset="40949.6662">18394 10355 57,'0'0'174,"-9"-2"-6,9 2-7,-7-1-11,7 1-10,0 0-18,-7 0-10,7 0-17,0 0-4,0 0-1,0 0-3,0 0-2,0 0-1,0 0 0,0 0 3,16 9-5,-9-6 7,5 0-2,4-1 2,6 1-6,4-1 1,6 3-1,-1-1 0,5-1-6,0 0-3,4-1-3,12 2-9,-1 1 0,0-4-4,-12 3 1,12 2-11,2-3 0,-13 0 0,-1 0-3,-2 0-2,4 2-2,-8-3-4,3 0 5,-3 1-5,-2-3-3,-2 2 0,2 0 2,-12-2-5,-1 0-2,4 1 2,-4-1-3,-3 2 0,-3-2 0,0 0 2,-1 0-7,-4 0 0,2 0 2,-4 0 4,-5 0-7,11-2 14,-8 4-12,-3-2 5,0 0-4,0 0-1,10 0-3,-10 0-4,0 0-2,0 0-2,7 2 1,-7-2 6,0 0-8,0 0-4,5 0 3,-5 0-7,0 0 5,0 0 1,0 0-5,0 0-3,0 0-5,0 0 7,0 0 1,0 0 2,0 0-1,0 0-9,0 0 5,0 0-4,0 0 2,0 0-1,0 0 2,0 0-3,0 0 5,0 0 14,0 0-20,0 0 4,0 0 6,0 0-12,0 0 5,0 0-5,0 0 5,0 0-4,0 0 5,0 0-5,0 0 1,0 0 3,0 0-7,0 0 9,0 0-1,0 0-3,0 0 3,0 0-2,0 0-2,0 0 4,0 0-3,0 0-2,0 0-3,0 0 5,0 0 0,0 0-1,0 0-3,0 0 4,0 0-2,0 0-3,0 0 5,0 0-2,0 0 1,0 0 2,0 0 5,0 0-10,0 0 0,0 0 3,0 0-3,0 0 4,0 0-3,0 0-3,0 0 7,0 0-3,0 0 1,0 0 3,0 0-1,0 0-2,0 0-2,0 0-3,0 0-3,0 0-6,0 0-10,0 0-7,0 0-4,0 0-15,0 0-15,0 0-15,0 0-17,0 0-21,0 0-13,0 0-18,-20-6-21,20 6-20,-7-5-15,3 2-26,-3 2-151,0-1-417,0-3 185</inkml:trace>
  <inkml:trace contextRef="#ctx0" brushRef="#br0" timeOffset="49578.4736">5457 17134 76,'0'-5'126,"1"1"5,1-1-10,-1 0 6,-2-4-14,1 2 3,0-2-11,-2-4 0,1 4-4,-1-4-3,0-3-3,-3 0 0,-1 0-1,2 1-1,-5-3-3,1 0 0,-2 1-2,-1 0 5,-2-7-5,-1 10-4,1-1-5,-1 3-5,-4 4-3,-2-1-9,0 2 3,1-3-11,0 5-3,-2-2-5,-7 4 5,-2 0-12,2 4-1,0 1-8,-2 2 2,5 7-3,-5-4 0,2 3 0,1 4 2,2 3 0,2 1-1,0 4 2,1-2-4,3 2-2,0 0-6,4 4 2,3-1 4,2 2-2,-2 2 0,6 0-2,-2 5 9,3-6-2,4 6 2,-2-1 8,2 1-2,-2 0-2,3-1 2,1-2-5,6 3 2,-4-6-4,7 4 6,-1-5 0,0 3 2,3-8-2,1 7 1,1-4-6,3-1 2,-4-2-2,6 0-5,3-3 2,2 3-3,-1-10 1,-5 0 7,5 1-12,-4-2-9,1-4 10,5 0-11,-5 1 8,1-8-4,3 3 14,-2-3-20,0 0-6,5-2 9,-5-1-3,-3 0 0,4-3-3,-1 2 6,-4-1 1,10-4-3,-6 2-2,-3-5 1,3 1-7,-2 0 3,-2 2 3,-3-1 4,3-2-11,-3 0 6,1 2-8,-1 0 2,2-4 0,-3 2 3,0-3 2,0 1-3,0 1 5,-3-1-1,8-5-11,-8 4 9,0 1 3,3-3 0,-5 0-9,0 2 15,0-2-13,3 0 10,-5-3-15,1 11 12,0-7 8,-3 1 3,-1-2-2,-2 1-7,1 3 0,1-2-11,-3 3 14,-2-5-8,1 5 9,0-4-4,-4 2-3,4-4 4,-5 3 3,-3-3-19,2 2 16,-2-2-5,-1 3-2,0-2 1,-1 0 0,0 1-8,-4-6 10,2 4-5,1 4-2,0-1-6,-6 0 4,5 4 1,-2 0 3,0 2-1,-1-3-9,-5 2 10,1 1-7,1 2 3,-1 1 3,-1-1-6,-1 5-6,-1 2 6,1 0 2,2-3-6,-2 3-1,5 3 2,-1-3-5,3 0-2,2 1-6,1 3-4,1-4 3,1 4-3,9-4-4,-14 0 3,14 0 7,-13 2 1,13-2-2,-13 6-2,7-5 5,6-1 6,-8 4-2,8-4-1,-6 4 1,6-4-1,-9 5 3,9-5 5,-7 5-5,3-1 5,4-4-3,0 0 1,-7 5-3,7-5 3,-5 3-7,5-3 10,0 0-9,-6 5 5,6-5-5,-3 3 1,3-3-5,0 0 0,0 0-11,0 5 9,0-5-7,0 0 1,0 0-3,0 0-6,0 0-2,0 0-6,0 0-2,0 0-3,-3 4-1,3-4-9,0 0 1,0 0-16,0 0-4,0 0-12,0 0-7,0 0-24,3 8-13,-3-8-21,0 0-11,0 0-19,0 0-27,0 6-140,0-6-380,0 0 168</inkml:trace>
  <inkml:trace contextRef="#ctx0" brushRef="#br0" timeOffset="50367.4036">5020 17706 139,'-3'0'175,"3"0"0,0 0-13,0 0-3,0 0-12,0 0 0,0 0-15,26-4-5,-13-4-12,6 5 2,-2-3-6,11 0-1,0-4-9,-1 3 1,3-3-3,1 5-1,2-4 25,2 0-4,-5 4-4,2-3-5,-1 3-10,1-2-4,-4-1 0,0 3-6,-1 0-9,-5-2-21,-4 5 17,-1-2-4,-2-3-10,-1 4-6,-5 1-3,3-1-5,-7 3-9,-5 0 0,12-2-6,-8 0-1,-4 2 6,0 0-8,11 0-9,-9-2-3,-2 2-12,0 0 11,6-1-1,-6 1-6,0 0-5,0 0-18,0 0-12,1-5-20,-1 5-19,0 0-16,0 0-23,0 0-15,0 0-19,-19 2-11,19-2-24,0 0-15,-17 3-27,9 2-14,1-3-170,-4 1-428,2 1 190</inkml:trace>
  <inkml:trace contextRef="#ctx0" brushRef="#br0" timeOffset="50824.5948">5092 17877 146,'-4'2'218,"0"-1"-12,0 4-9,4-3-16,0-2-9,0 0-6,0 0-11,0 0 1,0 0-18,14 5 2,-14-5-16,26-6-3,-9 3-2,2-3-15,0 3 4,14-6-9,-6 0-7,2 1 0,2-4-5,1 3-1,-4-1-15,4 4 0,-4-4-2,-1 0-17,2 2 11,-10 1-16,3 1 9,-3 2-5,-1-3-5,0 5 0,-5-1-7,-1-2-21,-2 2 16,4 1 1,-4-2-3,0 4 3,-10 0-6,14-4-1,-8-2-1,-6 6-1,9-2-7,-9 2 7,9-1-3,-9 1 7,0 0-13,0 0 6,13-4-13,-13 4 4,0 0 9,0 0-10,0 0-3,0 0-2,0 0 0,0 0 7,0 0-7,8 0 0,-8 0 5,0 0-15,0 0 11,0 0-13,0 0 9,0 0-2,0 0-3,0 0-7,0 0-7,0 0-9,0 0-16,0 0-14,0 0-13,0 0-21,0 0-16,0 0-29,0 0-18,0 0-19,0 0-28,0 0-43,0 0-24,0 0-156,0 0-454,0 0 200</inkml:trace>
  <inkml:trace contextRef="#ctx0" brushRef="#br0" timeOffset="52169.8715">5308 8637 264,'-3'-2'266,"3"2"-11,0 0-7,-1-5-16,1 5-17,0 0-20,0 0-18,0 0-16,-9 10-13,5-1-12,-1 8-4,-4 7-10,3 0-10,-2 1-7,1 0-5,0 1-4,-1-1-9,6-5-6,-4-1-5,2-1-3,2-1-4,-5-2-7,5-4-8,1 1 5,0-3-11,-1-1 0,1-3-3,0 0 4,-1-1 6,2-4 5,0 0-2,0 0-6,0 0 0,7-11-12,-4-4 12,4-2-9,-1 0 0,1-9 6,1-3 0,-1 1 2,-2-2 8,-2 1-9,2-1-4,1 2-9,1 1 2,-2 3-11,0 5 3,-1 2-2,-3 7 3,3 0-1,-4 0-3,1 3-4,2 4-4,-3-1-3,0 4 2,0 0 1,10 7-2,-5 4 0,4 2 2,-3 3 1,1 2-4,2 6-3,-4-1 6,4 2-8,-2-7 5,0 0-9,-1 7 6,1-8-8,0 0 8,-2 0-12,3 2 4,-4-5-14,1-3-19,-1 3-4,0-4-39,-1-2-25,2-1-17,-1 0-23,-2-3-20,1 1-24,0 0-27,0 0-25,-1-3-23,-2-2-34,5 1-254,-5-1-585,6-6 260</inkml:trace>
  <inkml:trace contextRef="#ctx0" brushRef="#br0" timeOffset="53535.0182">5291 6592 120,'-7'-19'189,"4"1"-8,-1 0 1,1 1-9,0 0 0,1 0-13,2 2-12,-1-2-6,1-1-6,0 3-7,-1-1-8,2 4 4,-1 1-12,0-1-1,0 1-7,3 2-4,-3 0-3,0 2-1,0 0-7,0 1-1,0 4-4,0-3-1,0 0-9,0 5-1,0-5-5,0 5 3,0-4-2,0 4 1,0 0-7,2-3 7,-2 3-4,0 0 1,0 0-2,0-5-5,0 5 9,0 0-8,0 0-7,0-5 0,0 5-5,-2-5 2,2 5-2,0-7-9,0 4 3,0-3-8,0 1 1,0 0 5,-2-2-3,2 0 0,0-1-8,2-4-4,-4 2 3,1 1-12,1-3 4,-3-2 3,2 3 0,-2-1-7,2-1-2,-1-3-6,-2 1 6,-1-1-5,1 4 8,0 0-7,0 1 6,2 1-2,-2-1-1,2-1 5,0 5 4,-2-2 7,-1 3-5,4 2-4,-2-1 3,2 1-8,0 3 0,1 1-6,-3-5 1,3 5-2,0 0-3,-1 22-5,0 2 6,2 5 1,3 7-4,2 16 3,3 5-2,-3 1-1,2 3 0,1-3-2,4-1 5,-3-1 0,1-2-1,0-4-6,-2-1 6,1-2 0,-3-12 4,3 12-7,-5-13 3,0-4 1,1-1 0,0-4-7,-2-6 4,-2-2 3,-1-4-2,0-1 1,2-3-1,-1 0-5,-2-1 1,2-4 3,-2 2 12,0-3 3,0-3-1,0 0-2,0 0 3,0 0-10,0 0 2,0-23 0,-2 12-4,0-6-1,-2 0 3,-1-9 2,1-1-1,-1 2-3,0-7-1,0-1 0,-3-1-4,7 2 0,-3-16-9,0 2 12,6-1-6,-2 11-1,3-11 2,1 12 4,-1 1-6,7 3 1,-1 4-1,-2-2-2,0 11 6,0 2-6,0 5 4,-1 0-10,1 4 3,-1-2 3,-2 4-2,7 2 0,0 0-2,0 4-1,-1 1 5,-1 1-3,-1 4-5,1 0 3,-3 3 4,-1-2-4,-1 3 1,-1 6 0,-2-2-4,-2 2 2,-1-5-7,-3 5-9,1-2-4,-5 1-16,-1-1-3,0 2-16,0-3 0,-4 1-3,2-3-10,0 2-9,-1-5 2,4-1-20,-3-1-11,1-2-6,2 0-8,-1-2-12,2-1-9,1-2-16,1 0-26,6 0-33,-11-5-15,8 3-15,2-4-215,-3 0-508,4-1 225</inkml:trace>
  <inkml:trace contextRef="#ctx0" brushRef="#br0" timeOffset="54287.4597">5444 6269 92,'4'-6'158,"0"-2"-2,0 2-3,-2 3-11,1-1-10,-3 0-17,0 4-12,0 0 2,0 0 2,10 8 13,-9 0 3,2 1-1,-3 3-2,0 0-4,1-1-4,0 6 1,2-5-6,1 5-8,-2-2-7,2 0-5,-1-5-10,3 1-6,-3-1-4,3-1-3,2-1-10,-3 1-4,1-4-2,1-1 1,1-1-5,-1-3-4,2 0-1,-1-3-3,-3 1-9,4-6 1,1 3-1,-2-9-6,1 0 1,-2 1-5,-2-4-4,0 3 2,1-5-1,-4 0 0,-2 1-2,4 1 4,-3 0-3,-1 0-1,0 7 0,2 0-3,-2 4 5,1-2-1,-1 1-3,0 2-6,1 3-4,-1 2 1,0 0-1,0 0 2,0 0 6,3 18-4,-3-9 4,2 3-5,2 4-1,-4-3 3,1 1-4,0 1 4,0-3-2,1 2 2,2-1-4,-2-2 5,4-1-3,-1 2 2,2-4-1,-3 1 3,3-5-1,-2 1 0,1-4 2,-1 1 3,4-2 3,-1 0-5,1-3-3,5-2 4,-8 1 3,5-3 9,-1 0 3,-1-1 3,0-5 5,-4 2 0,2 0-6,0-6-2,-2 0 1,1 2 3,-4-2-3,0-1 6,-4-1-11,2-1 1,0 4-3,0-3-2,0 3 5,-2 0-2,2 4 1,-2 0-12,2 3 4,-4 2 4,1 2-5,1-1-2,0 1-1,0 3 0,2-3 0,-3 2-11,3 3-3,0 0 7,0 0 1,0 0-3,0 0-3,-7 8 6,4-5-7,2 4 5,0-2-1,1 0-3,0 4 1,1-1-4,3 1 4,-4 2 1,7-2 3,0 0-2,2 3 3,3-1 4,0 0 1,2 1-8,1-3 3,1 2 0,-1-2-1,3 0-2,-3-1-3,2 1 5,-7-3-2,-1-1 3,-1 1-2,1-3-1,-4 0 2,-1 0 5,1 1-5,-1-2 2,-1 1 1,0-2 2,-2 1 1,-1-2 2,0 0 1,3 4-5,-3-4-3,0 0 2,-10 7-2,-3-4 3,5-3-3,-3 2 2,-7 3-7,1 1-15,-1-2-14,-1-2-4,1 1-14,-1-1-11,0 1-14,5-1-9,0 0-16,3-2-9,-1 0-12,5 0-17,1-2-28,1 2-24,3-5-28,-1 1-4,6-2-8,-1-3-5,3 1-125,3-1-386,-3-4 170</inkml:trace>
  <inkml:trace contextRef="#ctx0" brushRef="#br0" timeOffset="54942.4267">5852 6150 209,'9'-30'22,"-2"3"12,1-3 2,-1 0 9,-1-1 8,4 0 0,-3 1-2,-1 2 6,0 3 12,2 6 11,-2 2 7,1 5 5,-6 0 7,2 3-1,-1 3-12,1 1-4,-3 1-6,0 4 2,0 0 13,9 14 20,-8-4 6,3 9 10,0 9-1,-3 0-3,0 5-2,-1-3-5,3 3-2,1 0-8,-1-1-9,-1-2-5,0-4-8,0-1-7,0-6 3,2 0-11,0-3-6,0-7 3,-3 3-5,3-3-1,-4-1 3,2-2-7,0-2 6,-1 2 10,1-4 10,-2-2 5,4 1-9,-4-1-5,12-7-7,-4 0-1,2-3-27,4-2 6,5-8-6,-4 1-6,3-2 6,0 1-6,2 0-6,1-3-2,-3 5 5,3-1-24,-6 8 18,2 0-26,-6 4 18,1 0 3,-1 3-8,-2 1 2,-1 3 1,1 4-3,0 0 2,-4 2 0,4 1 9,-2 3-5,-2-3-2,3 5 0,-2-2 0,-1 2 0,0-2-3,1 1-4,0-1 4,-2 0-8,2 1 6,-2-2-1,1-5-1,3 3 5,-2-1 1,1-3-1,-1-2 6,-1-1-2,6 0-2,1 0 3,-3-5-9,0 1-2,3 1 1,-1-4-3,-2 0 9,7-5-13,-8 4 19,7-3-3,-5 0 6,-1-1-7,3-3-2,-6-1 1,5 1-2,-3 1-3,-2-1 3,-1 3-5,0 0 8,-1 1-5,0 3-2,-4 1-10,2 1 13,2-2 0,-4 3 3,1 2 1,-1 3-21,3-6 26,-6 2-12,3 4 6,3-5-6,-3 5-2,0-3 6,0 3-6,0 0-1,1-4 3,-1 4-6,0 0-5,0 0 4,0 0-7,0 0-2,-1-5-18,1 5 13,0 0-2,0 0-3,0 0-3,0 0-4,0 0 0,0 0-19,0 0 0,0 0 1,0 0-12,0 0-5,0 0-3,0 0 4,0 0-7,0 0-4,0 0-1,0 0 5,0 0-7,0 0 0,0 0-5,0 0-8,0 0-7,0 0-12,0 0-14,0 0-13,0 0-7,0 0-25,0 0-14,0 0-19,0 0-12,0 0-13,0 0-173,-14 4-427,14-4 190</inkml:trace>
  <inkml:trace contextRef="#ctx0" brushRef="#br0" timeOffset="57601.915">6630 5809 2,'-1'4'120,"1"-4"-6,0 0 7,0 0 0,0 0 0,0 0 4,0 0 6,-3 3 7,3-3 0,0 0 4,0 0-1,0 0-3,0 0 1,0 0-3,0 0-10,0 0-7,0 0 2,0 0-8,0-14-3,-1 9-5,1 1-6,-1-1-7,1-1-6,0 1-9,-3 0-4,3 0-9,-1-3-2,1 2-8,1-1-4,2-3-8,-3 3-3,5-1 1,-1-1-6,1 1-6,3 2-6,2-2 2,-1 3-5,2 0-2,0 0-2,1 3 2,-2 0-3,4 4-4,-3-1 1,1 6-5,2 0 8,2 3-8,-6 3 3,-1 0 3,1 4 1,-6-3 1,1 3-1,-5 3-4,-1-2 0,-5 0 2,-1 8-1,1-9-3,-1 3 0,0-4 2,-1 1-5,-2-2 3,3-1-2,-3 2 0,3-7 5,1 3-6,1-3 1,0-1 1,2-1-8,0-2 6,3 0 1,-2-4 5,2-1 4,-2 6 1,-1-3 8,3-3 1,0 0 1,0 0 1,0 0-6,0 0 5,0 0-7,0 0-5,19-8 2,-11 7 0,3-3 0,-1-1-6,2-2 10,5 1-13,1-2 1,-5 4-3,-2 1 2,3 0-1,3-2 3,1 0-4,-8 1 0,3 1 0,0-1 1,-1 1 1,-5 3-4,0-2 2,0 1-2,0-2 0,0 1-1,-3 0-2,1 0-2,-5 2-2,6-3-5,-2 3-13,1-2-15,-5 2-6,4-5-12,-4 3-14,0 2-12,5-5-9,-5 5-15,1-5-18,1 2-16,0-1-10,-2-2-2,4 2-12,-3-2 1,3 1 0,-1-6 10,2 4 1,-3-4 13,3 0 19,-2 4 12,0-5 3,-1 0 12,1-2 17,-2 2 18,3-4 15,-4 0 16,-3-1 11,3 0 8,-1-2 12,0-7 15,-1 9 11,1 0 13,-1 1 15,2 4 12,-2 0 7,0 2 4,-1 1 1,2 2 2,1 0 5,-3 2-6,2 0-9,1 5-2,0-4-17,0 4 4,0 0-8,0 0 0,1 16 8,2 1 6,-2 0 0,3 2 0,-1 8-6,2-2 2,0 3-8,4-5-5,-4 2-3,1-1-2,1-5-4,-2-1-6,1 1-3,0-1-1,0-1-2,-1-2-1,-1-3-4,1 1 2,0-3-7,0 1 0,-3-3-8,0 2-5,-2-2-13,2-2-9,1-1-13,-3 1-18,2-2-14,-2-2-17,0 3-18,2-2-13,-2-3-13,-4 7-24,4-7-9,0 4-20,-3-1-15,-3 0-150,2 1-370,-2-1 164</inkml:trace>
  <inkml:trace contextRef="#ctx0" brushRef="#br0" timeOffset="57941.21">6852 6159 188,'-3'1'217,"3"-1"-6,-8 2-6,8-2-13,0 0-12,-4 2-10,4-2-7,0 0-14,0 0-11,0 0-13,0 0-7,0 0-14,0 0-2,27-5-13,-16 5-7,8-5-6,1-1-3,0 3 1,8-2-11,-2-2-1,6 4-2,-5-5-1,4 2-1,-2 1-5,-2-2 0,-4 2-3,6-1-2,-10 1-4,0 1-2,-1-1-2,-1-2-3,-3 2-2,0 2-3,-5-2-3,-1 3-1,-3-1-2,0-1 0,2 4-2,-4-2-8,-3 2 0,5-2 6,-5 2-13,8 0-5,-8 0-17,0 0-8,0 0-21,0 0-18,0 0-23,0 0-14,0 0-17,0 0-20,-28 3-19,18-2-12,-1 2-17,0 2-5,-5 1-13,2 0-158,-2 0-386,-4-1 171</inkml:trace>
  <inkml:trace contextRef="#ctx0" brushRef="#br0" timeOffset="58252.5579">6909 6271 104,'-2'2'205,"2"-2"-2,-2 4-3,2-4-3,0 0-5,0 0-7,6 1-7,-6-1-9,19 0-6,-7-1-8,7-1-12,2 0-9,7-2-8,1 1-8,2-2-3,1 0-4,0-2-5,2 2-2,-3 0-5,1 0 0,1 0-11,-1 1-5,-5 0-7,-6 3 1,1-3-11,-8 0 2,-1 1-4,4 1 0,-5-2-9,0 1-4,-2 3 0,-2-2 10,1 0-21,-4 1 3,-5 1-13,10-3-3,-10 3-6,8-1 10,-8 1-8,0 0 0,5-3-5,-5 3-7,0 0-2,0 0 2,8-4-10,-8 4-8,0 0-18,0 0-25,0 0-23,0 0-32,0 0-29,-17-3-33,7-1-35,-2 4-38,-1-3-26,-8 0-223,-6 1-528,-6-3 233</inkml:trace>
  <inkml:trace contextRef="#ctx0" brushRef="#br0" timeOffset="58560.3095">6417 5603 133,'-3'-3'200,"3"3"-15,-3 0-23,3 0-4,-3 7 4,3 0-1,0 5 4,-4 6-4,4 1-4,4 9-7,-4 2-1,3 3-3,0 1-6,5-1-13,1 15-8,5-3-10,-1 1-10,2-2-7,-1-10-10,2-2-4,5 9-9,-2-10-5,3-2-1,0 0-14,-3-3-5,1-1-2,4-3-14,-2 0-12,-1-5-22,3-1-24,1-2-23,-1-3-27,-3-5-35,1-2-49,6-2-41,2-5-43,-10-1-154,9-5-435,2-4 193</inkml:trace>
  <inkml:trace contextRef="#ctx0" brushRef="#br0" timeOffset="58885.0439">7174 5395 163,'2'-9'194,"2"3"-17,-2 0-2,4 3-12,5 0-11,1 3-2,0 2 6,7 3-8,0 7 1,7 4-1,0 1-4,0 5-8,-1 3-6,4 11-6,-4 6-6,-10-11-9,10 14-9,-3 0-11,-9-12-9,1 1 0,2 10-12,-9-11-7,7 11-5,-10-15-6,1-2 1,-5 5-10,0-5 0,-3 1-7,-5 1-3,1 0 3,-3-5-5,-3 1-6,-1-1-13,0-2-16,0-1-21,-4-1-16,6-4-24,-2 1-30,1-4-37,-1-1-33,4-3-40,4-1-44,-6 1-152,5-6-436,-2 2 193</inkml:trace>
  <inkml:trace contextRef="#ctx0" brushRef="#br0" timeOffset="63493.8448">12242 17198 132,'3'-7'123,"-2"-1"0,-1 1-9,2-3-1,0 2-6,1-1-6,-3-3-12,2 2-2,1-2 3,-3 0-11,0-1 3,4-4-9,-4 5 8,0-5-7,0 2 0,1 0 3,-2-2-4,-3 7 1,1-3-6,1 4-5,-3-2 4,1 2-4,-3 0-4,-4-5-4,-1 2 1,0 5-7,-3-3 2,-4 3-3,1-3-6,-4 6 0,4-4-2,-4 3 0,-5 0-7,5 2 1,2-1-4,-8 1-9,7-1 4,-2 4-3,1 2 1,3-4-3,-12 2-1,1 6-1,-1-5 0,2 3-2,2-1 3,5 2-5,2 0 2,-6 0-1,5-1 3,3 2 1,1 1-9,0 1 6,-1-1-7,6-1 3,-2 2-7,0 1 9,0 1-6,1 2 1,3-2 0,-1-1-1,-1 1-2,1 3 2,1 3 1,-1-2-6,-1 1 9,6 0-4,-4 2 2,2 1-3,-1-1 6,1 6-3,2-5 0,-4 5 5,4-4-4,3-1 6,-4 5-1,5-3-13,-1 6 17,-1-6-3,3-1 4,0 6-2,0-6-4,1 1 4,0-2-4,-5 10 5,5-10-11,3 1 7,0 0 4,-3 1-3,2 0-5,1-4-1,2 4 6,3-6-17,-2 3 19,2 0-11,0-2 12,2 2-2,-1 0-3,1 0 5,1-3 0,0-2-4,0 5 6,0-2-2,0-5 0,5 3 8,-4-5-7,0 2 3,4-1-5,-2-1-1,3 2 9,-1-4-12,0 2 0,1-3-8,-2 3 7,4-3-1,-3-1-1,-2 1 2,3 0-5,1-1 1,-2-1 7,4-1-18,0-1 13,-3-1-4,2 1 4,0-2-3,2 2-1,-2-2 4,-4-2-1,5 3 1,-4-3 2,-1 1-7,4 0 6,-2-1-8,-1-2 5,0 0-1,2-1 3,-2 0 8,1 0-4,-4 1 2,5-3-2,-4 1-6,3-4 9,-4 0-8,4 1 9,-3-3-3,1-1 2,0 0 1,0-1 0,-4 1-6,2-1-2,-1-1 3,-3 2-14,4-1 12,-3 0 3,-1 0-3,1-1 1,-1 1 3,-2 0-8,-1 3 7,2-2-3,-3-3 3,1 2 8,-3 0 1,3-1-4,-2-1-3,-1-1 7,0 2-13,-1-5-4,-1 6 1,3-6 1,-2 6 2,-1-5-9,0 1 4,-1 0-3,-1-1 0,0 1-6,-3-1 16,2 1-11,1 2-4,-3-2 6,-1 4-5,-4-1 7,6 0 0,-6 3-1,-1-1-4,0 3 3,5 2 0,-2-3 2,-1 2-13,2 5 8,-2-2 5,3 2 0,0-2-6,-1 4-1,6 3-5,-10-7 3,7 2-1,3 5 0,-8-5 4,4 2-9,4 3 8,0 0-4,-10-6 5,10 6-5,-5-4 5,5 4-4,0 0-3,0 0 1,0 0 8,0 0-1,-9-1-2,9 1-10,0 0 6,0 0 2,0 0-4,0 0 6,0 0-4,0 0-1,0 0 14,-11-2-20,11 2 2,0 0 9,0 0 1,0 0-4,0 0-3,0 0 0,0 0 8,0 0 3,0 0-3,0 0 3,0 0-4,0 0-4,0 0 2,0 0 8,0 0-13,-12 6 6,12-6 9,0 0-19,0 0 7,0 0-5,0 0 0,0 0 9,0 0-2,0 0-2,0 0 3,0 0 0,0 0 5,0 0-12,0 0 6,0 0 7,0 0-10,0 0-12,0 0 11,0 0 10,0 0-5,0 0-7,0 0 9,0 0-3,0 0-4,0 0-7,0 0 10,0 0-9,0 0 5,0 0-10,0 0 8,0 0 5,0 0 0,0 8-4,0-8 6,0 0-5,0 0-12,0 0 7,0 0-4,2 9-9,-2-9 8,0 0 0,0 0 13,4 7-4,-4-7-11,0 0 7,6 4-3,-6-4 0,6 5 5,-6-5-5,0 0-13,0 0 15,2 6-13,-2-6 11,0 0-6,4 5 3,-4-5-2,0 0 4,0 0-6,6 3 0,-6-3-2,0 0 4,6 4 3,-6-4-2,3 7-8,-3-7 4,0 0-3,7 4-4,-7-4-5,0 0 6,0 0-8,7 4-2,-7-4-5,0 0-14,3 5-13,-3-5-24,0 0-12,0 0-24,0 0-23,0 0-35,0 0-36,5 4-221,-5-4-483,0 0 214</inkml:trace>
  <inkml:trace contextRef="#ctx0" brushRef="#br0" timeOffset="67300.394">15460 17120 44,'0'0'113,"0"0"-19,0 0-5,0 0-13,0 0-5,0 0-2,0 0-12,0 0 1,0 0-2,0 0-14,0 0 6,0 0-3,0 0 13,0 0-6,0 0 5,0 0-1,0 0 2,-4 5-5,4-5 4,-3 4-1,0 0 1,1-2-4,2-2 0,0 5 8,-2-1-10,2 1 6,-3-3-9,1 1 3,0 1-5,0 1-2,-1-2-4,3-3-9,-4 6 7,4-4-4,-1 4 5,1-6-9,-4 4 4,3-2-2,1-2-2,-5 5 5,5-5-6,-2 4 4,2-4-2,0 0 0,-2 3 11,2-3-2,0 0 7,0 0 4,0 0 3,0 0 28,0 0-9,0 0-8,-8-8-6,7 4-3,-1 1-8,-1-6 0,3 6-8,-3-6-1,0-1-6,-2 0 0,2 0-10,-5-5 1,5 6 0,-5-8-6,0 8 1,2-1 3,-1-6-8,-2 1 3,1 0-6,0 5 2,-1-5-1,2 6-5,-5-4 2,3 4-2,-2-5 0,-5 2-4,6 4 6,-6-4-3,1 0-5,-3 5 7,1 0-5,-2 2 1,0 0-9,1 0 7,-2 3-9,1-3 9,0 5-8,-8-2 8,5 2 4,1 4-4,-1-4-3,2 5 0,-1 0-1,1 1 3,1 3 0,-7 0-2,2 6 7,6-2-6,2-3-6,-1 1 10,2 3-5,-5 5 9,4-6-9,0 6 8,0-5-3,2 8 2,-1-1-4,0 0 10,2 2 1,4-6-8,-1 0-3,-3 5 5,4-4 2,-5 5-1,5 5-2,1-10-2,1 6 7,-2-6-3,6 1 0,-2 0 0,2 5 3,2-7 1,-1 3 2,0-2-2,2 0-13,0 2 21,2-4-4,0 1 0,-3-2-3,3 4 9,2-5 3,1-1-5,3 1 3,-3-2-6,0-3 4,3 7-6,-2-9 3,3 7 4,-1-4 2,5 2-1,-2-4-8,3 3 1,2 0 4,-4-2-11,4 0 2,-4-1 2,3 0 11,-1-4-8,6 3 7,-5 0-16,4-3 11,0 0 4,-6-2-8,4 5 4,1-5 0,1 1-8,-6 0 1,0-3-4,1 1 5,-1-1-1,1 0 1,-2 0-5,-3-4 7,5 3-1,-1-1-5,0 0 1,-1 0 5,0-3-11,6 3 8,-4-1 1,-2 1-4,4-6 0,-2 1 1,2 1-6,-4-2 9,1 3-2,5-7 0,-8 4 2,3-1-12,-3 0 7,-1 1-2,5-4 9,0 0-5,-3 5-8,-2-3 10,1-2-10,0 1 8,0-1 2,-2-2 1,5 0-2,-4-1-9,-1 1 16,2-1-4,0 0 1,-1-1 1,-2-1-15,2 2 20,-4-2-6,4-7 3,-8 5 2,4-2-4,0-7-8,0 4 10,-3 7-10,-1-9 10,-1-1-1,0 3-8,0-3-4,0 8 4,0-1 0,0-7 2,-1 9-10,-3 1 7,4 0 2,-5 1-12,5-1 9,-3 2 7,1 2 0,-2 1-4,1 3-10,-3-1 7,4 2-6,0 1 1,2 7-1,-6-12 8,4 7 2,2 5-6,-5-8 4,5 8-8,-6-5-1,6 5-9,0 0 23,-3-8-3,3 8-10,0 0 9,0 0-10,0 0-3,0 0 8,-4-8-7,4 8 1,0 0-6,0 0 9,0 0-16,0 0 18,0 0 2,0 0-5,0 0 0,0 0-2,0 0 5,0 0-5,0 0 6,0 0-5,0 0 3,0 0-5,0-7 2,0 7 3,0 0 2,0 0-3,0 0 2,0 0-3,0 0 1,0 0-3,0 0 5,0 0-3,0 0-7,0 0 11,0 0-2,0 0 2,0 0-5,0 0-8,0 0 10,0 0-1,0 0 0,0 0 2,0 0 0,0 0-14,0 0 12,0 0 11,0 0-15,0 0-1,0 0-2,0 0 15,0 0-12,0 0 5,0 0-1,0 0 0,0 0-2,0 0-4,0 0 2,0 0 4,0 0 1,0 0 0,0 0 1,0 0 6,0 0-7,0 0 1,0 0 0,0 0 2,0 0-6,0 0 6,0 0-9,0 0 2,0 0 5,0 0-6,0 0-11,0 0 7,0 0 9,0 0-11,0 0 9,0 0 4,0 0 4,0 0-23,0 0 11,0 0 5,0 0 3,0 0-5,0 0-12,0 0 21,0 0-8,0 0 3,0 0 1,0 0-15,0 0 17,0 0 3,0 0-4,0 0-1,0 0-1,0 0-3,0 0 6,0 0-1,0 0-10,0 0 8,0 0 4,-10 19-12,10-19 4,0 0 10,0 0-6,0 0-3,0 0 0,0 0-3,-8 4-3,8-4 4,0 0 5,0 0-3,0 0 9,0 0-6,0 0 2,0 0 1,0 0 0,0 0 1,0 0-9,0 0 7,3 9-17,-3-9 19,0 0 4,0 0-23,0 0 9,0 0 5,0 0-10,0 0 14,0 0-4,-3 9 2,3-9-3,0 0 2,0 0-4,0 0-3,0 0-4,-4 7 12,4-7-5,0 0 3,0 0-7,0 0 4,0 0 1,0 0-14,0 0 21,0 0 0,0 0-7,0 0 1,0 0 5,0 0-16,0 0 9,-1 7-1,1-7 7,0 0-7,0 0-6,0 0 14,0 0 8,0 0-9,0 0-7,0 0 2,0 0-2,0 0 9,0 0-3,0 0 3,0 0-8,0 0 0,0 0-19,0 0 15,0 0 1,-2 8 0,2-8-1,0 0-10,0 0 14,0 0-3,0 0-7,0 0-4,0 0-9,0 8 5,0-8 2,0 0-5,0 0-9,0 0 5,0 0 1,0 0-3,0 0-14,-2 6 4,2-6 4,0 0-6,0 0-12,0 0-3,0 0-7,2 7-3,-2-7-14,0 0-10,0 0-6,0 0-18,0 0-11,0 0-19,0 0-8,0 0-8,7 8-24,-7-8-39,0 0-13,0 0-164,8 4-433,-8-4 192</inkml:trace>
  <inkml:trace contextRef="#ctx0" brushRef="#br0" timeOffset="70328.1147">18987 17412 72,'0'0'164,"6"-6"-10,-5 3-2,3-2-8,-1 1-9,-1 1-3,3 1-2,-2-6-3,1 4-3,-4-1-6,4-2-5,-1 2 1,1-4-12,-2 3 12,-1-5-4,0-1-4,2 3-2,-3-3-19,0 1 8,2-6-6,-5 0-11,1 1 0,-2-1-9,2 0-5,-5-3-3,2 3-12,0 0 1,-2-1-5,-5-8-6,-1 5 0,2-1-9,2 7 0,-2 1-2,-4-3-8,1 3 6,-1-4-8,-1 3 4,-4 5-5,0-8-7,3 8 6,0-1-3,-8-1-1,6 6 2,-8-4-6,6 5 8,2 1-5,0-1-6,-1 2 3,5 6 3,-2-6-6,2 2 7,-2 3-4,2-2-6,2 4 4,-3 2 1,4-4-2,-5 5 3,4-2-7,-1 4 4,0-2 0,1 1-4,-2 2 3,3-6-18,-1 9 19,0-6 0,-2 4 1,1-1 0,3 0-1,-3 3 5,1-2-3,1 3 9,0-3-8,-1 4 6,2 1-2,0-2 7,1 3 0,-3-3-9,4 1 7,0 0 3,-1 2-3,1-2 0,0 7 2,-1-1 0,4-6-3,-1 4-8,3-2 14,-1 0 1,-3 1-2,5-1-3,0 3 2,-1-2 2,-1-2-9,5 3 13,0-4-10,0 5-9,-4-8 10,6 6-1,0-1-5,-2-4 7,3-1-5,-1 1-2,2 3 8,-4-5-12,6 5 10,-2-4-21,0 5 16,1-8-3,2 5 4,-1 2-2,-2-6 2,6 1 6,-5 0-9,3 0 4,-3-2-5,4 1 7,-3 0-7,2 0 3,0-5-5,1 4 8,0-2-7,1 1 3,1-2-2,-2 0 2,4 0 1,4 0-3,-6-3 2,8 3 5,-6-3-8,2 2 3,-2 0 6,-3-3-12,3 2 5,0-4-2,1 3-5,-2-1 4,2-1-2,0-1 3,0 0-2,3 4 3,-5-4-10,-2-1 12,1 0-7,1-1 3,0 2 3,2-3-3,-4 1 0,2 0 9,0-1-14,0-1-6,2 1 17,-4-3 0,2 1-2,-1 1-1,5-5-19,-6 1 9,4 3 4,-1-7 4,-2 5 2,-1-2 8,-1 1-6,3 2 4,-3-2 1,2-1-1,-3 3 8,2-3 0,-5 2 3,4-1 1,-2-2 1,-1 1-9,3 2 0,-3-3-3,-1 3 11,0-1-4,2 0-8,-2-1-1,0-1 1,4 2 6,-3-3-6,-3 1 1,6 1-5,-5-6 4,3 4-4,-1-4-4,-1 5-3,0 0 7,-1-2-6,1 0 0,0 0-8,0-1 8,-1-1-1,1-2 1,-2 6 10,0-5-11,1 3 2,0-2-4,1-3 2,-1 7-1,-2-2 0,2 0-5,0 2 3,1 0 1,-3 0-4,0-1 6,0 0 6,-1 1-5,1 2-4,-2 1-4,5-1 0,-5 2 3,0 0 0,0 6-7,0-14 8,2 9 5,-1-2-2,-1 7-12,2-8 1,-2 8 16,0-5 4,0 5-13,0-9 10,0 9-3,0 0 5,0-7-14,0 7 3,0 0-5,0 0-3,2-7 13,-2 7-5,0 0-2,0 0-1,0 0-1,0 0-1,2-6 9,-2 6-3,0 0 2,0 0-18,0 0 21,0 0-25,0 0 22,0 0-2,0 0 0,0 0 0,0 0-4,0 0 11,0 0-8,0 0 13,0 0-23,0 0 5,0 0 11,0 0-4,0 0-6,0 0 5,0 0-4,0 0-10,0 0 12,0 0-4,0 0 6,0 0-8,0 0 8,0 0-7,0 0 10,0 0-1,0 0 0,0 0-3,0 0-13,0 0-3,0 0 23,0 0-1,0 0-5,0 0 0,0 0-4,0 0 1,0 0-5,0 0 5,0 0 7,0 0-4,0 0 3,0 0-6,0 0-3,0 0 9,0 0-8,0 0 4,0 0 3,0 0 8,0 0-11,0 0 6,0 0-7,0 0-11,0 0 2,0 0 5,0 0 5,0 0-17,0 0 0,0 0-16,0 0-1,0 0-22,-14 14 0,14-14-21,-3 3-11,3-3-4,-2 5-25,2-5-12,0 0-19,-1 9-15,1-9-22,-5 9-20,5-9-25,-5 9-22,1-4-203,1-1-492,-1 1 218</inkml:trace>
  <inkml:trace contextRef="#ctx0" brushRef="#br0" timeOffset="71807.8644">22432 14795 48,'6'-33'119,"2"3"-7,-2 0 3,-1-4 11,-1 0-7,0 2-3,-3 2 7,-2 5 3,2-1 12,-1 6-7,-1 2 1,1 1-4,-2 5-1,0 0-2,1 3-5,2-1-4,-2 5-3,1-2-12,0 3-2,0 4-18,-2-5-8,2 5-2,0 0-2,0 0 0,0 0-6,0 23 9,0-7-7,-1 9 4,-3 1 11,2 8-5,-3 15 2,-3 0-4,-2 3 6,2 5 1,-2 27-5,1-24-7,-1 25-4,1-3-4,1-22 4,-5 31 13,7 1-13,2 1-7,-6-1 2,6 1 13,-3-6-20,5 5 3,2-3 8,-2-2-5,0-29-4,2 32 0,0-4-3,0-27-6,0 1 33,0 23-7,-2-30 1,-2-4-9,3 1-7,2-6-5,-4-10 0,0-5 1,0-3-4,-1 0-5,4-6 0,-2-2 1,0-2-6,1-4 2,0-4-3,-1 1-3,2-4-1,2 2 1,-4-2 1,2 1 5,-1-2-3,1 0 1,-1 1-4,1-5 3,1 5-6,-1-5 1,0 3-5,0-3-1,-1 5 0,1-5-1,0 0-3,0 0-1,0 0-6,0 0 8,0 0-12,5 2 9,-5-2-8,0 0 3,15-1-1,-2 1-4,-2 0 1,8 3-2,1-2-5,2-2 5,6 4-5,7-1 0,1-4 0,3 0 1,-1 4-1,18 0 1,-5 1-2,-1-2-1,-11 2 1,12-3-7,-12 3 8,-1-1-1,2 1 0,10 6 1,-13-7-3,2 1-1,0-2-1,12-2 2,-11 4 0,-5-1-1,3 1 2,-2-1-3,-2-2 5,-2 2-4,1-2 2,-3 0-2,-1 2-5,-10 1 11,3-3-5,-4 0-2,1 0 2,-6 0 0,-2 0-3,-2 0 5,3 0-4,-5 0 0,1-2 6,-4 1-3,2-1 3,-6 2 0,10-2-3,-6 1 0,1 0 2,-3-4-3,1 2 3,-1 0 0,3-1 6,-3-1-7,3 2 1,-3-1-1,0-2-1,2-1 5,-3 1-3,3-4-2,-3 0 2,6-11-2,-6 2-1,4-6 6,2-5-3,-1-1-1,-2-17-3,6-1 2,0-3 0,-1-4-4,2 0 3,1-26-3,-4-1-4,7 1 1,-3 22-2,-1-25-2,2 2 0,2-1-4,0-2-1,-7 27-2,5-32 0,2 7-4,-2 4 6,-4 23 1,5-26 3,-2 27 2,-1 0-3,1 0 2,0 2-2,1 6-1,-5 1-10,1 14 10,-3 2-2,1 1 2,-3 5-3,2-2 1,-2 11 0,0-1-1,-2 6 4,1-2-7,-2 3 0,0 1-11,2-1-14,-3 10-17,0-8-28,0 8-18,0 0-19,4-5-18,-4 5-11,0 0-5,0 0-15,0 27-12,-4-10-13,-1 13-17,-4 1-14,-7 14-18,-1-1-24,-6 6-13,-7 2-3,-12 23-174,-7-2-499,4-3 221</inkml:trace>
  <inkml:trace contextRef="#ctx0" brushRef="#br0" timeOffset="72494.104">21398 17645 116,'-4'-4'133,"2"-1"-2,-2-1-3,4 6-18,-4-5-13,4 5 3,0 0-17,0 0 10,0 0 11,0 0 6,-4 25 10,3 2 0,-2 4 7,-3 2 31,-3 10-7,0 3-8,1 3-5,-4 5-2,-4-7-5,-2 1-10,4 2-7,-1-4-11,-1-4-33,3-9-7,0-2-7,3-1 1,-1 2-8,1-1-9,-1-5-3,2 1 4,2-9-8,1 1-5,0-3-1,0-4-4,6-12-2,-5 17 0,5-17-7,0 0-4,-8 15-3,8-15-1,0 0-7,0 0-1,0 0 2,0 0-6,0 0 4,0 0 0,0 0-2,-3-46 0,3 28 0,0 18 1,3-34-1,-1 17-1,1-4 6,0 4-2,2-2-1,2-6-1,0 0 3,1 3 4,2 4-3,2-8-2,4 4 1,4-1 1,-4 3-1,3 2 7,-1 7-8,3-9-1,-5 10 1,-4 1 2,8 2-2,-9 3 1,2 3 1,-6 1-5,2 0-4,1 5 11,-6-1-2,0 6-9,-4-10 7,-2 25-4,2-25 2,-11 34-2,3-17-4,-2-3 4,-3 2 0,2 0-11,-2-2-1,-1 0-8,-1-1 4,-1-4-3,16-9 6,-23 13-10,23-13 8,-22 7-8,22-7-8,0 0 0,-21 6-7,21-6-11,0 0-8,0 0-17,0 0-22,0 0-23,-19-24-29,19 24-37,0 0-180,0 0-399,25-31 177</inkml:trace>
  <inkml:trace contextRef="#ctx0" brushRef="#br0" timeOffset="73346.304">21573 18025 146,'-4'10'231,"-1"0"-9,-1-3-15,1 5-13,2-2-25,-1-3-13,2 0-11,2-7-15,0 0-13,0 0-8,0 0-10,2 27-10,-2-27-9,0 0-4,12 9-8,-10-11-9,7 0 1,-9 2-9,11-5-6,-6-3-5,2-1 0,-2 4-7,-1-7-5,1-3-1,-1 7 4,-1-4-10,-1 1-8,-2 0 6,3 0-4,-6 2-4,-2-1 1,3 3 0,-2 2-2,-1 0-8,-2 2 5,2 2 0,-4 0-2,9 1-1,-19 5 4,10-3-5,0 0-1,4 4 3,0-2-3,1 1-1,1 1 3,0-2-5,4 1-6,-1 3 3,2-2-6,5-4-4,-2 3 5,5-2-7,3-3 4,0 0 7,6 0-5,-1-4-2,8-2 7,-8 1-5,-1-2-3,2 0 7,-2 2 0,-3-6-5,-1-2 6,-3 4-1,-4-1-6,3-6 9,-2 0 6,4-2-3,-2-10-9,-5 4 10,5-2 5,-3-4-3,1 4 7,-1-3 7,1 3-4,0 1 5,-2 8 5,0 7 10,-2 0 1,2 1 3,-4 4-7,2 0-3,-3 5 11,0 0 14,0 0 6,11 30 12,-11-4 0,2 4 13,-4 2-8,-3 15 10,-2 3 6,4 1-7,-1-2 0,-1 0 1,-1-2-27,2-15 8,-1 16-6,0-14-5,2-2-10,-2-2-1,-1 3-2,2-6-9,-3 1-3,1-1 3,2-8 1,0-4-5,-1-4-6,4 5 7,1-16-11,-10 20-3,10-20 13,-4 13-18,4-13-3,0 0-6,0 0-9,0 0-6,-8 13-3,8-13 3,0 0-9,0 0-3,0 0-3,0 0 11,0 0-5,0 0-4,-4-49 10,4 49 1,4-26 4,0 8 3,-1 1 2,2-1-6,2-7 3,0-1 2,-1-1 3,3 2 2,3 0 11,-3-6-7,6 6-6,0 0 11,0-4-11,3 9 10,0-1-5,0-4-1,1 4 3,4 4 1,-5 0-4,-1 5 5,-2 4 0,2-1-5,-6 4 4,2 2 0,-4 0 8,3 0-10,-12 3 9,17 4 3,-17-4-1,7 8 14,-8-2 10,1 4-6,-7 2 0,0-2 0,-4 5 9,1 0-4,-2-2-6,-3 2-10,4-3-4,-5 0 11,5 0-8,-4-3 11,3-4-22,0 1 11,2 3-10,1-4-7,2-3-7,0 2-5,1 0-20,-1-2-18,7-2-21,-12 2-17,12-2-29,-12-5-25,8 1-38,1-1-39,3 5-37,-2-14-62,0 11-215,2-9-576,2 4 255</inkml:trace>
  <inkml:trace contextRef="#ctx0" brushRef="#br0" timeOffset="75774.4299">21013 18062 84,'7'-3'111,"-1"2"-4,-6 1-5,9-4-2,-9 4 0,10-2-8,-10 2 2,8-3 9,-8 3 0,0 0-3,0 0 17,3-3-4,-3 3-2,0 0 0,0 0 4,0 0-8,0 0-13,0 0-5,0 0-2,-27 11-7,14-7-8,-6-1-6,-8 4-7,-2 1 3,-2 0-3,-4 2-12,-2 1-4,-12-1-2,14-1 3,-2 1-2,1 1-7,-5-1-2,-8 2 0,14 0-3,-5 0-4,3-2 0,3-1 1,-1 3 1,8-6-6,-1 5 1,1-2-3,9-1-4,-2-5 1,20-3 1,0 0-7,-24 6-1,24-6 1,0 0-4,0 0-1,0 0 6,-22 5-7,22-5-3,0 0-5,0 0 4,0 0-2,0 0-2,0 0 2,0 0 3,0 0-8,41-42 4,-36 33 5,8-5-6,-2 0-5,0 0 12,-5 3-5,0-5-2,3 2-1,-2-1 5,-2 6-2,-1-4-2,0 4 0,-1 0 4,2 4 0,-3-1-5,0-1 5,-2 7 1,0 0 0,0-5-6,0 5 5,0 0 1,0 0 0,0 0-1,-25 17-2,16-11 4,9-6-5,-18 18 4,18-18-5,-24 20 6,12-8-4,12-12-1,-21 15 3,15-8 3,6-7-5,-16 13-3,16-13-1,-12 12 4,12-12 1,0 0 1,0 0 1,-6 14-4,6-14 3,0 0 3,0 0-5,15 24-5,-15-24 9,22 19 4,-11-9-7,7 2 0,-3 0 3,6 7 0,3-4-9,-3 3 8,1-2 2,0 2-6,-5-7-1,-4 3 8,1 0-5,-4-1 2,2 0-2,-1 3-1,-1-3-9,-10-13-10,13 17-13,-8-6-18,-5-11-19,0 0-17,9 15-12,-9-15-13,0 0-16,5 12-4,-5-12-14,0 0-13,0 0-22,0 0-124,0 0-331,0 0 147</inkml:trace>
  <inkml:trace contextRef="#ctx0" brushRef="#br0" timeOffset="76294.4857">19150 18478 87,'0'0'173,"0"-37"-8,4 25-10,-4 12-12,14-25-7,-5 12-3,-1 5-7,8-5-11,-16 13-17,22-14-1,-22 14-3,27-7-7,-27 7-15,24 0-2,-24 0-4,0 0-1,31 16 1,-20-7-4,-2 3 0,0 3 2,-9-15-3,9 28-2,-8-10-5,-1-2-2,-2 2-3,-3-1 15,1 0 1,-4-1-4,3 0-8,-3 0-13,-2-2 3,1 0-1,9-14-6,-18 19-1,13-9-3,5-10-5,-11 12 1,11-12 2,0 0 4,0 0 0,-7 15 5,7-15-2,0 0-3,0 0 2,0 0-2,0 0 3,0 0-3,45 0-5,-45 0-1,0 0 4,64-10 2,-42 8-7,-22 2 0,37-2-2,-9 2-3,-28 0-2,36-1-5,-36 1 3,37 0-1,-37 0-7,24 1-6,-24-1-8,0 0-19,31 2-16,-31-2-14,0 0-19,0 0-13,0 0-21,0 0-30,0 0-25,0 0-16,0 0-29,0 0-32,9-15-145,-9 15-414,0 0 183</inkml:trace>
  <inkml:trace contextRef="#ctx0" brushRef="#br0" timeOffset="76614.8924">19030 18078 108,'-20'-7'182,"-1"5"-3,0 2-8,0 5-12,-3 2-10,-2 7-6,-1 0-7,-1 6-3,5 3-12,4 5 0,-3 0-3,2 2-12,8 1 14,-5 16-8,6 3-4,2-1-4,7-1-6,3 3-6,0-6-5,3-10-7,8 11-8,-3-16-9,3 5-3,8-2-4,-3-3-9,3-4 1,3-4-8,2-3-15,3-2 0,-1 0-28,3-5-13,-2-2-23,2-4-25,0 0-27,0-4-30,1-2-28,-3-4-25,3-3-44,-3-1-147,0-7-396,-4 0 176</inkml:trace>
  <inkml:trace contextRef="#ctx0" brushRef="#br0" timeOffset="76923.1787">19500 18010 146,'8'-9'180,"-1"2"2,5 3-12,-2 4-10,8 0-10,0 4-10,5 1 4,3 10-10,3 4-11,-1 5-5,0-1-8,-6 2-6,1 4 0,8 12-6,-11 0-8,-7-9-5,1 1 5,-6 0-3,-1 15-4,-5-13-4,-5-2-9,-1 0-3,-2 12-17,-1-11 6,-3-2-8,-4-3-4,0 0 0,1 1-7,-1-4-14,-1 2 5,-3-3-6,6-10-8,-2 5-12,2-3-13,-2-4-16,0-3-17,3-1-13,11-9-12,-21 15-19,21-15-19,-16 8-16,16-8-1,0 0-23,-23 1-27,23-1-34,0 0-110,0 0-343,0 0 152</inkml:trace>
  <inkml:trace contextRef="#ctx0" brushRef="#br0" timeOffset="85226.5692">21046 9903 168,'0'0'215,"0"0"-15,-3-5-11,3 5-18,0 0-8,0 0-14,-2-5-15,2 5-9,0 0-9,0 0-9,4-3-7,-4 3-4,0 0-5,0 0 2,0-4-8,0 4 0,1-5 4,-1 5-4,0-5-2,0 5-3,0-8-5,0 4-1,0 1 1,0-2-6,-1-1-4,1 0-1,-2 0-4,0 0-2,-3 1 2,4-4-4,-5-1 0,3 1 7,-5-3-7,-1 1 3,-1 1-8,-1-3 2,-3 0-7,0-1 1,-4 2-5,5-3-1,-4 4 1,-6-6-7,8 6 2,-2 1-1,2-1 0,-3 0 2,0 0-7,1 1 7,-2 2-5,2-1-4,-1 2 3,-1 0-2,-2 0 2,3 2 3,-1 0-4,0 1 1,-2 3-1,0-2 4,0 1-7,-1 2-3,3 2-4,0 1 6,1 0-1,-1 1-3,-1-1-7,3 2-3,-2-1 2,1 1 3,0 4-5,-1-3 3,1 3 0,2-1 0,-2 1-10,0 1 6,0 0 0,4 1 0,-5-1 9,3 3-12,1-1 6,-2 0-4,3 2 0,2 1 5,1-1 1,-3 1-1,5-1 0,-1 1-5,0 1 5,7-5-2,-4 5 1,3 1 8,1-5-6,-1 6-1,2-2-2,1 0 2,-1-1-3,2 1 1,0 0 3,3 1 0,-1-4-1,1 4-2,-1 1 5,1-3 1,2 5-4,0-1 3,0-2-2,3-2-3,-2 3 2,0-1-3,2 0 9,1-2-9,0 0 2,0-1-4,5 1 3,-5 2-3,0-3 4,3 1-2,2-3 4,-4 0-4,1-4 0,3 3 2,2-1-2,-3-1-3,3 1 2,0-5 5,-1 0-7,-2-1 1,3 1 7,-3 0-9,5-1-2,-3 1 3,-1-2-2,-2 0-2,0-1 0,0 0-3,6-1 0,0 0 0,0 0-2,-2-1 5,4-1-3,0 1 3,-1 0-1,3-1 1,6 1-1,-7 0 0,0-1-1,0-1-4,-2 4 3,1-4 1,1 2 1,-4 0-8,0-2 5,-4 2 3,2 0-4,-2 0 4,0-3-5,-3 3 1,-1-2 7,1 2-8,-2 0-3,1-3 6,-1 1 0,2 1 3,-2-3-1,2 2 4,1-2-1,0-2 8,-3 1-8,4-1-3,-1 0 5,3-4-1,-3 3-2,0 1 0,-1-2 0,-1 1 2,3-1-3,-1 1 0,-2 0 3,0 0 0,1-3-1,-2 3 1,0-1 3,0 0-4,-2-1 2,0 2 4,0 1-6,-1-1 2,0-2-1,-1 1 0,2 0 4,-1-2-4,0 2-3,0-1 3,-1-3-3,0 2 0,1 0 0,0-1-2,1-4 2,-2 7-3,1-1 3,-1-1-1,-2 1 3,2 3 0,-2-1 6,-1-2 2,2-3 6,-1 4-2,-2-3 5,0 4-8,0-4 6,2 4-4,-1-3-2,-1-1-2,1 2-2,-1 0-1,0 0 2,0-2-2,-1 2 1,0-1-6,1 1 4,0-1-1,0-2 0,0 6 0,-2-5 5,-3 4 1,5-3 1,-3 3 1,0-3 3,-2 1-5,0-2-1,-2 2 2,2 1 2,-1-1-6,-1-3 6,2 3-8,-1-2 2,2 2 0,-6-1 1,2 2-1,-1-5 0,0 1-1,0 3-3,-2-2 1,0-3 3,1 4-7,-4 0 0,4 0 2,-3 0-2,4 2-1,-5-2 3,1-1-2,-1 7-4,0-6 2,0 3 4,3 5-7,-2-3 2,-5 2 0,-1-1-2,2 1 1,-2 3-5,1-2-10,-1 3-13,1 0-15,0-1-21,-1 3-22,4-1-29,-3 3-56,6-3-40,1 2-29,-1 0-31,1 1-45,-4 2-45,3-1-38,-3 5-324,-1-4-779,-3 3 345</inkml:trace>
  <inkml:trace contextRef="#ctx0" brushRef="#br0" timeOffset="85967.8833">18401 10318 160,'-12'-1'183,"1"-2"0,0 3-1,2-3 6,-1 1 2,-1-1 2,3 3-5,0-1-5,1-2-3,0 1 0,-1-1-8,3 3-7,5 0-7,-13 0-14,9-1-3,-2-1-8,6 2 1,0 0-9,0 0-3,-9 0-7,9 0-13,0 0-10,0 0-4,0 0-14,0 0-3,0 0 3,0 0-2,24 0-1,-13-1-4,3 1-5,2-4-6,6 3 6,7-2 10,-1 0-3,4-1 1,0-2-8,7 1-4,13-1-6,-13-1-2,14 1 2,1-3-7,-2 5-5,1 0 0,-14-1 0,16 3-2,-1-6-4,-3 4-1,-13-1-5,-2 4 7,1 1-13,0-1 1,-6-2-2,-3 6-4,-1-3-1,-9 0-1,-6 0-1,1 0-4,-2 1 0,-5-1-4,0 0 4,-6 0-1,9-1 3,-9 1-8,8 1 3,-8-1 0,0 0-7,0 0-3,0 0-5,0 0-3,0 0-21,0 0-25,0 0-25,0 0-23,-31 1-26,24-1-14,-4 3-25,0-2-23,-2-1-29,-2 3-30,1-2-26,-4 3-34,-5-1-230,3-1-588,-6 1 262</inkml:trace>
  <inkml:trace contextRef="#ctx0" brushRef="#br0" timeOffset="86362.0532">18312 10367 201,'-8'2'238,"3"-2"-2,1 3-11,4-3-16,-6 0-10,6 0-12,-5 2-13,5-2-10,0 0-2,0 0-9,0 0-6,0 0-3,13 2-1,-13-2-13,15-2-8,-7 2-4,3 0-5,4 0-5,4-5-9,3 2 2,7-2 0,1 1-2,6-1 8,1 2-7,-1-3-9,2-1-4,1 4-8,14-8-3,-13 7-14,-1 0 3,1 1-4,-4-2-13,0 0-8,-2 3-5,-3 0 6,-4-2-7,-6 3-8,-3-1-4,1 2 16,-10-1-16,1 2-7,-1-1 0,-1 0-4,-2-1 1,0 2 8,-6-1-8,7-1-5,-7 1-4,0 0-1,0 0-4,8 0-21,-8 0-19,0 0-19,0 0-10,0 0-18,0 0-20,-19 5-24,11-2-20,0-1-22,-1 1-22,-1 1-16,-1 1-26,0-2-20,-1-1-18,0 1-167,-2 1-480,-2 3 212</inkml:trace>
  <inkml:trace contextRef="#ctx0" brushRef="#br0" timeOffset="86729.5529">18334 10494 36,'-5'1'242,"0"1"0,-1-2-3,6 0-15,-6 3-13,6-3-12,0 0-9,0 0-8,0 0-7,0 0-5,13 3-8,-4-4-9,5 0 0,5-2-11,1 0-5,11-2-7,-5 0-6,7-2-1,-1 0-4,1 0-3,2-1-13,5 1-4,-4-2-7,15 1-2,-15 1-13,1 0-6,-1 3-5,0-2-3,-1-1-4,-4 2-15,2 3 5,-6-3-5,0 1-13,0 3 3,-9 0 1,-3 0-9,0 1 1,-7-1-9,1 1 0,1 0-3,-5-2-2,-1 1-1,-4 1 7,9-1-14,-9 1 0,6-1-1,-6 1-3,0 0-2,4-2-10,-4 2-4,0 0-17,0 0-10,0 0-12,0 0-18,0 0-19,-20 8-22,12-6-22,-2 3-25,-3-3-25,-3 5-20,0-2-22,-1 0-9,-3 2-15,2-1-5,-1 0-162,0-3-451,-8 5 200</inkml:trace>
  <inkml:trace contextRef="#ctx0" brushRef="#br0" timeOffset="87066.3101">18465 10570 3,'-19'5'172,"8"-1"3,-3-3 0,3 2 5,2-1-3,0 1-8,4-1-10,2 2-8,0-2-11,3-2-7,-3 3-8,3-3-6,0 0-7,0 0-4,16 3-1,-4-3-1,1-2-5,6 1 1,1-1-3,8-1 2,1-4-1,2 3-4,1-1-9,3-1-7,3 1-1,1 0-3,-2-1-3,3-1-5,-3 3-16,1-2 6,3 1-12,-4-2-5,-2-1-4,-2 7-1,-2-6-8,-10 6 0,-1-4-2,-1 3-4,-6 1-2,-1 0-3,-3 1-2,0 0-5,-3-3 3,1 3 0,-1-1-2,-2-2-3,-4 3 1,8-1-6,-8 1 2,5-3-8,-5 3-1,2-2-5,-2 2-6,0 0-9,0 0-8,0 0-10,0 0-15,0 0-19,-12-7-19,8 4-27,-3 3-23,-2 0-20,-1 0-20,0-4-16,-4 1-18,1 1-195,-6 0-447,0 1 199</inkml:trace>
  <inkml:trace contextRef="#ctx0" brushRef="#br0" timeOffset="87394.6015">18384 10447 174,'0'0'198,"-4"3"-7,4-3-12,0 0-1,0 0-6,14 4-11,-3-4-4,0 0-7,2 1-1,5-1-2,12-3-4,-1 1-3,3-1-7,1 0-6,3-2-7,4-1-3,-1 3-13,1-4-7,-2 1-6,2-1-9,-2-2-7,-1 3-4,3 0-11,-4-2-4,-4 1-5,-2-1-5,0 2-8,-12 1-2,0 1 1,2 0-9,-10 1-5,-1 2-1,0-2 0,-5 2-6,2 0 1,-6 1-3,7-2-7,-7 2-5,0 0-14,0 0-10,0 0-17,0 0-15,-13 8-28,6-5-30,-8 1-25,2 0-30,-6 1-21,0 0-14,-1-1-19,-10 4-15,2-2-125,-4 4-389,-1-2 173</inkml:trace>
  <inkml:trace contextRef="#ctx0" brushRef="#br0" timeOffset="87677.4374">18435 10555 5,'-19'5'178,"4"0"-1,1 0 5,5 0 8,-2-2-1,2-2-3,3 0-7,2 2-14,4-3-12,0 0-9,-3 2-8,3-2-2,0 0-3,0 0 1,27-5 3,-8 2-7,2-4 2,9-2-11,2-1-4,4 5-3,1-2-4,17-3-8,-15 5 3,11-7-4,-11 3-15,-1 4-4,-1-3-11,-3 2 1,1 2-16,-6-2-3,1 3-7,-10 0-2,-1-1 2,-1 4-9,-6-5-5,-1 5-2,-2-4 2,-2 4-7,-2-3-8,0 2-6,-5 1-3,7-1-9,-7 1-11,6-1-3,-6 1-9,0 0-9,0 0-15,0 0-17,0 0-27,0 0-19,-23 2-29,12 1-23,-3-2-21,-4 0-14,-3-1-22,1 0-21,-9 1-186,-2 1-463,-2-2 206</inkml:trace>
  <inkml:trace contextRef="#ctx0" brushRef="#br0" timeOffset="87996.3927">18422 10468 128,'-3'0'219,"-4"0"-6,7 0 4,-7 1 0,7-1-9,-4 2-11,4-2-11,0 0-10,0 0-7,0 0-10,0 0-5,17 2-10,-6-2-3,1 0-11,1 1-1,7-4-13,3 1-12,9-1-6,-1 1-2,2-6-7,0 2-6,3 2-13,1-2 1,1 1-10,-1 0-9,1-2-2,-1-1 1,-2 1-12,-4-1 0,2 1-5,-6-1-7,-5 5 1,-4-1-6,-4 0-2,0-1-4,-3 2 4,0 1-9,-4 0 3,-2 0 2,3 2-7,-4-3 0,-1 1-5,-3 2 0,2-3-7,-2 3-10,0 0-12,-2-7-8,-5 5-12,1-1-19,-3 1-17,-3 0-10,-1 1-20,-4 1-9,0-2-19,-2 2-9,1 0-2,-1-2-15,-2 4-4,-2-4-4,4 2-10,-3 2-5,0-2-6,-7 0-131,-3 1-350,3-1 155</inkml:trace>
  <inkml:trace contextRef="#ctx0" brushRef="#br0" timeOffset="88391.102">18486 10345 120,'-8'0'142,"0"-1"8,8 1 2,-9 1 4,9-1-6,-6-2-5,6 2-6,0 0-2,0 0-3,0-7-7,0 7-5,6-3-3,-2-2 1,5 1 1,-1 1-7,6-1 2,2 1-3,2-2-6,2 0-4,7-2 2,-6 3-4,11-1-8,-2 2 1,7-4-5,-4 0-8,5 1 4,-2 2-11,2-1-11,-2 2-6,1 0-3,1 1-4,-3-1-4,-2 2-9,-2-2-3,0 3-5,-10-1 4,2 2-9,-6-3 4,-2 0-11,-3 4 0,-1-4 1,1 2 1,-6-1-5,1 1-3,-7 0 2,8 0 0,-1-1-2,-7 1 0,0 0 3,6 0-3,-6 0 0,0 0 6,0 0-8,0 0 1,0 0 0,0 0-5,0 0 1,0 0 0,0 0-5,0 0-2,0 0 1,0 0-6,0 0-3,0 0-3,0 0 1,0 0-3,0 0-5,0 0-8,-19 2 0,14 0-4,5-2-9,-10 2-8,1 1-7,2-3-3,2 2-9,-1 0-8,-1-1-12,0 1-15,-1-2-14,2 3-17,-1-1-20,-3 3-20,1-3-6,0 2-20,-3-1-20,1 2-140,-5 0-386,3 0 170</inkml:trace>
  <inkml:trace contextRef="#ctx0" brushRef="#br0" timeOffset="88800.9077">18559 10533 222,'-6'1'273,"6"-1"-5,0 0-10,0 0-14,-2 2-14,2-2-13,0 0-18,0 0-16,0 0-14,0 0-8,22-2-15,-12 2-8,0-2-15,7 2-6,-1-3-13,3 1-5,2-1-6,-1-2-5,10 4-3,-1-5-5,0-1-3,1 5-13,-1 0 0,1-4-3,-1 1-3,-2 1-13,-8 1 0,3 1-5,-2-1-4,-3 1-11,1 0-1,-5 1 1,1-1-4,-2 0 3,-4 1 4,2 0-13,-3 0-3,-1-1-4,-1 2 8,-1 0-6,5 0-2,-9 0-1,6-3-2,-6 3 6,0 0-5,0 0-3,9 0 2,-9 0-5,0 0 4,0 0-6,4-1-3,-4 1 2,0 0-9,0 0-7,0 0-9,0 0-6,0 0-9,0 0-18,0 0-16,0 0-14,0 0-20,0 0-23,0 0-15,0 0-24,-14 7-27,9-6-12,5-1-23,-9 3-208,0-2-479,7 0 212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3:44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9523 14090 27,'0'0'102,"-4"-13"-10,4 9-2,0-2 8,-2 1-15,2-7-4,0 1 10,0-2-21,0-4 13,0 0 0,0 0-3,-2 0-2,2-1-4,2-1-7,-4-1 0,4-1-2,-2-4-5,6 2 1,1-4-9,1 3-5,0 5 1,2-8-3,6 4-3,-1-2-3,3 0-2,5 3-4,4-4-2,1 2-1,15-3-3,-1-2 1,6 6-2,-2 1 0,7 1-2,1 3-2,3 2-6,1 5 8,-3 4-5,3 4 1,-5 4-5,1 1-2,1 5 1,-7 3-1,-11-5 0,-1 4-3,-1 0-3,-6 4 8,2 0-11,-5 3 2,1-3 1,-5 3 2,-1 2-6,-7-7-1,1 4-5,-3-1 10,1 2-3,-4 0-2,1-4-6,-1 5 11,2-3-6,-3 1 4,-2-6-4,-1 6 2,1-6 1,0 6-4,-1 1 8,-1-4-9,-4-1-1,3 1 0,0-1-8,-1-2 4,-1 2-4,-2-3-2,1 0-3,-2 1-9,2-5-17,-3 4 1,2 1-1,-1-5-12,-2 2-10,0 1-14,-1-4-12,1 1-2,-1 1-20,-5-2-8,4-2-4,2 0-69,-3-1-211,7 0 94</inkml:trace>
  <inkml:trace contextRef="#ctx0" brushRef="#br0" timeOffset="372.029">10842 13450 2,'4'-8'76,"-1"0"-12,1 2 0,0 1 2,-3 3-15,5-3-15,-5 2 16,1-1-13,2 0 3,-4 4-3,5-1-5,-5 1 1,7 0-5,-7 0 4,5 4 3,-1 0 0,0 2-9,2 1 2,0 2 1,1 2-11,0 3 4,2 1 0,-2 2-3,0 0-5,4 7 0,3-2-4,-5-5-5,1 7 5,0-7 2,2 0-10,-1 7 4,0-5-1,1 3 1,-4-7-4,1-1 4,-3 0 0,-1-4-7,-1 0 9,1 1-4,-3-5 9,-2 1 1,0 0 1,0-2 4,-2 0 1,-7 2 2,7-2 3,-7 0-10,-5 0 7,1-2-6,-4 3-5,-3-1-3,1 3 1,-10 1-5,10-3 2,-9 5-22,4-3 5,2 0-13,-3 4-15,5-4-22,0 0-9,3 1-17,2-1-84,1 4-183,5-5 81</inkml:trace>
  <inkml:trace contextRef="#ctx0" brushRef="#br0" timeOffset="1418.321">13066 14573 54,'0'0'72,"0"0"-4,-2-3-5,2 3-3,0 0-3,0 0 0,-3-3-4,3 3 2,0 0-5,-4-6-5,4 6 10,0-4-7,-1 0 3,0-1-8,-1 2-2,0-1 7,-2-1-1,4-2-6,-1 4 1,-1-2-3,-1-4 9,0 5 0,3-3-6,0-1-5,-1-2 1,1 3 1,0 1-1,1-3-8,-1 0-2,3-2-3,0 2 5,0-3-3,9 0 2,-2-1-5,-1-6 1,4 5-5,3-7 1,5 0-3,-2 2 0,2-2-1,1 3-3,0 0 0,4 3 1,-4-7-6,3 6 2,-1-2-2,0 4 5,2 1-6,-1 1 10,-1 1-14,-3 5 2,3-4-4,-4 5 1,2-1 3,6 3-1,1 1-4,-7 0 7,3 2-6,6 0 3,-1 2-2,-8 0 1,8 7-7,-1-4 7,1 5 1,-2 1-8,-1 1 4,-1 2 0,-1 0 2,-1 1 1,-1-1-4,-2 3 6,-5-2-12,-2-3 6,1 2 1,-2 1 2,-1 2-5,2-4 4,-5 3-1,2-4-1,-6 0 3,5-1-3,-2-3 4,-3 6-3,0-4 1,2 0 5,-1-1-10,-1 0 6,0-1-3,1 0 1,-3 1 2,2-6-1,-1 2-2,-3 0 0,3-2-1,-1 2 2,1-4 3,-4 2-3,0-3 1,2 5-1,-2-5 3,3 3-1,-3-3 1,3 2-1,-3-2 5,2 3-6,-2-3 1,0 0-1,0 0-3,0 0 6,0 0-5,0 0-8,0 0-6,0 0-10,0 0-13,0 0-24,0 0-8,0 0-19,-1-11-7,1 11-1,0-6-7,0 0-11,1 1-90,-1-1-221,0-1 97</inkml:trace>
  <inkml:trace contextRef="#ctx0" brushRef="#br0" timeOffset="1802.4036">14214 14164 75,'0'0'74,"0"-3"0,0 3-16,0 0-13,1-5 5,-1 5-2,0 0-8,0 0-1,0 0 2,0 0 5,8 12-3,-5-9-1,0 5 3,4 0-8,-1 0-5,0 1 5,1 1 3,-1 0-5,2 1-2,3 2 1,-5-3-3,3 5-1,-1-1-6,1-4-2,-3 1-9,-3 1 5,2-2 4,4 1-2,-5 0 2,0-1-8,-3 2 3,4-2-5,-3-3-1,-1 2 12,-1-2-1,0 1 1,0-3 8,-1 4-8,-1-1-7,-3-1 17,1 1-2,-5 1 1,-2 1-1,-1-1 2,-1 1-1,-2-3-2,-4 4-1,4 3-7,-5-7 2,3 0-6,-2 0-5,0 1 6,2-1-6,-2-1 4,3 0 4,-1-1-14,4 2-1,1-3-3,3-1 0,0-1-15,1 3-13,2-1-12,-1-2-8,3 0-27,0 1-4,0-3-6,4 0-14,-4 5 1,2-1-5,2-4-3,0 4-70,0-4-188,2 5 84</inkml:trace>
  <inkml:trace contextRef="#ctx0" brushRef="#br0" timeOffset="2994.4909">16154 14963 79,'0'-4'99,"2"0"-7,-1 1-11,2-2-1,0 0-5,-2 0 3,2 1-4,0-6 1,0 2-3,0-3-7,-1 3-4,3-2-1,1-1 0,-2-1-2,1 1-5,0-4-7,4 2 5,0-4-15,2-4 3,1 3-3,3-3-4,2 1-3,4-2-2,2-3 4,1 3-5,2 2-4,3 0 0,2-1 1,1 4-5,1-2 1,14-4-3,-12 7 4,2 2-2,11-2-10,-11 7 1,13-4 1,0 4-1,-13 5-1,5 1-2,9 6 4,2-6-9,-16 6 3,16 1 0,-18 1 2,20 5 1,-3 1-7,-15-3-1,0 4 5,-1-2-5,-4 2 3,0 4-7,0 0 4,-2-2-1,-6 1 4,1 2-1,-1-4-1,-2 3-1,0 3 3,-5-6-6,4 3-5,-5-4 9,-5 0-10,4 3 12,-3-1-5,2-1-1,-1-1-3,1 0 13,-4 0-5,-1-3-8,2 1 6,-2-3 2,-1 2-2,-1-4-5,1-1 7,-6 2 8,2-1-9,-2-3 8,3 0-13,-3 0 2,-2-2 3,0 0 0,7 0 3,-7 0-10,2-6 0,0-2 9,-4 1-7,0-2-15,2-1 3,-4-2-2,1-4 1,1 3 0,-3-3 10,-1-1-8,2 2-10,0-3 6,2 2 7,-3-4 1,3 10-3,2-3 16,-2-3-11,0 0 4,-1 4 0,3 2-2,0-2 4,0 2 6,0 2 0,3 2-1,-3 0-2,0 1 1,4-1-3,-4 6 3,5-8-2,-1 8 4,-4 0-1,14 0-3,-14 0 3,20 3-5,-8 2 8,-2 1-4,4 1-8,-2 4 4,2 0 2,-3 2 5,0 2-3,0 1-3,-2 1 0,-3 0-1,1 2 10,-4 0-3,1 1-2,-2-2-4,-1 9 3,-2-1-3,-2-7 7,-2 8-8,-1-8 7,-3 5-6,0-6 6,-3 0 4,-2 1-6,-5 1 4,5-5 1,-1-3-1,-7 6 5,4-7-5,-9 5 4,2-8 0,-1 3-5,1-1 6,0 0-2,5-4 1,-3-1 2,2-1-6,2 0 2,0-1-7,2 0 0,0 0-13,4 0 5,2-3-12,1 1 4,3 2-15,0-3-4,1 0-9,6 0-14,-8 1-10,8-1-18,0 0-6,-2 3-12,2-3-63,0 0-180,24 1 80</inkml:trace>
  <inkml:trace contextRef="#ctx0" brushRef="#br0" timeOffset="4355.4259">19721 15662 42,'0'-12'96,"2"0"-8,0-3 3,2 3 8,1-5-11,-1 2-11,2 1-8,2-3 5,1 1-10,0-4 1,5-1-7,0-2-2,3 3 1,2-2-9,4 1 0,-3-1-3,5 2-3,-1 1 3,5 4-3,-5-3-8,6 1 0,0-1-3,0 4-3,4-3 0,-2 2 0,2-2-5,-1 3 2,3-1-4,0 3 2,10-5-2,-11 6 4,2-1-5,2 2-6,0 1-2,15 1 1,-18 3-1,14 0-2,-10 0-3,0 1 0,-2 1 2,15 0-2,-15 3-7,3 2 5,-5 2-8,0-3-5,-1 3 2,0 0 3,-2 1-8,-1-1-2,0 4 2,-5-1-8,2 0 1,-1 1 6,-1 2-4,1-3-2,-1 6 2,-8-5-1,3 6-1,-4-6-3,-3 5 2,3-4 0,-1 5 3,-5-3-4,3 2-2,-3-1 5,1 1-2,-2 1 7,0-2-5,-1-3 1,-3 3 3,5-1 2,-7 0-5,0 0 6,3-4-3,-3 2-4,-1-1 5,2-1 6,-2-2-3,0 0 1,0-1 0,-2 0 3,2 0-1,-4-4-2,4 3 8,-4-3-3,4 4-1,-4-4-3,0 0-3,0 0 14,0 0-9,14-10 10,-5 9-15,-5-3 10,2-2-4,2-4 3,-2 2 0,2-1 3,1 0 3,1-4-1,1 1-6,-3 4-1,3-9 5,0 5 2,-1-1-2,1 0 3,-1 1 6,-3 3 7,-2-2-2,3 1 0,-2-2-3,1 3 15,-1-1-9,-2 1 12,4-1-1,-3 3-1,-3-3 4,1 6-1,-2-2 7,3-2-5,-3 5 2,-1 0-13,0-3 2,4 4-8,-4 2 3,0-4-7,0 4-2,0 0 2,0 0-1,0 0-7,0 0-3,0 0 2,-4 16 3,4-10-1,-2 2 0,-1 1-2,3 2-2,-4 0-2,3 1 2,-4 1 0,4 2 0,-2-2-3,2-1-2,-3 7 1,4-6 7,0 5-10,-4 2-3,4-4 4,-4 0-3,4-4 1,-2-1-4,1 1 1,-1-1 2,2 1 1,-4-2-9,4 1 0,-2-3 0,-1 1 5,2 0 1,-3-2-3,3 0 0,-2-1 10,0-1-6,-1 2 5,1-2-8,-3 3 7,2-4-1,-2 1 0,-1-1 4,1 2 1,-5-2-8,1 2 5,-1-2-2,-2 1 10,-4 0 0,1-1 3,-1 0-5,-2 0 10,-4 0-3,3-1 4,-1-1-1,-2-1 1,4 2 4,-9 1-1,7-4 1,-1 1-5,1 1 2,-1-2-2,2 2 2,1 0-5,6 0 3,0-2-2,-1 3-1,5-3-3,0 2 3,-2-2-3,3 1 1,3-1-8,5 0-1,-13 1-9,9-1 1,4 0-8,0 0-6,-11 2-12,11-2-22,0 0-9,-11 0-23,7 0-18,4 0-17,-11-1-88,11 1-230,-14-2 101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7:04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4485 4325 8,'0'0'35,"0"0"-3,0 0 2,0 0-2,0 0 4,0 0-6,0 0 0,0 0-6,0 0 9,0 0-1,0 0 5,0 0-9,0 0 6,0 0 4,0 0-6,0 0 0,0 0 1,0 0-2,0 0-2,0 0 8,0 0-12,0 0 8,10 3 10,-10-3-3,5-3 7,-5 3 7,8 0 1,-8 0-7,9-1 4,1 0 1,-1-1-3,1 1 1,3-2 2,-4 2-3,10-2-2,-3 1-2,0-1 0,3-1-1,3 0-4,-3 0-4,9 0-1,-8 4-5,1-1 0,7-2-1,3 0 6,-9 0-6,-2 3 0,12-2-3,-5 0-2,3 1-4,-2-2 0,4 3 4,-4-1-5,2 0-2,-2 1-2,3 0 2,-5-1-2,4-2-9,-2 3 7,0-1 0,1 0 2,2-2 0,0-2 1,1 4-2,-2-1 1,2 2-1,0-5-2,1 0-2,2 3 4,-3-3-4,4 0-1,-4 0-1,5 2-6,0-4 5,0 1-1,-4 3 4,2-1-8,-1-1 5,-1 1-1,3 0-3,0 0-6,-3 0 8,2 0-7,-2-1 4,0 2-2,-1-2 1,1 1 1,-1 1 0,-2 2-1,2 0-5,-2 0 1,0-2 4,-2 2 0,-1-1-1,0 1-1,3 0 2,-2 1-2,-1 0 3,4-3-6,-6 3 3,8 0-2,-2-1 6,-3-2-3,-1 3-1,1 1 1,-1-1 1,2-2-7,-7 0 5,7 0 0,1 2 2,-1-5-2,1 5-1,-2 0 0,0-2 4,-5 1-4,5 0-2,0 3 7,-1-3-3,-5 1 2,10 1-2,-4-1 5,0-2-8,1 4 7,-1-2-7,2 2 4,-2-2-2,0 0 3,4 2-6,-5-2 9,5 0-7,-1-2 0,-1 2 6,-1 0-6,6 0 5,-7 0-7,4 0 5,1 0-1,-2 0-5,-2-4 4,2 3 6,1-1-4,-2 2-3,0 0-1,-1-1 2,1 2-2,-1 1 3,0-5-2,1 3 3,-12 0-1,12 1-1,-1-1 0,-7 0 2,7 0 2,-8-1-1,9 1 0,-1-2 1,2 2 0,-3 0 2,2 0 0,-2 2 2,0-4-3,-2 2 1,4-2 4,-2 0 0,3 1-2,-3 0 0,2 1 0,1-3-2,-2 3-1,-1 0 1,1 0 1,2-2-2,-2 2 2,-1 0-3,2 1 4,0 1-7,0-2 6,0 0-1,-1-1-2,-2 4 3,2-3-5,1 0 5,-3 0-3,-2-2-1,5 2 0,-10 0-2,2 0 4,0 0-4,-2 3 4,7-2 0,-4-1-4,-3 0 2,1 0 2,-1 2-2,-2-4 0,1 4-6,0-2 10,-6 1-3,7-2 1,-4 2-1,-3-1-1,-3 1 7,1 0-7,1-2-2,-2 2 6,-1-1-6,1-1 2,-3 2 0,-1-1 5,-6 0-3,13 0-3,-9 1 0,1-1-2,-5 0 6,0 0 4,9 1-9,-9-1 5,6 0 0,-6 0 2,0 0-3,0 0 1,0 0-1,6 2 5,-6-2 0,0 0-2,0 0 1,0 0 4,0 0-1,0 0 0,0 0-1,0 0-1,0 0 0,0 0 1,7 0-4,-7 0 0,0 0-2,0 0 4,0 0-4,0 0 1,0 0-1,0 0 0,0 0-7,0 0 4,0 0 4,0 0-5,0 0 6,0 0 3,0 0-4,0 0-2,0 0-1,0 0 1,0 0 0,0 0 2,0 0 1,0 0-2,0 0-2,0 0 1,0 0 1,0 0-1,0 0 0,0 0-1,0 0-3,0 0 5,0 0 3,0 0 4,0 0-1,0 0-3,0 0 4,0 0 0,0 0-2,0 0-1,0 0 1,0 0 0,0 0-4,0 0-3,0 0 5,0 0-3,0 0-2,0 0 1,0 0 1,0 0-3,0 0-1,0 0 4,0 0 0,0 0-1,0 0-1,0 0-3,0 0 5,0 0 4,0 0-4,0 0 2,0 0 2,0 0-2,0 0 6,0 0-2,0 0-1,0 0 3,0 0-2,0 0-2,0 0 10,0 0-12,0 0 0,0 0-6,0 0 8,0 0-1,0 0-2,0 0-4,0 0 1,0 0-2,0 0 8,0 0-6,0 0 0,0 0 1,0 0-1,0 0-1,0 0 2,0 0-4,0 0 2,0 0 1,0 0-3,0 0 0,0 0 3,0 0 0,0 0 2,0 0 1,-11 5 0,11-5-1,0 0-1,0 0-2,0 0 4,0 0-4,0 0 0,0 0 1,0 0-2,0 0 5,0 0-2,0 0 0,0 0 0,0 0-4,0 0 4,0 0-4,0 0 1,0 0 3,0 0-4,0 0 1,0 0 6,0 0-8,0 0 2,0 0-2,0 0 1,0 0 1,0 0 3,0 0-4,0 0-1,0 0 2,0 0-4,0 0 4,0 0-3,0 0-2,0 0 4,0 0-2,0 0 7,0 0-8,0 0 3,0 0-2,0 0 6,0 0-5,0 0 0,0 0 3,0 0-2,0 0 1,0 0-4,0 0 3,0 0 8,0 0-9,0 0-1,0 0 4,0 0-3,0 0 0,0 0 2,0 0-3,0 0 4,0 0-2,0 0-1,0 0-2,0 0 2,0 0 0,-6 2-2,6-2 3,0 0 0,0 0-1,0 0 2,0 0-1,0 0 1,0 0-3,0 0 7,0 0-6,0 0 1,0 0 0,0 0-3,0 0 5,0 0-1,0 0-1,0 0 0,0 0 1,0 0 0,0 0 1,0 0 2,0 0-4,0 0 0,0 0-2,0 0 2,0 0-2,-2 4 2,2-4 2,0 0-3,0 0 2,0 0-5,0 0 5,0 0-1,0 0 0,0 0-2,0 0 1,0 0 0,0 0-1,0 0 2,0 0-2,0 0-1,-4 2 3,4-2-4,0 0 1,0 0 3,0 0 1,0 0-4,0 0 1,0 0 1,0 0 2,0 0-3,0 0 0,0 0 0,0 0-1,0 0 4,0 0-6,0 0 6,0 0 6,-5 2-11,5-2-2,0 0 6,0 0-3,0 0 2,0 0 0,0 0 0,0 0 1,0 0 2,0 0-3,0 0-2,0 0 0,0 0 2,0 0-4,0 0 4,0 0 1,0 0-2,0 0 1,0 0 2,0 0-3,0 0-1,0 0 6,0 0-6,0 0 0,0 0-3,1 4 8,-1-4-1,0 0 1,0 0-1,0 0-2,0 0 1,0 0 1,0 0-5,0 0 6,0 0-4,0 0 2,0 0 0,0 0 1,0 0-2,0 0 2,0 0-3,0 0 7,0 0-3,0 0-7,0 0 4,0 0 2,0 0-1,0 0 0,0 0 0,0 0-1,0 0 0,0 0 0,0 0-1,0 0 2,0 0-2,0 0 0,0 0-3,0 0 3,0 0-1,0 0 3,0 0 0,0 0-3,0 0 0,0 0 2,0 0-1,0 0 0,0 0-2,0 0 1,0 0 2,0 0-2,0 0 3,0 0-5,0 0 2,0 0 0,0 0 2,0 0-5,0 0 3,0 0 0,0 0 1,0 0-3,0 0 3,0 0-2,0 0 0,0 0 0,0 0 0,0 0 0,0 0 1,0 0 2,0 0-2,0 0 0,0 0 0,0 0-3,-5 3 4,5-3-1,0 0 3,0 0-2,0 0-2,0 0 4,0 0-2,0 0 1,0 0-5,0 0 1,0 0 0,0 0 5,0 0-3,0 0-3,0 0 3,0 0-4,0 0 3,0 0-3,0 0 3,0 0-2,0 0 1,0 0-1,0 0 2,0 0-2,0 0 0,0 0 3,0 0-3,0 0-3,0 0 4,0 0-2,0 0 1,0 0-2,0 0 3,0 0-1,0 0 1,0 0 2,0 0-4,0 0 4,0 0-5,-5 0 6,5 0-4,0 0 3,0 0-4,0 0 6,0 0 3,0 0-4,0 0-2,0 0-2,0 0 4,0 0 5,0 0-10,0 0 1,0 0 4,0 0-1,0 0-1,0 0 2,0 0-3,0 0 0,0 0 2,0 0-1,0 0 3,0 0-4,0 0 1,0 0 5,0 0-5,0 0 2,0 0 1,0 0-1,0 0-1,0 0 3,0 0-4,0 0 2,0 0 1,0 0-1,0 0-3,0 0 1,0 0 3,0 0-2,0 0 2,0 0-4,0 0 1,0 0 0,0 0 0,0 0-1,0 0 1,0 0 6,0 0-11,0 0 1,0 0 0,0 0 0,0 0-2,0 0 3,0 0-3,0 0 2,0 0 0,0 0 0,0 0 2,0 0 0,0 0-2,0 0 2,0 0 1,0 0 1,0 0-1,0 0-3,0 0 4,0 0-1,0 0-3,0 0 0,0 0 2,0 0 0,0 0-1,0 0-1,0 0 3,0 0-3,0 0 1,0 0 0,0 0-1,0 0 0,0 0 5,5 7-1,-5-7-2,0 0 1,0 0-2,0 0 0,0 0 2,0 0 2,0 0 1,0 0-3,0 0 6,0 0-6,0 0 5,0 0-3,0 0 3,0 0-6,0 0 5,0 3-2,0-3 1,0 0-3,0 0 6,0 0-5,0 0 2,0 0-2,0 0 4,0 0 0,0 0-3,0 0 4,0 0 0,0 0-2,0 0 2,0 0 0,0 0-1,0 0-2,0 0 1,0 0 3,0 0-6,0 0 4,0 0-4,0 0-1,0 0 2,0 4 2,0-4 2,0 0-3,0 0 2,0 0-3,0 0 3,0 0 4,0 0-7,0 0 2,0 0 4,0 0-6,0 0 3,0 0 0,0 0 2,0 0-4,0 0 2,0 0-2,0 0 0,0 0 0,0 0 0,0 0 3,0 0 1,0 0-3,4 3 1,-4-3-3,0 0 4,0 0-4,0 0 2,0 0-1,0 0-7,0 0 5,0 0-6,1 2 7,-1-2 0,0 0-2,0 0 6,0 0-3,0 0-1,0 0-2,0 0 1,0 0 3,0 0-4,0 0 4,0 0-2,0 0 3,4 3 2,-4-3-1,0 0-1,0 0 0,0 0 2,0 0-2,0 0 1,0 0-3,0 0-2,0 0 3,0 0 3,0 0-4,0 0 3,0 0-1,0 0 2,0 0-3,0 0-2,0 0 2,0 0-1,0 0 3,0 0-5,0 0 5,0 0-6,0 0 0,0 0 8,0 0-4,0 0 3,0 0-5,0 0 3,0 0 2,0 0-2,0 0-1,0 0-1,0 0 5,0 0-4,0 0-1,0 0 2,0 0 0,0 0 0,0 0 0,0 0-2,0 0 2,0 0 0,0 0-6,0 0 8,0 0 0,0 0-2,0 0 2,0 0-2,0 0 1,0 0-5,0 0 2,0 0-3,0 0 4,0 0-2,0 0 5,0 0-4,0 0 0,0 0 3,0 0-3,0 0 1,0 0-2,0 0-1,0 0 5,0 0-3,0 0 2,0 0-1,0 0 0,0 0 2,0 0-3,0 0-6,0 0 8,0 0 0,0 0 0,0 0-3,0 0 4,0 0-1,0 0 2,-1 7-2,1-7-3,0 0 4,0 0 0,0 0-3,0 0 3,0 0-3,0 0 3,0 0-4,0 0 5,0 0-6,0 0 7,0 0-3,0 0 5,0 0-1,0 0-2,0 0 0,0 0-6,0 0 4,0 0-4,0 0 2,0 0 5,0 0-3,0 0-2,0 0-1,0 0 8,0 0-4,0 0-3,0 0 2,0 0-1,0 0 2,0 0-5,0 0 7,0 0-5,0 0 2,0 0 2,0 0-2,0 0 0,0 0 0,0 0-3,0 0 3,0 0-4,0 0 4,0 0 1,0 0-1,0 0 0,0 0 3,0 0-6,0 0 2,0 0 4,0 0-3,0 0-1,0 0 4,0 0-3,0 0 0,0 0 0,0 0-1,0 0 2,0 0-6,0 0 7,0 0-2,0 0 1,0 0 0,0 0-5,0 0 3,0 0-2,0 0 7,0 0-2,0 0-4,0 0 2,0 0-1,0 0 1,0 0-3,0 0 3,0 0 1,0 0 3,0 0-2,0 0-5,0 0 1,0 0 1,0 0 1,0 0 3,0 0-7,0 0 7,0 0-5,0 0 5,0 0-6,0 0 3,0 0 2,0 0-1,0 0-1,0 0-3,0 0 6,0 0-7,0 0 6,0 0-6,0 0 5,0 0-4,0 0-1,0 0 4,0 0 2,0 0 0,0 0-6,2 2 4,-2-2 7,0 0-11,0 0 8,0 0-5,0 0 0,0 0-1,0 0 1,0 0 5,0 0-8,0 0 8,0 0-3,0 0-7,0 0 8,0 0-1,0 0-1,0 0 0,0 0-1,0 0-3,0 0 5,0 0-4,0 0 4,0 0 3,0 0-3,0 0 2,0 0-3,0 0 0,0 0 1,0 0-6,0 0 5,0 0-10,0 0 11,0 0 1,0 0-3,0 0 0,0 0 2,0 0 5,0 0-8,0 0 6,0 0-8,0 0 3,0 0-2,0 0 2,0 0 2,0 0-3,0 0 2,0 0 0,0 0 0,0 3 0,0-3-1,0 0-1,0 0 1,0 0 7,0 0-13,0 0 9,0 0-3,0 0 4,0 0-5,0 0 1,0 0 2,0 0-1,0 0 1,0 0-5,0 0 7,0 0-4,0 0 1,0 0 0,0 0-2,0 0 2,0 0 0,0 0 1,0 0-2,0 0 2,0 0-3,0 0-3,0 0 3,0 0 3,0 0-2,0 0 4,0 0-4,0 0 4,0 0-3,0 0-5,0 0 3,0 0 6,0 0-5,0 0-1,0 0 6,0 0-2,0 0-3,0 0-3,0 0 7,0 0-2,0 0-2,0 0-3,0 0 2,0 0 2,0 0 2,0 0-1,0 0-2,0 0-3,0 0 5,0 0-3,0 0 0,0 0 1,0 0-1,0 0 2,0 0 1,0 0-2,0 0-1,0 0 3,0 0-4,0 0 3,0 0 1,0 0-4,0 0 3,0 0-1,0 0-4,0 0 3,0 0 1,0 0 4,0 0-3,0 0 0,0 0 3,0 0-2,0 0 1,0 0-1,0 0-4,0 0 2,0 0 1,0 0-1,0 0-1,0 0 0,0 0 7,0 0-4,0 0-1,0 0-1,0 0-5,0 0 4,0 0 4,0 0-7,0 0 9,0 0-8,0 0 2,0 0 2,0 0-3,0 0 2,0 0-1,0 0 1,0 0 2,0 0-4,0 0 5,0 0-3,0 0 2,0 0 1,0 0-1,0 0-1,0 0-8,0 0 5,0 0 0,0 0 1,0 0 4,0 0-2,0 0 3,0 0-4,0 0 4,0 0-2,4 2-2,-4-2 3,0 0-7,0 0 6,0 0-5,0 0 4,0 0 0,0 0-2,0 0 3,0 0-8,0 0-10,0 0-16,0 0-18,0 0-30,0 0-31,0 0-25,0 0-23,0 0-124,0 0-305,0 0 135</inkml:trace>
  <inkml:trace contextRef="#ctx0" brushRef="#br0" timeOffset="5585.0528">14386 5941 9,'-6'-19'202,"1"0"6,0 2 4,0 2-2,0 3-9,1 2-4,1 3-6,3 1-13,-2-2-13,0 4-4,1 1-16,1-2-17,0 5-10,0 0-5,0 0 5,-2 24 11,5 2-8,1 7 2,-1 14-8,4-1-2,-4 7-3,5-2-13,1 0-4,-7 1-10,4-2-14,-4 0-3,-2 0-8,0-3-2,0-11-4,-4-2-16,3 3-6,-3-6-28,-1-4-24,1 2-21,0-2-16,-1-8-26,-1-2-25,-1 0-20,2-8-27,0 1-21,1 0-16,2-6-21,-4-2-9,1-1-21,5-1-130,0 0-405,-10-10 179</inkml:trace>
  <inkml:trace contextRef="#ctx0" brushRef="#br0" timeOffset="5817.0428">14284 6334 6,'-4'-45'153,"0"10"3,4-15 5,-1 20 8,2-3 3,1 3 4,-2 1-7,6 6-1,-1-4-13,1 10-5,2 1-9,1 2-6,5 2-8,3 2-11,1 3-6,-3 0-2,6 5-12,1 4-2,-4 2-13,9 4-4,-6-1-7,-4 3-8,5 7 3,-9-2-14,1 0-3,-9 2-6,-1 3-5,-1-1-1,-6 1-8,-1 6 0,-5 0-4,-2-4-7,-1 3-8,-3-3-11,-3 2-11,-3-4-18,-3 3-15,3-5-24,-3 1-17,1-4-24,6-3-30,0 0-24,-1-5-14,4 0-26,0 0-160,5-2-395,0-4 175</inkml:trace>
  <inkml:trace contextRef="#ctx0" brushRef="#br0" timeOffset="6151.5774">14600 6226 84,'4'6'234,"-4"0"-11,-4 3 4,3 4-5,-3 2-12,1 2-14,1 1-10,-1 0-6,1 3-16,0-4-15,2-1-12,2 1-13,-2-5-8,2 0-9,-2-2-9,7 2-10,-2-1-6,3-6-6,1 1-1,1-2-12,2-1-2,1-3-6,4-3-4,2-2-2,-1-2-9,0-3 2,-1-1-8,1-2 2,-4-2 0,0-1-5,-5-2 5,0 2 3,-3 0 2,-4-1 1,-2 2 5,-1 3-3,-3 2-5,-2-2-2,-2 2-7,-4 3-5,2 0 1,-1 2-3,-9 0-4,1 4-4,3 1-7,-2 3-9,1 0-9,-2 6-15,5-1-18,1-1-16,5 1-20,0 2-22,4 2-24,-1-3-32,5 3-20,0-5-31,5 3-40,-1-3-205,4-1-490,-1-3 217</inkml:trace>
  <inkml:trace contextRef="#ctx0" brushRef="#br0" timeOffset="6467.3014">14978 6191 18,'8'-14'192,"2"-2"13,-4 2 2,-2 3 9,-1 0 7,-1 2-8,-2 1-7,0 1-12,0-3-12,-2 7-13,0 1-16,2 2-18,-9-4-7,9 4-8,-10 7-10,5-2-6,-2 4-11,0-1-6,-2 1-8,5 2-7,3 1 1,-3 4-11,2-1-4,2-1-9,6 1 0,-2-1-9,1-2 2,5 2-13,1-2-1,-4-3-5,8 2 6,-3 1-2,2-2-7,-4 0-2,1-5-3,-1 3 3,-3-1-7,1-3-7,-1 1 8,-1 0 0,-4-1-1,3 1 5,-5 0-1,0 2 4,-2-2-8,-2 2 4,-3 1-3,-1-2-2,-2 0-2,-2 1-7,1 1 0,-5-1-9,1-1-16,-4 0-16,0-2-18,2 3-23,0-3-22,-1-2-23,3 1-30,2-2-28,2 0-24,3-1-27,1-3-224,0-1-493,5 0 219</inkml:trace>
  <inkml:trace contextRef="#ctx0" brushRef="#br0" timeOffset="6706.6043">15075 5983 166,'3'-12'281,"-3"4"-13,1 1-23,-1 2-22,3 3-17,-3 2-10,0 0 1,7 9-10,-2 3-12,0 4-2,2 2-12,-1 7-4,-3 1 4,4 1-15,-1 2 6,-5-2-23,1-3-4,-2 5-17,2-4-1,0 0-20,-2-7-4,0 0-4,0 0-13,2-1-5,-1 0-6,0-1-29,2-3-14,-1-1-28,0-3-22,2-1-17,0 1-26,-2-2-25,2-4-24,-1 1-23,1-3-20,-4-1-39,11-3-24,-7-2-236,0-4-512,2-1 227</inkml:trace>
  <inkml:trace contextRef="#ctx0" brushRef="#br0" timeOffset="7473.8517">15163 6150 120,'0'0'195,"-3"-5"-17,1 0-11,2 5-12,0-4-14,0 4-13,4-8-6,1 5-11,-1-2-2,5 1-11,1-2-7,1-1-6,-2 1-1,1 0 2,0-3-2,-1-2-3,5 0 4,-1 0 1,-6 0-3,0-3 1,-1 1 3,-2 4 4,2-3 1,-1 0 16,-2 2-7,-2-3 2,2 2-1,-2 1-9,0 3 8,1 1 5,-4 0-10,4 0-10,-2 4-14,0 2-5,-2-4-6,2 4-6,0 0-9,5 17 8,-1-3-3,2 15 8,-3 0-6,5 3 16,-4 4-26,5 10 16,-4 2 7,1-2-3,-3 1-3,0 1-6,-3 1 2,4-14-4,-4 11 2,2-14-9,-4 2-7,2-3-3,4-3-5,0-3 1,1 2-6,-1-8 3,2-2 0,-1-2-2,3-3-8,1 1-3,0-4 3,1-2-5,-1-1-1,1 3 2,2-7-3,-3 0 1,2 0-7,1-4 3,0 0-8,-1-3-10,0-2 3,-2 0-2,2-1-7,-5-4-1,2-2-5,-2 1 0,0-4 9,-2 0-17,-4 1 8,-2-1 1,0-2-4,-5 2-2,0 0-5,0-3 0,-2-3-2,-3 5-1,2 2 3,-5 0-5,5 2 4,-2 0 5,-3 1-6,2 1 2,0 3 1,3-1 3,0 4 4,-3 0 5,5-1 0,-3 2 4,3-2-1,0 5 2,3-1 0,-1 0 7,4-1 1,-4-1 1,4 3 3,0-1-5,2 3 3,4-12 5,-4 7 5,6-4-11,0 0 1,1-2-1,2 1 1,4-3 0,-4 1 3,6 1-3,-1-4 3,0 3 2,-1-1-1,1 0-10,2 5 10,-3-1 7,-2 1 0,0 1 2,-2 0 8,-4 4 5,1-1-4,-3 1-5,3 1 7,-3 0-2,-3 2 1,4-3-8,-4 3 6,0 0-2,0 0-2,0 0-7,0 0 1,4 10 4,0-1 1,-2-1-4,-2 1 0,4 2 11,-4-3-11,3 5-7,-1-3-1,0 1 3,1-1 5,1 2-10,2-3 3,-2-1-1,2 1 3,1-3 2,-2 3 1,3-6-4,1 2-10,-3-2-8,3 0-10,3-2 0,-5 1-29,4-5-13,-2 0-22,2 0-16,-2-3-30,3 0-25,-6-2-24,3-2-18,-3 0-11,1-6-1,1 1-10,-3-2 9,-2 6-3,-3-8 4,2-4 7,-2 7-118,-2-2-353,-1 1 156</inkml:trace>
  <inkml:trace contextRef="#ctx0" brushRef="#br0" timeOffset="7556.8702">15751 6007 798,'-5'-12'-49,"0"2"22,-1 0 7,-1 1-2,0 3-2,4-1 11,-3 3 2,3 1-8,-1 1-6,-1 0-13,5 2-54,-10 0-100,10 0 45</inkml:trace>
  <inkml:trace contextRef="#ctx0" brushRef="#br0" timeOffset="7929.5925">15764 5961 18,'0'0'267,"3"-1"-5,-3 1-17,0 0-14,0 0-22,0 0-14,9 4-6,-6 3-3,5 0-8,0 3-11,5 5-9,1 3-9,6 3-15,-2-1-11,1-3-10,-1 3-12,-3-6-4,-1 1-13,2-2-9,-1 0 4,1 0-15,-3-3-7,-4-1-6,1-2-8,-2 0-10,-1-2-14,3 2-15,-7-2-17,1-2-9,0-2-7,0 2-12,-3-1-15,-1-2-21,0 0-31,0 0-12,0 0-11,-3-14 2,1 7 4,-2-2 18,0-1 2,1-6 7,-2-2 13,0-2 6,-2 1 8,6 0 12,-2-5 7,-1 4 5,2 4 18,-1 3 9,-2 1 13,3 3 8,1 1 4,-3 3 8,2 1-3,-2 2-1,4 2 11,0 0 2,-16 11 9,8 0 2,-2 6-3,1-1 7,-1 1 0,-3 6-7,-1 0-5,4-6 2,-1 5-5,0-3-6,1-2-7,-1 0-24,4-1-25,-1-2-25,3-3-21,1 0-23,4-3-26,0 0-48,0-3-95,0-1-301,4-3 134</inkml:trace>
  <inkml:trace contextRef="#ctx0" brushRef="#br0" timeOffset="10082.764">16434 5874 13,'0'-4'146,"-3"0"3,3 4-12,-3-7-6,3 5-5,0 2-9,0 0-13,0 0 9,0 0-1,0 0 8,0 0 6,-7 13-5,7-8 4,-3 2 0,3-1-5,-1 1-5,0-2-4,1 2-5,0-1-6,1 1-8,0-3-5,-1 1-9,3-2 2,1 1-11,-1 1-8,3-2-2,-3-1 5,1 1-11,5-3-3,-1 0-5,-1 0-1,3 0-3,-3-2 6,-1 1-11,6-2-8,-3-1-1,-1 1 2,-1-4-2,2 4-2,-4-2 0,1 1 1,1-4-6,-3 3 4,4 1-1,-3-3-3,-1 2 4,1 0-7,-2 0 4,0-2-2,-1 3-2,1-1-2,0 0 2,-2 2-1,2-1 12,-3 1-8,0 3-12,3-7 1,-1 3 2,-2 4-2,2-8-1,0 5 3,-1-1-2,-1 4-1,4-7 2,-4 6 4,1-3 2,-1 4 2,0-7-3,0 1 2,0 6-1,0-4-5,0 4-1,-1-8 1,1 5 0,-5-2-2,5 5-5,-2-5-3,2 1 5,0 4-4,-4-5 4,3 2 0,1 3 0,0 0-4,-2-6-1,2 6 1,0-3-2,-3 0 2,3 3-1,0 0 5,-3-4-3,3 4-1,-2-2-1,2 2 0,-3-3 2,3 3-2,0 0 2,-1-5 1,1 5-8,0 0 4,0 0 1,0 0 1,0 0-2,0 0-4,-3-4 5,3 4 2,0 0-6,0 0 2,0 0 1,0 0-2,0 0-2,0 0 17,0 0-8,0 0-8,0 0-3,0 0 5,0 0-4,0 0 7,-6-1-3,6 1-5,0 0 39,0 0-17,0 0 6,0 0 0,0 0-1,0 0-2,0 0-7,0 0 5,0 0-4,0 0 1,0 0 1,0 0 0,0 0-8,0 0-4,0 0 8,0 0-10,0 0 3,0 0-2,0 0 2,0 0 0,0 0-1,0 0 2,0 0 8,0 0-15,0 0 2,0 0-3,0 0 6,0 0-1,0 0-2,0 0 1,0 0 4,0 0-5,0 0-6,0 0 3,0 0-2,0 0 5,0 0-3,0 0 0,0 0 6,0 0-6,0 0 7,0 0-7,0 0 5,0 0 0,0 0-5,0 0 2,0 0 6,0 0-2,-6 6-1,6-6-1,0 0-4,0 0 6,0 0-9,0 0 12,0 0-13,2 7 9,-2-7-5,0 0 4,0 0-4,2 4 4,-2-4-2,0 0-3,0 0 9,0 5-5,0-5 5,0 0-3,0 0 1,0 0-2,0 0-4,0 0-1,-2 3 5,2-3 2,0 0 0,0 0-4,0 0 4,0 0-2,0 0 2,0 0 5,0 0-10,0 0 5,0 0 1,0 0 2,0 0-1,0 0-6,0 0 3,0 0-2,0 0 1,0 0 1,0 0 7,0 0-4,0 0-2,3 2 3,-3-2-1,0 0-3,0 0 1,0 0 3,0 0-2,0 0 1,0 0 17,0 0 1,0 0 3,0 0-3,0 0 10,0 0-9,0 0-6,0 0-5,-6 5 18,6-5-2,0 0 1,0 0-1,0 0-2,0 0-6,0 0 4,0 0-7,0 0-3,0 0 0,0 0 3,0 0-19,0 0 19,0 0-4,0 0-6,0 0-2,0 0 5,0 0-3,0 0-1,0 0-3,0 0 0,0 0 4,0 0-6,0 0 1,0 0 6,0 0-4,0 0-3,0 0 4,0 0-1,0 0-2,0 0-2,0 0 1,-4 2-4,4-2 3,0 0-6,0 0 9,0 0-3,0 0-4,0 0 9,0 0-10,0 0-1,0 0 5,-2 3 0,2-3 0,0 5 5,0-5-1,-3 4 2,3-4 0,0 0-8,-3 3-5,3-3 9,0 0 0,-3 5-6,2-3 5,1-2-5,0 0 3,-3 4-2,3-4 2,-4 3 2,4-3 2,0 3-6,0-3 1,0 0 4,-3 5-3,2-2 2,1-3-2,-3 2 4,3-2 1,-4 5-2,4-5-2,0 0-2,-2 4 2,2-4-3,-3 1 0,3-1-7,0 0 3,-4 6-1,4-6-10,-1 1 9,1-1-2,-3 3 5,3-3 1,0 0-4,0 0 3,0 0-5,-2 4 4,2-4 1,0 0 5,0 0 0,0 0-5,0 0 3,0 0 4,0 0-16,0 0 1,0 0 10,0 0 2,0 0 2,0 0 6,0 0-6,0 0 1,0 0 1,0 0-2,0 0 1,0 0-4,0 0 3,0 0-4,0 0-4,0 0 22,0 0-13,0 0-7,0 0 6,0 0-3,0 0 2,0 0-7,0 0 2,0 0 4,0 0-5,0 0 0,0 0 2,0 0 1,0 0 7,0 0-5,0 0 6,0 0-9,0 0-5,0 0 12,0 0-8,0 0 4,0 0-7,0 0-6,0 0-14,0 0 1,0 0-7,0 0-2,0 0-3,0 0-5,0 0-1,0 0 1,0 0-4,0 0 8,0 0-1,0 0 11,0 0-1,0 0-3,0 0 2,0 0 3,0 0 9,0 0-1,0 0 1,0 0 5,0 0-3,0 0 5,0 0 4,0 0-7,0 0 1,0 0 1,0 0 1,0 0 5,0 0-4,0 0 7,0 0-4,-5-9-3,5 9 6,-4-5-1,4 5 1,-5-1 1,5 1 1,-7-3-2,4 1 6,3 2 6,-6-4-11,0 3 7,6 1-10,0 0-1,-9 1 7,5 4-3,0-1 3,-6 4 6,5 3-6,-4 5 5,3 7 2,-4 5 1,1-3 0,1 0 4,5 4-3,-2 2 6,3-2-1,-1-4-2,7-1 1,-3-5-1,6 0-3,-2-2 2,3 0 1,3-1-4,-1 0-2,7-4 0,0 1 0,0-4-15,10 0-13,-2-2-20,-2-5-28,3-1-18,5-3-29,-4-6-28,2 1-24,-1-4-17,-1-2-12,-3-4-4,-2 2-4,-1-3 4,-9 2 18,5-5 17,-7 4 22,5-5 34,-5 4 19,-3-5 22,-2-2 45,0 2 8,-3-4 22,-1 2 27,1-1 14,2 0 21,-4 6 16,2-6-2,-2 8 23,0 0 10,-2 0 5,2 8 7,0 0 1,0 0-12,0 6-8,0 0-13,0 4-10,0 0 4,0 0 8,0 0 2,9 25 0,0-8-1,-4 1 2,4 8 0,5-1-11,-2 1-6,-3-2 2,3 0-4,3 1-6,-2-1-13,2 0-8,-4-8 1,1 0-2,-2-3-11,6-2-26,-5 3-19,0-6-22,-1-1-24,-1-2-22,0-2-22,-1-1-28,-2-2-43,-6 0-33,12-8-2,-7-1-19,-2-2-12,-1-1-13,-2-5-127,0-4-405,-4-5 179</inkml:trace>
  <inkml:trace contextRef="#ctx0" brushRef="#br0" timeOffset="10245.7901">17113 5859 692,'-6'-28'5,"1"0"17,0 10 13,0 3 15,-2-2 6,3 6 16,-1 3 7,1 2-8,-1 2 1,3 4 4,2 0 1,-12 9 11,6 1-2,-1 5 0,-3 9 3,-3-2 4,2 6 2,-3-3-2,4 1 0,-4-1-10,1 1-8,-4 1-8,8 0-4,-3-1-7,1-4-5,1-4-20,4-1-18,1 0-29,3-6-27,-3 1-25,5-3-25,0-2-31,5-2-42,0 1-161,-1-4-353,5-1 156</inkml:trace>
  <inkml:trace contextRef="#ctx0" brushRef="#br0" timeOffset="10759.8339">17247 5501 182,'6'-29'243,"-3"11"-3,-1 2-2,0 7-16,0 1-19,-1 4-10,2 1 5,-3 3 3,6 11 6,0 5 1,1 1 11,2 9 0,0 4-5,1 5-11,1 12 3,1 3-1,-5 1-14,2-2-6,-1 1-10,-2-1-4,2 2-8,-7 2-6,-1 1-8,3-4-9,-6 2-11,3-4-15,-1-1-4,-2-13-12,2-2-10,1 1-15,0-1-1,-4-1-5,4-5-13,-2-6-22,-1-3-20,3-1-26,0-5-26,0-2-24,0-3-31,-1 1-24,2-2-19,-1-2-21,0-3-23,0 0-16,0 0-10,-5-12-6,5 1 3,-4-1 12,3-7 22,-2 0 14,-2-6 20,0-2 7,5-2 21,-2 1 17,2 3 26,-3-6 14,3 3 13,-2-4 21,4 1 12,1 0 14,-1 0 13,3 2 16,-1 3 10,4-1 0,1 3 7,-2 3 4,5 0-2,-2-2 5,4 6-4,-1 2-1,0 1 4,1 2 2,2 2 0,3-1 1,0 5-1,-7 3-6,8-1-1,-4 4-2,-1 3-4,-3 1-4,-1 1-8,-2 2 2,0 0-4,0 3 3,-4 0 0,-1 0-5,-4 2 2,-1 0-9,-3 0-1,0 2-3,-2 1-4,-6 0 1,-2-1-6,0-1-11,1 0-14,-4-2-9,2-1-16,-2-2-15,3 1-17,0-3-22,3-1-22,-1-4-25,3 2-38,-2-2-35,5-1-29,-2-1-239,2-2-526,2 2 232</inkml:trace>
  <inkml:trace contextRef="#ctx0" brushRef="#br0" timeOffset="11270.9316">17803 5819 194,'4'-6'205,"1"-5"3,2 1 2,-1 0-5,4-2-7,-1 1 1,4-1-9,-3 1-9,-1 4-5,3-1-11,-1 6-14,-2-3-10,3 5-12,-2 3-10,-1 4-12,0 3-6,2 6-3,-2 1-6,1 7-11,-1-1-1,-3 3-7,-4-7 0,-1 1-9,-1 1-2,0-4 0,-1-2-7,-1 2 0,-1-6-7,3-1 0,-3-5-3,3 1 8,-1-1 3,1-3-8,0-2-6,0 0-2,0 0 2,0 0-13,-5-18-4,5 8 1,3-4 15,0-3-24,0 0-4,3-3 6,-2 2-12,5-2 2,0-6 3,-1 11-7,-1-2-16,1 2-7,-2 5-4,2 1-13,1 0-9,-2 2-12,3 2-10,0 2-11,-3 3-17,0 0-17,-1 0-19,1 3-23,-1 1-12,-1-1-27,3 2-16,-4-3-53,2 1-182,-2 1-480,4-2 213</inkml:trace>
  <inkml:trace contextRef="#ctx0" brushRef="#br0" timeOffset="11864.8024">18292 5728 239,'0'0'237,"0"0"-4,0 0-17,0-4-16,0 4-16,0 0 4,0 0-2,0 0-25,0 0-9,0 0-12,0 0-8,0 0-4,0 0-10,0 0 0,0 0-4,17 2-12,-12-3-8,3 0-10,1-2-3,1 1-4,1-2-5,-1-2-6,4 1-4,-3 0-3,1-3 5,-3 2 3,-1-2 2,-2 2 6,1 1 2,-3-1 0,0 0 4,-3 1-10,-1 2-2,0 3-13,-5-4-4,5 4 0,0 0-17,-19 9 3,8-1-6,-5 2-2,0 3-6,0 0 1,2 1-4,-1 1-4,3-1-1,1-2 0,5 0-2,1 0-7,-1-1 1,4 0-7,-1 1 11,6-4-6,-1 1 10,4-1-11,1-1 17,2 1-14,1-2-2,2-3 8,6-1-13,1 3-1,-4-5 11,6 0-20,-3-5 20,3 3-10,-2-5 6,-3 0-6,2 1 13,-3-6-17,0 1-2,-3-2 7,2-2-1,-4 0 3,0-3 1,0-6-1,-3 4 2,-2 3 1,-1 0 0,-1-1-1,-2 2-4,-1 4 0,-1 0-1,-1 2 8,-3 3-14,5 0 1,-4 5 0,2-1-2,2 3 5,-10 0 0,10 0-5,-8 9-3,4 1 7,2 0-6,2 5-3,0 2-1,2 0 0,1-1 2,3 1 1,1 0-3,3-1 3,0 0 4,-1 1 1,0-3 13,2 3-20,-1-4 10,-3-2 2,-1 0-3,1-2-1,0-1-2,-2-2 5,0-1 3,-2 1-3,-2-4 9,-1-2-1,2 7 1,-2-7 2,-2 4 3,2-4 0,-5 3-8,5-3-1,-16-3 7,5 3-7,-1-3-12,1-1-17,-2 0-21,-3-4-15,4 6-27,-5-6-23,5 1-25,-2 3-30,4 1-38,-2-4-45,3 2-37,2 2-265,-1-4-595,-1 3 264</inkml:trace>
  <inkml:trace contextRef="#ctx0" brushRef="#br0" timeOffset="12231.6452">18932 5503 273,'2'-4'281,"0"-1"-14,-2-2-20,1 4-11,-1 0-19,0 3-18,0 0-22,-4-5-17,4 5-14,0 0-14,0 0-12,-18 8-5,12-5-11,-3 6-8,2 1-6,1 0-11,-2-1-10,3 2-6,1-2-2,-2 3-6,5 0-5,1 0-6,1-1-6,4 1 2,0 1-12,4-1 0,0 2-3,-1-5-6,3 5 0,2-3-4,-3-2-4,1-3 1,1 6 0,-3-4 0,0-1 1,0-1-4,-1 1-2,-4-3 0,1 1-6,-1 0 3,1-1-2,-3 1-1,-1 0 2,-1 0 0,-2 2-2,-2 0 1,-1-4 6,-1 1-8,-1 2 3,-2-2 2,0 2-4,-1-2 1,0 0-7,-3-1-10,-1 0-12,5 1-15,-4 0-21,0-1-19,3-2-27,-2 2-35,6-1-25,-1-2-34,7 0-30,-10 0-187,10 0-455,-2-5 201</inkml:trace>
  <inkml:trace contextRef="#ctx0" brushRef="#br0" timeOffset="12465.3154">19252 5511 189,'3'-1'258,"-3"1"-12,0 0-6,0 0-7,-1 13-10,-1-1-11,-1 0-14,-2 0-13,-1 4-9,0 1-10,2 0-9,-2 3-8,3-5-8,-3 2-8,2 3-3,2-6-5,-1 2-12,2-3-20,-1-1-8,2-3-1,2 1-16,-1 0-4,2 0-7,2-3-12,3 0-18,0 0-21,-1-2-25,3-3-37,3 3-32,-1-4-33,2 0-31,-1-3-56,6-4-38,-1 0-240,3-2-526,-5-4 233</inkml:trace>
  <inkml:trace contextRef="#ctx0" brushRef="#br0" timeOffset="12587.3954">19515 5417 88,'-2'-8'179,"0"3"-21,0 0-13,-2 2-17,3 2-21,1 1-11,0 0-34,-11 4-28,9 1-41,-3 0-33,3 5-119,-1-1-172,3 1 78</inkml:trace>
  <inkml:trace contextRef="#ctx0" brushRef="#br0" timeOffset="13188.7572">19647 5528 145,'-2'5'263,"-6"0"-1,6 2-14,-11 2-8,-1 4-8,1 3-15,-6 4-15,2-1-15,-1 5-13,0-1-16,0-2-17,4 0-12,4-4-9,1 0-9,3-2-7,-2 0-9,6-4-11,-1 2-6,4-3-5,1-1-10,6 0 2,-2-3-7,0 1-8,6-4-3,0 1 1,3-3-10,-3 0-3,2 0-2,0-2 4,-5-3-6,3-1 0,-1 0-4,-4-5 1,2 3 4,-5-5-9,-1-1 3,0 1-2,-3-4 1,-5-1-5,2 2-4,-3-2-2,-2 0 1,4 3 2,0 0-7,-3-1-6,4 5 4,-3-2 1,3 2-4,3-1 6,0 2-9,0 0-2,5 0 3,-1 1-1,5 1-3,0-1-2,8 2 8,-1 2-1,2 0-1,0 0-3,1 6 3,-1 0-3,1 1 6,0 4-4,-2 0 3,-2 3 13,1 2 19,-4 0-3,0 1 10,-2-1 6,0 2 15,-2-1 0,-3-1 5,0-1 0,-1 1 3,0-1-7,0-2 2,-3-1-6,-1-2 5,0-1 2,0 2-5,0-2 1,0-2 10,-1 1 0,1-4 5,-4 3-7,4-3-1,0 0-5,0 0-3,-13-7-7,9 2 1,2-2-4,1-2-6,-2-4-2,3-2-9,3-2-3,0 1-2,-1-4-2,9-4-7,-2 7-5,4 3-2,3-7-7,-1 7-7,0 2 0,0 3-2,6 0-4,-2 6-2,1 1 3,3 2-14,7 4 7,-12 1 4,1 3-5,-2 2 2,0 3 0,-4 0-5,-1 3 3,-5-1 0,0 2-1,0 0 4,-6 0-4,3 0 1,-4 0-11,-1-1-17,-3-4-18,2 1-16,0-1-46,-4-3-41,2 1-44,-2 0-42,-1-1-57,1-4-70,-2 0-353,-1 2-786,4-4 348</inkml:trace>
  <inkml:trace contextRef="#ctx0" brushRef="#br0" timeOffset="14176.2791">14335 5035 166,'-1'-6'258,"-2"-3"-24,3 6-19,0 0-20,0 3-17,0 0-10,-1 15-8,-3 2-13,8 10-10,-8-1-13,4 3-14,-5 2-6,2 4-12,0-1-8,0 0-11,2-3-4,-5-4-7,4 4-11,2-12-12,0-1-24,-1-2-19,1-3-18,0-4-14,-4-1-14,4-1-1,0-3-10,0-2-14,0-2-6,0 0 0,0 0 1,5-13 1,-5 5 12,0-5 1,2-2 11,-4-5 6,2 0 4,-1-4 17,-3-2 17,1-1 5,-3 3 18,5-5 15,-1 0 9,-4-3 13,2 3 11,3 0 14,-1 2 9,2 2 5,-2 0 7,0 7 4,2 2 1,-3 3 0,6 2 6,-1 1 1,0 1-3,0 3-12,-2-1 2,1 1-4,3 0-2,2 1-4,3-1 4,1 0-7,1-1 2,7 0 4,1 0-27,2 0 3,0 2-15,7-7-2,-7 9 4,6-5-17,-5 3 1,0 1-11,-3-2-18,2 2-16,-7 1-17,2-1-23,-5 2-27,-3-1-24,-2 2-33,-1 0-24,-5 1-12,0 0-24,8 4-18,-8-1-14,0-3-28,-9 10-145,1-3-433,-2 1 192</inkml:trace>
  <inkml:trace contextRef="#ctx0" brushRef="#br0" timeOffset="14341.299">14316 5116 121,'8'2'155,"-1"-3"-12,5 0-13,7-3-10,-1-1-13,4 1-13,1-2 1,4 1-13,-6 0-8,-1 1-11,2-1-23,-5 1-26,1 0-31,-8 2-25,3 0-28,-7 2-34,-2 0-64,-4 0-181,3 5 80</inkml:trace>
  <inkml:trace contextRef="#ctx0" brushRef="#br0" timeOffset="14779.8538">14325 5370 158,'6'3'162,"6"-3"-11,-2 0-13,4 0-16,4-3-3,3-1-15,0 1-14,-2-7-7,10 1-10,-2-1-12,-2-4 1,-5 7-9,0-3-5,-2-1-3,-4-2-6,1-2 1,-3 3 0,-1-3 11,-1 2 14,-2-2 19,-3 5 13,3-2 8,-6 9 2,2-7 3,-1 6-1,0 1-10,3-2-8,-5 0-7,1 2-10,-2 3-7,0 0 2,8 8-3,-4-3 4,3 4 7,-1 0-7,1 4 8,3 0-3,-1 1-3,1 2 1,0 2 4,-4-7-6,4 3 3,-1 0-3,-4-4 5,0-1-6,1-1 1,-3-2-4,1-3-5,0 0 8,0-1-2,-2 2-3,-2-4 11,0 0-7,9-2-3,-4-2-7,1-1-5,2-7-19,0 4-8,1-7 12,-1 6-3,5-8-8,-4 0 2,-4 4 0,5-4-4,-3-1-18,2 1 15,-3 2-7,-2 5-2,4 0-2,-6 2-1,1 0-8,-1 3-6,0 0-20,0 1-27,0 0-29,-1 0-27,2 1-33,-3 3-13,0 0-11,0 0-11,0 0-20,0 0-22,0 0-23,0 0-8,5 11-10,-4-6-218,3-3-512,0 2 227</inkml:trace>
  <inkml:trace contextRef="#ctx0" brushRef="#br0" timeOffset="16261.22">15160 5071 162,'3'-10'187,"-3"2"-1,0 3-6,-1-4 5,-1 4-6,0 0-8,-2-2-17,0 3-14,-4 3-7,1 1-14,-2 0-6,-2 3-12,-5 6-5,0-1-6,2 6-8,0-1-7,-4 6-6,5-5-6,0 2-7,4 1-1,2-1-8,-1 2-3,3-3-3,2-4 3,2 2-9,1-2 3,0-4-7,1 0-2,5-2 4,-3 0-7,4-1 0,0-4-3,0 0 6,2-1-7,1-2-3,0-3 0,3-1-2,-4 0 0,-1-5 2,3 2 1,-4-5 3,1 1 8,0-3-3,-4 5 9,-1 0 4,2 0 4,0 2 20,-2 2-8,1 2 2,-4 1-2,2-2-7,-2 4-4,0 3-10,3-4 0,-3 4-4,0 0-8,0 0 0,0 21-4,-2-14-1,2 3 1,-1 1-6,-1 0 3,2 1-2,3 0-1,1 0-4,0-2 3,-2-1 8,3 4-12,5-5 6,-1-1 2,4 2-8,3-7 0,-4 2 2,6-2 0,-1-5 4,2 0-4,-1-1 0,-1-1-5,-1-2 0,0-3 6,-1-3 5,-1 0-5,2-2 4,-1-5-1,-2-1 0,-1-4-4,-3 1 11,0-5-12,-4 0 3,0-1 4,-4 0-1,-1 1-4,0 3 15,0 6 2,2 1 1,-2 8 0,0-1-10,0 3 17,0 2-18,-4 3 5,4 4-6,0 0-5,0 0 8,-7 20-11,5-3-3,-6 11 3,5 0 5,-4 1-4,1 0-3,0-1-2,3 0 2,1 2 4,2-5-13,0 0 8,0-5 5,0-4-2,4 1-1,0-2-6,2-2-7,-3-4-1,7 0-9,0-4 0,-1 2 1,2-4-3,3-1 0,-1-7 8,0 3-3,4-5 1,-3-4 1,2 4 7,-2-9 2,-2 3 6,0-1-4,-3-1-10,-2 0 3,3 0 8,-4-1-4,1 2 6,-4 1 7,-2 4-3,1 0-21,-1 3 24,1 0-3,-2 1 2,3 2-3,-3-3-7,0 6 1,1-4 0,-1 4-1,0 0-6,0 0 12,0 0-12,-4 15 0,4-4-2,-2-3 9,2 4-8,-3 0 4,5 3-1,-1-2-4,-1-1 8,0-1-2,2 0-5,-2 2 3,3-4-11,-2 1-9,5 0-8,-3-4-1,2 3-6,0-6 0,-1-1-8,4 0 8,-2-1 4,2-1 1,2-4 5,4 3-2,-5-5 4,1-3 6,1 3-1,0-6-3,-2-2 8,2 0-3,-4-1 7,1 1 4,-1-1 5,1 1 6,-3 5 7,0-2 1,-2 1 14,1 8 0,0-3-1,-4-1 1,0 3-11,0 3-11,0 0 11,0 0-5,0 0 2,0 0-5,-6 17-6,4-5 3,0-2 2,1 1-1,-1 1 1,-1 1-1,8 3 2,-4-3-2,-1-3-5,0 2 8,4-3-19,0 3-7,1-6-9,4 5-10,0-9-4,1 3-12,8 0-6,0-3-4,9-4 2,-4-3-6,5-1 2,1 0 1,1-6-8,-1 3 8,-10-1 3,6-3 6,-9 2 6,7-6 4,-10 2 3,4-7 7,-6 5 5,-3-1 8,3-3 11,-6 4 5,-1-1 10,-1 6 13,-1-1 1,0 1 2,-4 3 2,-2 1-6,-3 2 1,2 3-1,-7 5-2,1 1 0,-6 6-1,-7 3 2,2 7-4,-1-1 1,2 1 3,2 3-1,-2 0 2,4 0-2,8-4 2,-2-1-2,2 0 3,3 0-1,2-2 2,1-3-6,3-2 1,0-3-1,0 1 5,5-2-7,-1-1 5,4-2-4,-1-4-1,4-6 1,1 1-2,1-3-2,1-5-1,2-1 5,1-4-11,0-5 2,-2 3 2,-2-1-2,1-3-1,-5 7 0,-4 0-1,2 4 3,-4 2 0,3 2 6,-3 3 1,-1 0-3,0 2-3,-1 5 2,-1 0-10,0 0 7,0 0 6,-3 16 1,0-6 1,-2 7 0,1-2-1,2 2 5,0-1 0,0 1 2,-3-1 1,5 0 0,0-5 5,0 2-4,1-2 1,2-2 2,0 0-6,1 0 2,1-1 1,4 1 16,-4-6-17,3-2-4,1 1-4,4-4 0,-4 1 2,5-2-6,0-7 2,-3 3 9,4-2-11,-3-5 1,2-1 5,-4-2 2,0 0-2,-2-7 3,1-5 2,-2 4-4,0-5 5,0 0 2,-2 1-2,-1 3 9,-3 6-2,2 0-4,-1 4 8,-1 6 6,-1-1-2,0 6-8,0 0-8,0 5-4,0 0 0,0 0 4,-7 16-1,3-3-3,-1 1-6,-3 13-2,2-2 2,-1-2 15,2 1-14,1 0 3,-1-4-4,-1-1-1,3-1-1,-1 3-3,3-2-1,0-2 8,1 0 0,2 0-25,2-2-14,0-4-21,-1-1-11,0-3-19,4 0-19,-1 1-13,1-5-17,3 1-17,0-4-24,0-1-14,3 0-21,-4-1-26,3-3-14,-1-3-224,-3 1-508,-1-2 225</inkml:trace>
  <inkml:trace contextRef="#ctx0" brushRef="#br0" timeOffset="16753.824">16335 4988 126,'0'0'219,"0"0"3,-11-3-17,11 3-8,-3-1-10,3 1-18,0 0-15,3-6-15,-3 6-12,10-7-4,0-1-2,0 2-2,3-2-5,0-4-2,2 0 6,4 0-2,4-1-3,0-2 7,-5 3-10,1 3 4,1-3-5,-4 5 3,2-3 3,-4 3-5,-2 3-8,-2 1-7,-4 3-8,1 0 1,2 0-2,-4 4-2,0 0 0,1 2-6,-1 4-1,-2-2 6,2 3-3,-3-3-3,2 5-1,-4-2-13,2 0 3,-2 0-7,1-4 1,-1 4-18,-1-5 9,1-1-5,0 2 2,-2-4-6,2 2-3,0 0-4,0-5 17,-2 4 6,2-4 0,-2 4-1,2-4-1,0 0-5,0 0-3,0 0-3,0-16-4,2 6-3,0-2-7,0 0-11,2 0 3,3-5-2,1 2-3,3 1-3,0-1 0,1-2-6,1 3 5,-3 2-7,8 2 2,-3 2-2,2 0-2,-5 5-4,3 1 3,-2 2-4,0 4 0,-3 2 3,1 1-4,-3 2 1,4 3-2,-5 2 0,1-3-2,-4 4 5,-1 1-2,1-3-1,-2 2 2,-4-2-8,2-1-21,-4 1-4,2-2-24,-1 1-34,-2-2-29,0 2-22,1-2-26,-2 0-25,-1 1-25,-3-5-29,5 6-29,-2-7-27,1 3-21,0-3-18,-3-1-203,2 1-588,-1 0 261</inkml:trace>
  <inkml:trace contextRef="#ctx0" brushRef="#br0" timeOffset="18203.4472">13930 5159 33,'5'-9'218,"-2"1"3,1 2-4,-3 0-11,0 0-6,2 3-4,-1-2-9,0 2-9,-1-1-4,-1 4-11,0-5-4,0 5-7,1-2-12,-1 2-14,0 0-8,-9-2-14,9 2-7,-15 2-10,5 0-11,-2 1-1,-1-1-11,-4 2-3,-3 3-5,5-3-9,-1 2 0,-2 0-9,4-1-3,1 0 1,3-1 3,-3 0-3,-1 1-1,3 0-1,1-1-2,4 0-3,-2 1-2,2 2-2,-1-1 5,1 5-2,2-1 12,0 8 3,-1 2 9,1 9 12,1 1 2,1 2-5,1 3 8,-2 14 4,3-3 0,0 5 0,3 2 1,-3-2-4,0 2 1,3 1 6,-3-1-3,-2-1-9,4-3 16,-2-3-5,0 5 4,2-15 1,-4 10-1,2-12-1,-2 3 7,2-3-4,0-4-4,-4 4-7,7-5-1,-6 0-5,-1 0-3,2-5-6,0 2-5,-1-6 5,3-2-5,-2 0-3,2-2 0,0 0-6,-2-4-2,0-2-3,-1 0-2,3-1-1,0-2-3,0-2-5,-3 0-6,3-2 8,0 1 3,0-4-2,-3 5-2,3-5 1,0 0 0,2 5 0,-2-5-4,-2 3-4,2-3 1,0 0-4,0 0 0,0 0 0,0 0-3,0 5 0,0-5-5,0 0 2,0 0-3,0 0 3,0 0-5,0 0 2,0 0-5,0 0 3,2 2-3,-2-2 0,0 0-3,0 0-1,0 0 1,0 0 2,0 0-5,0 0 0,4 2 0,-4-2 2,7 3 1,-5-1 0,12 0-1,-4 0 2,3 1-5,6-1 3,9-1 1,-1 1 2,3-2-1,-1 2-5,4 0 7,-4-1-3,4 2 1,-3-3-3,2 0 0,-2 2 5,-5-1-18,-5-1 15,2 1 1,-3 1-1,-1-1-8,-4 1 13,2-1-5,-4-1-1,-3 1-1,-1 0 2,1-1 0,-9 0 1,10 2 0,-6-4 3,3 4 0,-1 0-5,-6-2 3,5 1 0,-5-1 2,0 0-1,6 0-3,-6 0 6,0 0-2,6 1 5,-6-1-4,0 0 4,0 0-3,0 0 4,0 0 1,0 0 5,6 1-3,-6-1 2,0 0 2,0 0-3,0 0-15,0 0 17,0 0-1,0 0-2,0 0-5,0 0 3,0 0 0,0 0-3,0 0-1,0 0-1,0 0 0,3 2 1,-3-2-3,0 0-1,0 0 2,0 0-2,0 0-2,0 0-2,0 0-1,0 0 3,0 0-6,0 0-8,0 0-2,0 0-6,0 0-1,0 0-4,0 0 0,0 0-4,0 0 0,0 0-4,0 0-7,0 0 0,0 0-7,0 0-4,0 0-8,0 0-5,0 0-8,0 0-13,0 0-6,0 0-23,0 0-6,0 0-19,0 0-21,0 0-24,0 0-19,0 0-21,0 0-18,0 0-21,0 0-20,-9 3-23,9-3-10,-6 3-20,6-3-232,-10 2-615,5 0 273</inkml:trace>
  <inkml:trace contextRef="#ctx0" brushRef="#br0" timeOffset="19784.7465">3883 6255 94,'-5'-2'162,"5"2"-6,-3-6-11,3 6-7,-4-1-5,4 1 1,0 0-11,-2-3-4,2 3-10,0 0-5,0-5-9,0 5-8,0 0-4,6-4-8,1 4 1,0-2-2,2 1-1,3-1 3,2-1 2,0 3-5,14-4 3,0 2 0,4-1 10,4 3-3,3-4 2,15 1-4,0-4 0,2 4 0,3-1-3,3-1 1,5 0-1,23 1 1,-26-4-6,26-2 3,-26 5-8,28-6 0,0 1-5,-25-1-3,28 0-6,-3 0-4,0 2 16,4-3-14,-7 4-3,-23 3-7,32-3-4,3-1 1,-2 4 2,-3-3-2,-1-2-7,3 5 4,2 0-10,-6 1-2,0-4-1,-5 3-5,7 0 4,-5 1-2,-1 2-8,0 2 2,-22-2 2,29 1-3,-4 2-1,-25-2-4,25 1 6,-27 0-4,26-4 1,-25 4 8,26 1-5,-26-1 21,25-1-2,-26 0-28,29 6 11,-30-7-10,1 4 5,33-4-1,-35 2 4,31-1 1,-28 4-4,23 0-4,-26-1 6,3-2-7,27 0-5,-28 0 9,24 4-1,-28-4 13,2-2-17,1 5 5,-3-3 14,-2 2-11,3-2-3,0 1 10,0 0-1,-1 2-2,0-3 3,-2 0 4,3 2-5,-3 0 7,2 2-11,-5-3 2,2 0 4,-4 1-6,5 0-1,-6 1-1,0-1 6,1-2-2,0 3-7,-3-3-2,-1 3 4,-13-1-1,15 2-11,0-4 10,-16 3 9,17-2-13,-16 3-2,0 0-6,3 1 5,-2-2 2,-2 1 3,-1-1-5,2-1 4,-7 2-4,2 0 0,-3-2 0,2 0 3,-2 1-3,2-1 1,-4 0-2,-2 0 3,3 1 1,-2-1-5,-6 1-7,1-3 6,5 3 0,-4-3-1,-5 2 3,5 1-1,3 1 3,2-1-2,-1 0 1,-8-1 0,10 0-3,-8-2 8,0 2-7,6 3 0,-6-2 12,0-3-15,8 0 6,-9 2-10,9 4 9,-1-4-7,0 1 4,-1-1 2,4-2 1,-11 2-2,10 0 3,0 1-2,1-1-4,-2 0 3,2 1-3,-2 0 0,0-1 5,2 0-3,-3 1 5,0-1-10,1 3 10,0-4-6,-2 2-5,1 2 11,3-2-5,-2-3 2,0 2 2,2-2-4,-3 3-4,3-3 1,0 0-2,-3 2 5,-2 1-3,2-3-5,-6 2 8,-1-2 2,-2-2-4,0 4 5,-6-1-6,5-1 7,-6 0 1,-1 1-3,1-1-4,-7 0 2,1 0-2,-6 0 1,14 0 0,-11 0 1,-3 0-1,7 0 0,-7 0-1,6 0 9,-6 0-7,4 3 3,-4-3-3,0 0-1,0 0-9,0 0 7,0 0-9,7 0 5,-7 0-16,0 0 4,4 1-19,-4-1-15,0 0-3,0 0-21,0 0-13,0 0-24,0 0-22,0 0-25,0 0-19,0 0-26,0 0-40,0 0-31,-13 6-45,13-6-194,-8 3-559,3 0 247</inkml:trace>
  <inkml:trace contextRef="#ctx0" brushRef="#br0" timeOffset="21123.6438">15686 8049 31,'0'0'198,"4"0"-12,-4 0-12,6-3-7,-6 3-17,5-1-7,-5 1-13,5-1-6,-5 1-10,6-3-1,-6 3-5,0 0-4,7 0-4,-7 0-5,0 0 1,0 0-5,8-1 0,-8 1 0,0 0-1,0 0-3,0 0-3,0 0-1,0 0 1,5-3 0,-5 3-3,0 0 3,0 0-8,0 0 5,0 0 15,0 0-20,0 0-1,0 0 2,0 0-10,0 0-3,0 0 0,0 0-12,0 0 1,0 0-8,-11-8-1,11 8-4,-3-4-3,3 4-6,-6-3-5,2 1-1,0 0 1,-1-1-12,-1 0 8,0 2-7,1 0 1,-3-1 2,8 2-13,-15 0 8,6 0-6,0 2-5,-1 0-2,-1 1 5,0 2-2,-4 2 5,2 1-7,-1 1 6,1 0 0,-1 5 12,5-2-13,-2 1-3,1-1 3,3 3-3,2 2 4,4-5-3,1 0 4,1 1-4,2-1 3,1-1-1,1 4 3,5-1-5,-4-4-6,6 3 14,1 0-5,-7-2-3,4 0 3,4 3-3,-4-1-4,2-1 7,-1 1 0,2-2-3,4 1 4,-7 3 3,3 0-7,-6-5 9,1 0-9,-3 1-9,-1 0 20,1-2-11,-5 3-7,-2-2 7,-5 1-5,1-1 0,-6 0 3,-2 0-7,0-1 4,-4-1 0,2-2 11,0 0-14,-4-1 9,9-4-7,2 0 1,-5-1 10,3-2-3,4 2-6,0-5-6,2 5 5,-1-3-5,6 3-4,-3-4 6,3 4 3,0-4 0,0 4-2,0 0-6,14 5 9,-6-2 0,0 5 0,-1 1-3,3 3 0,-1 5 4,-3 1-5,-3 5 5,1 4-4,-4 1 17,-2 0-17,0-1-2,-1 1 16,-3 0-9,3-2-2,-4-2 5,3 0-5,1-5 4,1-1 1,0 0 1,2 0 3,0-2 5,1-3-7,0-1 3,4 0 1,2-3-8,0 3 8,2-1-12,5 0 22,-1-5-17,2 3-3,1-6 2,4 1 3,0-2 7,0-2-16,-1 3-4,-1-7-5,1 4-9,-6-3-19,5 0-21,-7 1-19,2-7-22,-3 3-19,-1-1-30,2-2-25,-1 0-40,4-3-34,-3-2-39,-2 1-204,0-3-535,1-1 237</inkml:trace>
  <inkml:trace contextRef="#ctx0" brushRef="#br0" timeOffset="21718.9828">16334 8457 22,'6'-4'146,"-6"4"-16,7-4 7,-5-1 3,2 0-3,0 1-5,-3-4 0,2-1 7,1-2 2,-2-1-4,1 0-2,-2-3 1,0-6-4,-1 3-3,0-1-4,-1 1-6,0-2 0,-1 0-6,1 2-7,-5 2-3,1 0-2,1 5-1,-1 2-6,0 4-16,-2 2-5,-2 2-8,-3 3-8,1 5-4,-14 6-10,6 6-1,-2 2-7,-1 2-5,4 5 9,6 1-10,-4-3-4,6 2-1,4-2 0,-2 1-4,7-8 3,-2-3-3,4 1-4,1-5 1,4-1-4,0-1-1,1-2-4,1 0 11,-2-5-12,2-1-1,2-2 2,2 0-2,-2-5 2,2-2-5,-3 2 5,5-7-5,-5 2 4,0 1-2,1-6-3,-2-1-2,1-2 14,-3-2-10,3-3 4,-2 5-6,-3 0-1,2 1 6,2 2 0,-4 2 11,-2 3-6,1-1-7,-2 6 6,0-2-7,1 5 2,-2-1-5,0 3-1,0 0 8,0 0-3,1 11-4,-1-2 2,0 0 3,1 1 6,-2 2-6,2 0-6,-1 0 2,3 2-2,-1 4 4,2-6-1,2 2-3,-2-2-6,3-2 6,-2 2-15,3-2-10,0-3-10,-1 0-11,3-2-21,-3 0-15,6-2-23,-4-2-21,5 2-29,-3-2-25,5-2-15,1-3-16,-1-1-20,1 2-170,0-3-435,-1-2 193</inkml:trace>
  <inkml:trace contextRef="#ctx0" brushRef="#br0" timeOffset="22118.5853">16735 8139 33,'0'-9'252,"0"-1"-2,1 4-12,-1 2-16,-1-2-21,1 6-7,0 0-2,0 0 1,5 13-4,1-1-6,1 0-13,2 7-4,1 3 3,3 3-6,2-1-16,-1-4-12,6 3-7,-1 0-8,-1-2-11,5-3-22,-4 4-3,4-4-7,-1-1-7,-5 1-5,-3-5-14,2-1 0,-2 1-19,0-2-28,-4-3-26,-1-3-26,-1 2-26,-2-5-14,0 2-22,-2-3-31,-4-1-26,0 0-22,0 0-10,9-9 0,-9 1-7,2-2-4,-2-2 1,0-5-1,0-1-108,0-3-343,0 2 152,2-9 1302,-4 1-870,0-2 29,2 2 26,0-1 18,-2 1 11,2 7 15,-2 1 26,2 2 3,0 5 34,-2 3 3,-1 1-6,3 5-2,-4 2-1,4 1 5,-7 8 1,1 2-3,-2 7 3,0 0-3,-2 8-1,-2-1-4,2 0-4,1 5-6,-6-4-4,5 1-7,1 0-4,0-4-3,-3 2-7,3-5-12,3-1-13,-2-2-28,-1-1-29,-1-1-39,1-1-34,1-6-33,1 2-40,-1-2-156,1-4-370,-3 1 164</inkml:trace>
  <inkml:trace contextRef="#ctx0" brushRef="#br0" timeOffset="22305.7619">16708 8354 69,'-2'-1'222,"0"-3"-15,2 4-13,0-3-16,0 3-11,0 0-13,9 0-8,0 0-14,12 1-7,-1-1-15,7-1-10,5-1-9,2 0-9,2-3-3,0 4-14,-3-3-20,5 0-30,-4 1-37,-4 1-41,0-3-30,-4 1-24,-5 0-35,-3 0-137,-4 1-314,4 1 139</inkml:trace>
  <inkml:trace contextRef="#ctx0" brushRef="#br0" timeOffset="22730.8051">17536 7877 48,'0'-9'222,"0"-3"-3,0 6-13,-2 1-16,-1 1-18,3 4-17,0 0-7,0 0-8,-13 12-2,3 3-3,4 2-5,-7 6-3,0 4-12,2 2-5,-1 3-12,2-1-8,1 0-9,1 1-5,0 0-9,2-1-2,1-2-10,3 0-7,0 0-3,4-11-3,0 1-13,6 1-9,-2-3-15,2 1-19,4-5-22,0 0-28,4 0-45,-1-6-55,3 0-31,3-2-204,-4-5-433,2-3 191</inkml:trace>
  <inkml:trace contextRef="#ctx0" brushRef="#br0" timeOffset="23214.9353">17879 7873 112,'0'-10'197,"0"3"-6,1 0-24,-2 2-8,2 2 0,-1 3 4,0 0 3,0 0-2,-4 12 8,4-2-2,-1 2-4,0 0-4,-1 15-8,0-1-9,2 3-7,-3 1-9,1 0-15,-5-1 0,6 3-5,-3 0-9,-1-3-5,3 2-9,0-2 2,1-3-1,0 0-4,-2-3-3,3-2 3,0-3 3,-1 1-3,2-5 3,-1 3-9,-1-6 0,-2-2-7,3 1 0,0-5-3,0 0 1,0 2 7,0-7 8,-5 8-1,5-8 4,4 3-4,-4-3-3,0 0-4,0 0-12,0 0-7,5-19-3,-1 7-1,-4 0-10,5-7-5,1 4-3,0-2-5,-1-2-2,2 0-2,1 1-2,1 2-7,-3 0 3,6 0-5,-1 1-1,1 3-1,4 0-4,-3 2 5,4 3-5,0 2-4,0 1-2,1 4-1,0 2 1,0 3-2,-4 3-6,-2-3 10,2 4-2,-4 5-5,-4-4 1,1 2 7,-4 1-7,-3 0-2,-2 0 2,-2 2-5,-5-1 2,-1-2 1,-3 4-4,-1-2-3,-2-5-2,0-2-16,-2 5-6,3-7-11,-2 3-28,1-4-16,-1 1-17,4 0-13,1-4-23,0-1-17,12 0-27,-13 0-28,6 3-30,7-3-30,-8 0-27,8 0-276,0 0-627,0 0 278</inkml:trace>
  <inkml:trace contextRef="#ctx0" brushRef="#br0" timeOffset="23487.271">18335 8218 152,'0'-2'316,"2"-3"-5,-2 5-10,3-5-25,-2 2-25,-1 3-10,8-4-30,-2 1-16,1 1-15,7-2-11,1 1-5,4 1-13,0-1 7,2 0-27,-1 1-4,2-1-13,-2 1-6,9 0-12,-8 2-7,2-2 6,-3 2-25,-2 0-10,-4 0-6,0 0-3,-3 2-12,-1-2-8,-10 0-14,9 0-8,-9 0-28,9 0-16,-9 0-25,0 0-26,3-2-35,-3 2-42,0 0-36,0 0-25,-35-3-22,22-2-23,1 1-189,-8-1-496,3-2 220</inkml:trace>
  <inkml:trace contextRef="#ctx0" brushRef="#br0" timeOffset="23659.3379">18486 8058 178,'-9'-14'102,"1"-2"12,2 3 4,4 4-1,-4-3 14,2 3 14,4 3 12,0-1-4,-1 4-11,1 3-5,0 0 7,0 0 5,0 0 3,-4 21-5,5-3 4,2 2-17,-7 5-6,2 5-3,0 0-13,2-2-12,-1 4-6,-2-3-10,3 1-4,4-5-9,-4 4-12,0-4-20,0-4-27,0-4-29,0-2-32,0 0-32,2-2-33,1-1-37,1-8-43,3 2-31,-2-2-183,1 0-441,2-4 195</inkml:trace>
  <inkml:trace contextRef="#ctx0" brushRef="#br0" timeOffset="23923.307">19058 8025 176,'2'-7'259,"-4"1"-12,0 4-20,0-1-16,2 3-11,-12 3-14,2 2-7,-7 4-6,0 3-12,-1 5-4,-3 3-3,-4-1-9,6 2-6,0 1-11,1 0-7,1 0-16,7-5-8,1 1-6,0-4-7,5 3-4,2 0-5,4-5-6,-2-1-17,5 0-1,3-1-12,1-1-2,7 1-20,-4-4-17,5-1-24,-2 0-31,7-1-28,-3-3-39,0-1-43,2-1-41,0-3-34,-1 0-222,-1-2-499,-1-2 222</inkml:trace>
  <inkml:trace contextRef="#ctx0" brushRef="#br0" timeOffset="24211.1239">19118 7757 152,'-5'-8'251,"5"-2"-10,0 3-17,0 2-14,4 1-13,1 3-12,8 2-10,0 1-4,3 5-10,8 3-11,-2 5-6,6 3-6,-1 4-8,0 2-6,-3 4-7,4 9-7,-6-6-9,1 13-6,-8-12-4,-4 0-10,4 13 2,-14-8-15,1-1-7,-1 11-2,-5-12-3,-2-2-5,-3 12-4,0-12 2,-3-1-12,1 0-4,-7-7-16,1 3-17,2-4-25,-2-2-17,-2-3-27,1 0-30,2-4-35,2-6-40,2 1-35,1-7-41,0 3-219,5-4-506,2-2 224</inkml:trace>
  <inkml:trace contextRef="#ctx0" brushRef="#br0" timeOffset="26993.2275">20635 8107 114,'-9'4'210,"0"-2"-6,-5 0-8,8 1-2,-1-1-7,2 0-6,-4 1-10,4-2-7,1 2-5,0-1-1,4-2-12,0 0-5,-3 5-2,3-5-9,0 0 0,11 4-9,-4-4-14,5 1-5,1-1-3,5 2-7,6-4-5,-3 4-5,2-2-3,-2 0 0,0-3 9,-1 2-13,1 1-2,-3-3-2,0 3 6,-7-1-6,0-1 2,1 1 2,-7 0-14,5 0 16,-3 1-4,-7 0-3,6-2 0,-6 2-5,8-2-8,-8 2 4,5 0-11,-5 0-7,0 0-1,0 0-5,0 0-1,0 0-3,0 0-9,0 0-2,6-1-2,-6 1 0,0 0-10,0 0 2,0 0-4,0 0 0,0 0-3,0 0-3,0 0-1,0 0-4,0 0 1,0 0 3,0 0-8,0 0 8,0 0-5,0 0 3,0 0 3,0 0 5,0 0-13,0 0 4,0 0-8,0 0 11,0 0-2,0 0-4,0 0 2,0 0 0,0 0 4,0 0-1,0 0-2,0 0-1,0 0 4,0 0-8,-11 7 11,11-7-5,0 0-3,0 0-2,0 0 4,0 0-3,0 0 7,0 0-8,0 0 11,0 0-10,-3 4 5,3-4-2,0 0 1,0 3-1,0-3 9,0 0-13,0 0 3,0 0-1,0 0-8,0 0 18,0 0-6,-3 5 0,3-5-3,0 0 4,0 0-2,0 0-3,0 0 2,0 0 2,0 0-4,0 0 5,0 0 2,0 0-7,0 0 6,0 0 2,0 0-3,0 0-3,0 0 15,0 0-15,0 0-1,0 0 3,0 0 3,0 0-12,0 0 9,0 0 0,0 0-4,0 0 7,0 0-5,0 0 5,0 5 3,0-5-3,-2 4-8,2-4 0,0 0 3,0 0 2,0 0 6,2 3-6,-2-3 0,0 0-7,0 0 6,2 4 4,-2-4-7,0 0 7,-4 4-4,4-4 3,0 0 3,0 0-2,0 0-6,0 0 4,0 0-1,0 4-1,0-4 3,0 0 0,0 0-2,-4 2 0,4-2-15,0 0 20,0 0-5,0 0 3,0 0-3,0 0-9,0 4-20,0-4-4,0 0-4,0 0-18,0 0-20,0 4-21,0-4-18,0 0-32,0 0-40,0 0-39,-2 4-40,2-4-42,0 0-247,0 0-599,0 0 266</inkml:trace>
  <inkml:trace contextRef="#ctx0" brushRef="#br0" timeOffset="27915.2531">21421 8151 18,'0'0'212,"0"0"-14,0 0-11,0 0-6,0 0-8,0 0-5,0 0-4,15-10 1,-12 8-4,1-1-8,-1-2-7,1-1-5,0 0-4,0-2-7,2-1 5,-5-1-8,3 0-9,0-2 3,-4 0-8,4 3-1,-4-3 5,0 2-7,0-2 0,-4 3-5,4-1-2,-4 0-6,0 4-10,-3-2-10,-1 4-2,2 3-12,-7-1-12,-1 6-3,-5 1-8,-7 7 1,1 1 1,-1 2-7,-2 0 4,7 5-9,6-8-5,-4 8-2,5-6 4,1-2 0,4 5 3,0-5 0,2 5-5,4-5-1,3-3 3,-1 2 5,2 0 9,3-3-16,2 1 5,0-2 3,0 1-15,4-2 4,-1-2-3,0 1 0,5-2 10,-4-3-11,3-1 4,-1-4 4,-1 2 1,-2-1 5,6-3 2,-4 0-1,0-5 2,2-1 1,-1-2-2,-2-3-6,4-7 0,-3 1-4,2-3-6,-1-5-2,-1 1-1,0-2 4,-3 0-5,2-4-5,0-8 4,-3 12-3,-2-1 1,0 2-2,2-1-1,-1 6-3,-6 1 1,4 7-3,-3 3 11,-1 5 2,0 0 5,0 4-3,0 0 1,0 3-5,0-2-4,0 6-6,-5 0 6,5 0-4,-9 12 2,4 0-2,-3 3-3,0 5 3,2 3 1,-4 7-5,6 3 1,0 0 1,-2 2 0,6 0 2,0 9-1,2-11 1,4-2 2,0 1 0,5-5-5,1-1 4,2-1 0,-1-1 1,3-2-1,2-3 1,-2-5-1,-1 1 0,3-4-1,6 1-1,-7-4 3,3 0-5,-2-2 0,1-1-2,0-4-1,-6 1-2,0-2 1,2-1-2,-2-1 1,0-2-5,-3 1 2,3-1-3,-5-1-4,1 0 0,0 2-2,-3-2 0,-1 1-8,0 1-3,-1-1-6,-1 1-9,-1 0-13,2 1-12,-2 0-26,-2 2-19,3-7-16,-3 7-8,0-4-25,0 4-12,-6-4-7,6 4-11,-7 0-12,7 0-11,-9 0-17,9 0-24,-8-2-14,4 2-237,4 0-545,0 0 241</inkml:trace>
  <inkml:trace contextRef="#ctx0" brushRef="#br0" timeOffset="28991.729">14998 7821 85,'3'-4'257,"-2"-1"-12,3-1 2,-3 2-9,1 2-14,-2-2-11,0 4-18,-2-4-15,2 4-9,0 0-16,-12 0-11,5 0-9,1 3-13,-7-3-9,3 4-10,-2-1-11,-7 1-7,6-3-3,-4 3-5,0-1-5,4 0 1,0-2-5,1 1-12,-1 0 0,4 0 2,-2-2-5,3 3-8,0-3-2,0 2 3,3-1-8,0 0-2,1 1 1,2 4-9,-2-1 8,0 4 0,2 3 2,0 5-5,-3 3-5,5 9 7,4 1 6,-4 3-1,0 14-4,-4 0 3,4 1 6,0 1 2,-1 1-9,2 4 14,-2 2 9,-1 0-2,2-4 0,-2 3 11,-2-2-2,4-3-3,0-4 9,0-10-7,-4 12 1,1-16 1,-1 1-1,1-2-6,1-4-3,-5 1 3,6-9-4,-1 2-3,2-2 2,-2-2 0,0 0-3,0-5 0,2-2-1,0-1 1,0-1 0,0-1 5,2 1 4,-2-4-3,2 0 0,0 2 3,-2-3-2,2 0 2,-2-3-1,1 4 6,4-2-8,-5-2-7,5 3-2,-1-2-7,1 1 0,5-2-6,-2 0-1,2 0-3,5 0-3,4 2-3,2-4-2,8 0-2,-2 1-6,3-3-3,5 0-5,-3 3-15,-1-2-9,3-2-15,2-2-6,1 4-25,-1 0-36,0-6-29,-4 2-26,3-1-60,-3 1-38,-4 2-37,-6-2-51,-4 0-63,5 0-41,-4-1-302,0-1-805,8-3 357</inkml:trace>
  <inkml:trace contextRef="#ctx0" brushRef="#br0" timeOffset="30145.429">21779 7325 256,'0'0'296,"0"0"-20,-7-2-21,7 2-24,0 0-14,0 0-21,0 0-14,0 0-19,0 0-14,0 0-13,13-2-4,-3 3-12,4 0-11,8-1-6,7 2-7,3 1-3,0-2-8,0 2-13,4-1-6,0 2 3,0-2-12,1 0-9,-3 1 1,-2 1-4,0-4-6,-9 2-9,-5 0 0,1-1 2,-9 1 10,-2-2 7,1 0 15,-4 1 12,0-1 17,-5 0-2,11-1 7,-11 1 5,5 1 0,-5-1-9,0 0-3,0 0-5,0 0-9,6 0-7,-6 0-9,0 0 0,0 0-11,0 0-7,0 7 2,-3-2-8,3 3-4,0 1-2,0 4-3,0 3 3,-6 10-4,4 0 1,0 2 1,0 4-9,-1 3 9,-3 14-2,-2-4-2,-2 5-7,0-3 4,-2 3-2,3 0-6,1-4 8,-2 5 2,0-4 5,6-12 4,-5 11 0,4-12 2,-1 12 6,-2-10 7,-1-2-1,5 2 0,-1-1-1,5 1-3,-1-6-1,-2 0-8,-3-1 1,4-2-5,-4-8-2,6 0-6,-4-4 1,6-3-4,-5 0 4,3-3-8,0-1 2,0-1 4,0-4-9,0 0 2,0 1 2,-4 1-1,4-5 2,3 4-3,-3-4 2,0 0 2,-3 4 4,3-4 2,0 0 0,0 0-2,0 0-1,-1 2 1,1-2-1,0 0-3,0 0-2,0 0-1,0 0 0,0 0 0,0 0 0,0 0-1,0 0 1,0 0-4,0 0-2,0 0 2,0 0 1,0 0-6,0 0-2,0 0-3,-13-5 5,8 4-5,-2-1-1,-1 1 3,-4 0 0,0 1-3,-6 1 3,-3-1-1,-6 0 0,-3 1-4,-1 2 2,-5-1-1,-1-2-5,0 1-7,3 0-6,-2-1-12,1 1-20,6-1-19,2 4-24,5-3-22,11 1-49,-2-1-40,6 0-37,-1-1-32,0 3-57,2-1-47,6-2-53,-9 1-278,9-1-768,-5 0 341</inkml:trace>
  <inkml:trace contextRef="#ctx0" brushRef="#br0" timeOffset="48841.804">16928 9094 2,'0'0'161,"0"0"-11,0 0-5,0 0-4,14 7 0,-4 2-1,-1-3-10,10 6-1,4 4-1,0 2-5,4-1 1,1 1-6,-2-1-2,6 4 0,-4-3-15,8 2-8,7 4-1,2 1-9,-10-9-10,13 6-5,-15-4-1,3-2-11,-3 0-1,1-2-6,0-1-4,-4 3-5,0-3-4,-5-4-5,-3-1-1,-1-2-3,-2-1-3,-2 1-3,-6-3-3,4 2 1,-2-4-3,-4-1 1,1 2-6,-1-2-2,-5 0-1,-4 0-2,9-2-13,-3-1-1,-3-3-9,-2 0-5,-2 0-6,-2-3 0,-1-1-5,2-2 5,-6-1 4,3-3-2,-4 2 5,-1-3-1,3 1 3,1 0 3,-1 1 4,1 1-2,-1 2 9,3 0 3,2 3 10,-1 1 2,2 3 4,-2-2-4,2 2 6,-2 3-7,3-3 2,0 5-5,0 0 0,0 0 8,13 12 0,-2-2 3,-4 0 2,3 6 1,1-2-3,-1 3 2,-3-2 1,2 5 2,0-3-3,-4-1 0,3 1 3,-7-2-5,2 1-3,-3 0 3,0 0-6,-3-1 1,-2 0-2,0-3-1,-4 0 0,1 1-1,-2 0-12,-4 2-14,5-4-13,-4 0-12,2-2-20,1-2-17,1-2-17,-1 2-23,3 0-38,1-3-15,2 0-34,-1-2-135,2 1-371,3-3 164</inkml:trace>
  <inkml:trace contextRef="#ctx0" brushRef="#br0" timeOffset="50284.1143">18372 9668 267,'-3'-9'282,"-1"-1"-6,1 3-16,2 2-18,-3 4-14,4 1-28,0 0-14,-18 10 9,9 0-31,-3 4-9,2 1-16,-4 9-8,4-2-10,3-4-10,0 7-13,3-7-12,3 0-6,1-1-9,2 0-7,2 3-7,4-6-6,-1 1-3,-1-5-9,3-2-4,2 0-4,3-3-13,2 0-5,3-5-9,1 0-4,0-5-3,-3-2-1,3 0 5,-4-5-6,0-3 5,5-3-4,-10 4 3,1-4-1,3-2 3,-7 2 7,1-1-7,0 0-2,1-3-2,-4 6 5,-3 4 1,3-1 4,-3 4 8,-1 0 3,1 3-2,-2 1-4,1 1 2,-2 4-2,0 0 1,0 0-3,0 0-4,-11 16 1,5-4 2,1 3-2,-1-5-5,2 7 0,-2 0 4,3-3-6,-1-2-3,0 5-9,3-5-11,1 0-16,1 0-13,2 3-18,3-7-10,-1 2-9,5-5-8,-1 2 4,7-3-2,0-4 2,5-4 1,4-4 3,-4 4 3,-2-6 8,1-2 11,-4 2 9,0-1 1,-3-5 11,5-3 10,-7 4 8,2-2 17,-3 2 22,-1 2 17,-2 2 17,0 1 11,-2 3 7,-1 3-6,0-1-4,-4 3-1,0 2 3,0 0 4,0 0 11,5 14 10,-8-2-2,-3-2 0,4 6-4,-1-6 2,-1 2 4,4 0-1,-4 1-7,-1-3 0,0 1-5,3 1-3,1-6-4,-1 0-2,1-1-8,0 0 1,-1 0 3,2 0-4,0-5 3,0 2 0,0-2-1,0 0-12,16-12 5,-5 5-6,3-5-14,5-5 12,4-2-7,3-3-5,0 2 12,-1 3-7,2 0 2,-4 3-4,-8 2 13,2 5-23,-6 2 12,0 4-8,0-1 9,-2 2-13,1 2 4,-2 1 2,-2 4-2,3 1 5,-4 1-4,0 3 0,-1 0-5,-1 1-6,-2 3 2,2-1 3,-2 1-13,-1-3-23,1-1-26,1-2-32,-1 2-21,0-2-21,4-2-23,-1-4-10,2-1-10,3-1-15,4-2-15,4-3-10,1-2-1,8-7 12,1-2-6,-4-3 19,0 2 19,-2-4 15,-3-4 20,1 1 23,-6-6 17,2-1 34,-3 0 29,0-5 23,-4 0 27,2-2 32,-1 4 20,-1 3 19,-2 1 12,-1 11 9,-2 2 0,-1 3 2,0 5-12,-2 0-15,3 4-7,-3 3 3,0 0 1,5 15 2,-6-1 11,1 6 1,-2 6 6,-3 3 4,-2 0 3,2 0-13,-4 0-4,3-2 0,-3-2-7,2 3-10,0-8 1,0-1-10,1-5-7,2-1-13,-1 1 1,2-4-5,1-3-4,1 0-4,-3-2-7,4-1-2,0-1-2,0-3 1,0 0-3,0 0-1,0 0-3,0 0-3,17-15-2,-12 5 0,6-2-4,1-1 0,1-1-3,2 2 1,2-1-4,5-2 1,4 1-2,1 4 3,-6 5-6,0-2-11,-1 3 13,2 3-4,0 1 0,-2 4-6,-1 0 3,0 0 3,-4 2 3,2 2-10,-8 0-5,2-1 2,-1 1 2,-5 0-2,-4 4-4,-1-6-1,-1 4-7,-4-4-2,-5 5-5,-3 0-9,-8-1-4,-3 0-23,-2 0-9,0 0-8,-1-1-3,-1-3 0,0 1-19,7-2-14,-1-1-4,2 1-16,2 0-13,0-3-8,2-1-16,3 3-16,3-2-22,0-1-18,4-1-21,2 4-20,4-4-31,0 0-151,0 0-483,0 0 215</inkml:trace>
  <inkml:trace contextRef="#ctx0" brushRef="#br0" timeOffset="50924.2648">20109 9646 202,'10'-9'217,"-1"1"-2,-2-2-7,-1 1-1,-5-1-9,3 0-6,-2-2-12,-2 2-9,1-1-9,-2 1-11,-1 0-6,0 1-7,-1 6-10,-3-4-12,-1 6-12,-2 2-9,-1 4-8,-9 4-7,-3 8-2,0 3-10,-5 1-5,4 4-2,0-1-5,3 0-3,1-2-2,4 2-6,-1-1-5,7-7-2,2 1-2,1-1-9,3-6-4,3 2-1,2 0-3,1-2-1,1-7-1,3 2-4,3-3-7,5-2 3,-2-2-5,6-4-3,-2-1-3,3-4 0,3-3 5,-7 2-3,-1-2 3,1-3-4,-5 0-1,3-7 4,-5 10 1,1-5-2,-3 2 8,0 2-4,-4 3 0,1 2-3,-2 5 5,2-2-7,-4 2 13,3 2-10,-3 3 1,0 0-6,0 0 7,-4 12-3,-1-3 0,3 2 1,-1 1 3,1-1 0,-3 6-4,3-5 9,0-1-4,1 4 17,0-1-19,1-3-1,2-1-1,0 1 4,5-2 1,-2-2-2,3 0-6,2-1 9,0-2-3,4-1 5,-1-1-3,6-5 5,-2-1-4,5 0 0,-6-5-1,0 0 15,-2-3 14,2-2 7,-2-1 2,-1-8 14,-1-1-8,-1-1 3,0-2 7,-4-3-7,-3-3-2,2-2-3,-1 3-6,1 0 12,-4 1-2,-1 5-1,3 8 2,-4 2-9,2 3-4,-2 6-3,2-2-10,-2 5-2,2 3-6,-2 1-4,0 0 3,-2 21-3,-2-4 2,2 0-5,-1 4-2,1 5 2,-1-1-3,-3 2-4,-2-1 1,4-1 3,0-4-6,1 4-2,-1-7-1,1 0-18,6 1-10,-3-2-6,2-2-37,3 2-20,-1 0-21,6-5-14,1 1-32,0-2-25,7-1-28,-4-3-21,8-2-29,6 0-11,-6-3-12,7-4 8,3 1-194,-3-3-506,-1-2 223</inkml:trace>
  <inkml:trace contextRef="#ctx0" brushRef="#br0" timeOffset="51663.3089">20728 9718 852,'22'-17'20,"0"-1"18,-7 3 10,4-2 16,-1-2 18,-4 2 13,-1 1 8,-3-1 4,1 1 1,-1 2 3,-3 0 3,2-1-4,-5 3 0,0 2-1,-1 1-4,-2 3-9,-1-1 0,-3 2-11,1 0-7,-2 3-11,-5 2-5,0 4-6,-4 0-1,-10 10-5,6 0-3,-5 4-4,-1 3 2,5-2-8,0 1-7,0 3 2,4-3-4,6-5-5,0 2 0,2-3-1,2-1-3,3-2-4,4 0 7,-2-2-8,5 0-3,-1-4 0,4-1-4,0 0-2,4-3 3,-1-2-2,1 0 0,0-3-5,3-3 0,0-2 11,-3 1-10,2-2 0,-2-4-1,-3 1 2,2-3-2,-2 1 1,0-2-2,-2 2-3,-3-2 5,3 3 1,-3-1 1,0 5 1,-3 2 3,1 2 1,0-1-1,-2 3-2,-1 0 0,0 0-4,0 4 7,0 0-2,-3 14 5,1-3 8,-2 0-3,-1-1 2,1 7 2,-1-3-2,1 2-2,2 0-6,0-1 4,1-3 0,0 1-1,-3-3-4,9 2 0,-2-4 1,-1 2-2,6-3-3,1 1 1,0-4-5,1-2 3,3 1-2,1-3 5,4-3-7,-6-1 3,6-1 4,-2-3-1,0-4 0,-2 5 18,0-7-2,-2 1 2,-2 1 12,3-5 9,-5 0-2,-1-2 2,2 0 8,-3 2 12,1 0-5,-4-2 5,2 4-11,-1 5-9,-1-2 20,0 4-15,-1 1-5,0 3-11,0 1 0,-2 3-11,0-4 3,0 4-6,0 0-1,1 14 6,-1-4 5,-1 4 2,0 1 2,-4 4 9,3-1 2,-1 0 3,-2-1-2,2 0-4,-1 0-1,-1-2-4,2-1 1,0-2-2,-1 0 3,0 0 0,2-4-4,0-1 0,0-4-6,2 4 0,0-3-1,-3-1 4,6 2 12,-3-5 4,0 0 3,0 0-4,0 0-5,12-12-4,-4 7-4,4-7-4,2-5-4,4-4-5,3 1-2,2 0 5,0 0-7,-2 2-2,3 1-4,-1 0-2,-4 8 0,0-1-1,0 5-7,-2 0 1,-4 2 2,-2 5 0,2-1-3,-3 6-2,-1-2-3,-3 4 4,2 1-2,-4 2 0,0 1 2,-3-1 0,3 4 0,-4-1-2,0 1 2,-3-5-10,2 5-12,0-3-20,-3-1-25,0 2-30,1-2-32,0-1-41,3-2-31,-2-1-27,0-2-28,2 2-18,2-1-31,1-3-27,2 1-295,3-3-678,2-2 300</inkml:trace>
  <inkml:trace contextRef="#ctx0" brushRef="#br0" timeOffset="52737.1906">21761 9576 56,'10'-19'196,"-1"4"-2,-1-1 16,-3 3-4,1 3-1,-2-2 0,-1 5-3,0-1-16,-1 4-17,-1-1-13,-1 5-18,0 0-7,0 0-8,-17 9 4,5 3-13,-6 1-1,2 4-11,-3 3-4,0 1-3,-1-2-15,5-3-4,3 1-6,-1 4-11,2-5 8,3-3-19,3 1-7,1-4-14,2 2-7,1-4-15,4 1-15,1 0-13,0-4-16,3 2-15,5-3-20,0 0-21,8-2-27,0-2-4,2-1 8,3-3-6,2-1 2,-5-2 1,-3 0 3,-1-3 14,6-7 14,-10 3 3,2-1 18,0-7 22,2 1 19,-5 6 25,-4-2 22,2 5 16,-3 3 21,-4 0 8,0 3-5,-2 1-2,2 3-1,0-1-6,-4 3-3,0 0 6,0 0 0,4 11-2,-4-5-3,0-2 5,2 4-2,1-3 5,-2 0-4,2 0 3,-2 1 4,3-1-2,-2 0 4,2-2 2,2 0 1,0-2-2,1-1 6,4 0-6,0-1 10,1-2-2,0 0 1,1-1 0,-1-1 4,-1 0-1,1 0 5,-5-2-4,6-3 2,-7 3-1,2-3 6,-4 2-5,2-3-2,-3 5-9,-2-2 3,-1 4-11,-1-1-4,-2 2-5,-2 1-4,5 2-5,-18 5-6,3-1 0,-4 5-6,-5 1 2,1 5-5,-2-1 0,5 1-6,2-1-8,5-1 2,-1 1 2,1 1-9,7 1 4,-2-5-5,2 0-3,6 1-2,4 0-3,-2 0-6,7-4-4,5 4 2,4-5-6,9 3 0,-1-1 1,2-6 2,2 2 12,1-4-14,1 2 5,4-6-2,-4-1-4,1 0 3,0-5 2,-2-2 2,-1 0 0,2-2 5,2-2-4,-6-2 0,-3 0 0,1-1 7,-6 1-5,1-1 7,-6 5 8,-1-3-2,-5 3 5,0 0 18,-3 1-12,-2 0-4,-1 2 1,-3 2 2,-3 2-6,-1 2-5,-6-2 3,0 5-2,-3 2-9,-5 5 8,-1 2-5,-1-2 4,-6 8 0,3 0 3,2 0-4,5-1-5,-2-1 4,5 1 1,3 0-1,1-1-6,2-2 7,4 0-2,-1 0-3,0 0 3,4-1 3,1-1-11,2-3-3,4 3 12,0-3-4,3-2 2,3-1 1,0 3 1,6-5-1,-1-5 6,4 3-9,5-5 5,0-2-5,-1 1 4,1-5 3,-3 1-2,3-4 0,-5-2-3,0-2-1,-1 0-3,-3-2 9,0-2-2,1 2 1,-5-5-2,4-2 3,-5 3-2,0-1-5,-2 1 6,-2-2-11,-1 0-3,-2 1 10,-2 0-9,-1 9 9,2-7 1,-4 6-2,-1 4-5,0 3 3,0 2-6,0 2 6,0 2-4,0 2 4,0 4-4,-4-2-7,4 2 8,-5 13 1,1-1 2,-1 4 9,-1 4-10,-2 4 2,4 0 1,-1 3-7,0 2 2,1-2 9,3-1-2,-2 4-4,6-4 1,-2 1-2,3-8-4,-1 7-5,3-6 3,-1-3-1,3-4-1,1 3-4,-3-6 3,8 2-3,-2-1 5,2-1-4,4-3 4,-3-1-7,-3-2 1,11-1-6,-2-1 4,6-2 4,-8-2-22,2-1 0,3-1 4,2-3-9,-7 1-5,1-1-3,1 0 0,-3 0-8,3-1 0,-6-1-8,2-1-7,-2 1-7,-3 0-13,-6 3-14,1-2-9,3 0-18,-6 2-15,0 1-21,-3-4-12,-1 4-14,1-3-18,-2 1-26,-3-2-151,-1 1-425,1-1 188</inkml:trace>
  <inkml:trace contextRef="#ctx0" brushRef="#br0" timeOffset="57159.2553">1005 6418 54,'-4'-9'144,"0"0"0,1 0 9,3 0-3,0-1 3,-3 5 6,3 0 1,-1 0 4,1 1 7,0 4-5,-2-8-5,2 8-2,0-4-10,0 4-2,0 0-13,-2-3-11,2 3-13,0 0-8,0 0-7,-5 12 1,5-4-2,0 5 1,5 3-4,-5 2 7,2 0-6,0 1-3,2 0 0,-1 8-10,1-3-8,-1-7-5,2 3-9,-3-4 0,4 0 4,-3 0-6,1-4-6,-1-2 2,1-1-4,0-1-4,0-1 7,0-2-13,-1 0-9,-2 0 19,2-1-6,-2-1 4,-1-3-4,5 0 7,-5 0-2,12-4 2,-5-4 3,2-2-13,5-7 5,4-7-34,4-4 27,7-9-5,2-4-4,4-1-2,0-4-1,5-2-3,20-19-8,-18 23 1,23-19-1,-4 2 4,-13 20-12,-2 2 8,22-16 1,-21 20-8,-1 1-3,0 1 2,-3 4-4,-2-2 1,-11 12-3,-3-2 1,-2 3-1,-2 1-2,-5 6 5,-1-1-9,-3 3 10,-5 3 2,-2-2-17,1 3 11,-3 0 1,-1 0-3,1 3-3,-1-1 4,0 1 6,-2-1-7,-2 3-4,5-2-3,-5 2 4,3-3 3,-3 3-1,0 0 0,0 0-7,5-3 6,-5 3-2,0 0 0,0 0-5,0 0 4,0 0-6,0 0 1,1-3-9,-1 3-6,0 0-3,0 0-7,0 0-14,0 0 5,0 0-8,0 0-4,0 0-14,0 0-5,0 0-6,0 0-10,0 0-9,0 0-11,0 0-7,0 0-14,0 0-14,0 0-11,0 0-13,0 0-18,0 0-14,0 0-14,0 0-11,0 0-175,0 0-437,0 0 195</inkml:trace>
  <inkml:trace contextRef="#ctx0" brushRef="#br0" timeOffset="60280.3018">1107 10007 45,'0'0'143,"0"0"3,-4-3-9,4 3-11,0 0-12,0 0 0,-5-3-5,5 3-2,0 0-2,-1-4 2,1 4-9,-2-3 8,2 3-9,-2-6-5,0 3 0,2-2 3,-2 2-3,2-4-1,-1 4-3,1 3 3,-2-9-3,0 5-1,1 1-1,1 3-4,-1-6-5,-1 4-3,2 2-3,-2-4-10,2 4-3,0 0-6,-1-5-9,1 5-9,0 0-5,0 0-2,0 0-5,0 14 0,1-3-2,0 7 0,4 5-1,-1 5-1,1-4 4,2 2-2,-4-1 4,1 4-1,3 0-1,-3-5 3,-2-3-4,3 4 4,-1-6-4,-3-2 3,2-2 2,-1-3-1,-2 0-6,3-2 10,-3-3-12,1 0-1,2-2 1,-3 0-2,1-1 11,-1 0 2,0-4 0,1 4 5,-1-4-1,0 0 14,3 3-11,-3-3 1,0 0-2,4 2-5,-4-2 4,0 0-11,7-12 4,0 5-5,-2-1 3,8-6-18,1-1 16,0-5-6,9 0-7,0-4-5,2 2 4,5 0 12,-2-5-17,18-7-2,-5 2 5,5-1-1,2-2 5,1 0-5,1 3-1,0-1-1,1 1 6,1-2-10,-1 3 4,0 0 2,-4 5-3,1-2-2,-2 4-1,-14 4 0,0 2 0,2-2 8,-4 3-9,-1 0 3,-1 0-1,-1 3 1,-3 1 1,-7 4 1,-2-2 0,2 2-4,-5 2 3,-1 0 11,-3 3-12,-3 0 1,1 2-3,-2-3 3,1 4-1,-1-2 0,-2 2-3,2-1-2,-4 2 4,4-3 3,-4 3-4,0 0 0,0 0-4,6-4 8,-6 4-2,0 0-2,0 0-3,3-1 0,-3 1 10,0 0-9,0 0-2,0 0 1,0 0-2,0 0 15,0 0-14,0 0-6,0 0 5,0 0 2,0 0 4,0 0-6,0 0 3,0 0-4,0 0-3,0 0 4,0 0-3,0 0-1,0 0 1,0 0 0,0 0-5,0 0 0,0 0 4,0 0 0,0 0-2,0 0 0,0 0 1,0 0 1,0 0 0,0 0 2,0 0 2,0 0-1,0 0-3,0 0 4,0 0-2,0 0 5,0 0-6,0 0 0,0 0 1,0 0 3,0 0 2,0 0-1,0 0 1,0 0-2,0 0 2,0 0-2,0 0-1,0 0 1,-3 10-3,3-10-1,0 0 5,0 0-1,0 0 0,0 0-1,0 0-2,0 0-3,0 0 3,0 0 2,0 0-1,0 0 1,0 0-2,0 0 1,0 0-4,0 0-3,0 0 1,0 0 1,0 0-1,0 0-5,0 0 2,0 0 2,-6 1 0,6-1 0,0 0 1,0 0-3,0 0 5,0 0-7,0 0 0,0 0-1,0 0 0,0 0 2,0 0-6,0 0 8,0 0 3,0 0-7,-5 2 10,5-2-5,0 0 0,0 0-1,0 0 5,0 0-4,0 0 3,0 0 0,0 0 5,0 0-1,0 0-1,0 0 2,0 0 1,0 0-2,0 0 2,0 0-1,0 0-1,0 0 7,0 0-6,0 0 1,0 0-1,0 0 0,0 0 1,0 0-3,0 0 4,0 0-1,0 0 4,0 0-8,0 0 1,0 0 4,0 0-2,0 0 1,0 0-1,0 0 3,0 0-8,0 0 2,0 0 0,0 0-6,0 0-3,0 0-8,0 0-13,0 0-15,0 0-14,0 0-4,0 0 6,2 7-12,2-5-6,1 1-9,0-1-18,3 1-21,0-3-10,4 5-4,1-2-44,-1-1-115,3 0-331,-2-2 146</inkml:trace>
  <inkml:trace contextRef="#ctx0" brushRef="#br0" timeOffset="63956.2161">17834 13314 87,'-5'-27'197,"2"0"-3,-1 1-8,1 8-9,0-7-8,3 6-3,-4 3-6,4 3-1,-2 0 1,2 1-5,0 2-4,-3 2-6,3 0-13,-1 0-7,1 6-5,-3-4-7,3 2-9,0 4-9,0-6-6,0 6-8,-1-3-10,1 3-13,0 0-4,0 0-2,0 0 0,0 0-4,-5 15-2,2-6 1,2 8 3,-4 2-1,-3 8 5,3 2-10,3 3 0,-1 2-1,-5 11 8,4 1-3,2 2-4,2 1 2,-2-3 0,0 7-3,4-2 4,-2-5 2,0 9-3,2 3 7,0-4 0,-2 4-11,4-3 9,-6 1 4,2 0-1,-4 2-6,6-3 1,-4-1-8,2-1 4,-4-2 1,4-1-1,-5-1-5,5-1 2,-8 0-5,3-13-1,1 13-2,-3-11 5,-1 10-6,1-1 29,-4-12-10,5 0 4,1-2-6,-2 1-1,0 1-4,1-5-2,-1-2 1,3-3-5,0-4-2,0 1-6,1-5 3,-1-5-3,0 3 0,3-3-7,-2-2-1,3-4 0,-1 2-5,-1-2 0,1 2-3,1-2-4,-2 0 3,-1-1-2,3 1-2,0 0 1,0-2-4,-1 4 0,0-2 2,-1 2-3,1 0 0,0 1 2,-2 1-5,3-5 3,-4 4-11,4-2 8,-1-3 3,0 3-2,-2-1-3,2-1 3,0-2-3,1-2-2,1 6 2,-1-6 1,-1 3 1,1-3-2,0 5-1,0-5 5,-4 5-3,4-5-7,-3 4 5,6 0 6,-6 0-6,3-4 0,0 4-2,0-4 3,-5 4 0,5 0 1,-2 0-3,2-4 3,-2 4-1,2-4-2,-1 4 2,1-4 1,-4 4 3,4-4-8,0 3 3,0-3 0,0 0-1,-4 4 3,4-1-2,0-3-2,-2 5 1,2-1 6,-2-1-5,2-3-2,-2 7 7,-1-5-8,3-2 2,-1 5-3,1-2 8,-1 1-3,1-4 1,-3 5 2,3-5-5,0 6 2,0-6 2,0 2 3,0-2-7,0 0 4,0 0 4,0 5 4,0-5-2,4 3 1,-4-3 3,8 4-1,-2-4-4,1 1 1,3 2-2,5-3 1,-2 0-4,7 0-1,2 0 0,6 1 3,5-1-1,-1 1 2,0-1-1,4 0 1,3 1 0,10 0-5,-10 1 1,0 2 2,16-7-2,-1 2-2,-2-2-2,-2 3 3,-9-1 1,12 1 0,-15 0 0,12-1 2,-17 3-2,5-3 0,-1 1-2,2 0-1,0 2 4,1-3-3,11-2 0,-13 3-2,-2 0-1,0 0 4,0 0-4,0 0 1,-5 0 4,0 0-3,3 2-1,-3 0 3,-3 4-3,-1-5 2,1 1 1,-1-2 0,-3 2-4,2-2 4,-3 2 0,-3-1-1,3 0-1,5 0 2,-7 0-4,-1-1 2,3 0 0,-4 0 2,3 4 0,-4-4 0,0 0-5,0 0 2,0 3 2,-5-1-1,1-1-1,-1 0 0,-1 0 0,1-1 2,-1 0-4,0 2 7,-3-1-8,-2-1 1,0-1 5,2 1-1,-9 0 1,9 1 0,-9-1-3,0 0 1,5 1 6,-1-1-4,-4 0-3,6 2 2,-6-2-4,0 0 6,9 0 0,-9 0-1,0 0-2,0 0 6,0 0-3,0 0 3,0 0-3,0 0 5,0 0-8,0 0 5,0 0 0,0 0-3,4-3 1,-4 3 3,0 0-2,0 0-1,0-4 1,0 4-1,0 0 0,0-4 0,3-3-3,-3 7-1,0-8 3,0 1-2,0 1 3,-3-1 0,3-1-3,3-1-1,-3-3 1,2 2-1,0-6-3,-2 4 6,2-5-3,-2 5 6,3-7-3,-3-1-1,0 2 0,5-5 1,-4-3 1,-1-2-4,0 3 1,-1-3 0,2 1-5,-1-2 4,-6 1 1,6-1 2,5 1-1,-4-2-1,0 3 0,-1-2 0,0-3 2,0 0-1,3 1 0,-4-1-4,3 2-1,-4 0 5,3-3 0,-4 3-2,3-3 1,0 4 4,-1 3-3,-5-3 0,6 3-3,-3-2 3,3 1-2,0 3 2,0-2-1,0 6-2,-2-6 4,3 0-1,0 1-1,2 5 1,-3-6-2,5-3 0,-5 4 1,0-3 0,-5-5-1,5 10 2,0-9 2,0 5-3,-3-4 1,3 5 3,-2-3-3,-2-1 6,1 2-2,3 4 5,-4-3-7,-1 0 1,5 1 0,-4 1 2,-1 8-1,4-1 1,0-2-3,-2 2 6,-1-3-4,3 2 1,-1-1 1,-5 3 1,5-1-4,0 0 4,-3-1-4,3 1-1,-1-6 4,-1 0 0,4 5-2,-1-8-2,-3 3 1,4 5 2,-2-1-1,2 3-4,-2-2 1,4 2 0,-2 0 3,-2 0 0,-1 5 4,1 3-3,3-3 2,-2 4 1,1 1-1,0 2 0,0-2-5,0 0 4,0 7 2,-2-6-2,2 6 0,-2-7-2,2 7 1,-5-4-1,5 4 1,0 0-4,0-6 1,0 6-1,0 0-1,0 0 1,0-6 0,0 6 2,-2-5-3,2 5 3,0 0 0,0-7 0,0 7-1,2-5-1,-2 5-3,0-7-3,0 7 5,0-8 4,0 8-7,0-5 2,0 5-3,0 0-4,0 0 6,0-6 1,0 6 0,0 0 2,0-6-4,0 6 1,0 0-2,0 0-4,0-6 0,0 6-5,0 0-2,0 0-6,0 0-6,0 0-7,0 0-4,0 0-10,0 0 0,0 0-5,0 0-11,0 0-10,0 0-14,0 0-18,0 0-14,0 0-28,0 0-23,5 18-23,-5-15-38,0-3-41,2 12-54,1-7-41,-2 0-292,4 2-714,-3-1 317</inkml:trace>
  <inkml:trace contextRef="#ctx0" brushRef="#br0" timeOffset="65150.8575">18547 14940 129,'0'0'167,"-2"5"-12,2-5-11,-3 5-7,3-5-10,3 5-2,-3-5-6,-3 7-5,3-6-4,0-1-5,0 0-3,0 7-2,0-7-3,-1 5-14,1-5-1,1 4 3,-1-4 1,0 3 1,0-3-5,0 0 6,0 0 3,0 0 3,-1 6 4,1-6-8,0 0-6,0 0-2,0 0-3,0 0-11,-9-14-8,7 6 1,-3 1-7,3 0-4,-2-3-5,-3 1-7,1-3-3,2 2 4,-1 0-2,0 1-8,-1 1 3,-2 3-5,0 1 5,3-1-8,-2 3 0,-1 3-9,-4 2 4,-5 6-5,2 2-3,-6 8 1,3-1 0,-3 3-5,2 4 3,4-4 1,1 3-5,5-7 2,1 3 0,4-3 0,1-1 1,0-1 1,6-3-8,0 1 6,5 1-8,-1-3-4,2-3-6,1-1-15,5 3-18,-2-8-26,0 3-19,2-2-42,0-6-48,4-2-42,-4-1-50,2-2-185,-3-2-494,9-7 219</inkml:trace>
  <inkml:trace contextRef="#ctx0" brushRef="#br0" timeOffset="65874.0827">18187 14458 89,'0'0'154,"0"0"-11,0 0-15,0 0 4,0 0-2,20-1-11,-6-2-4,3 0-4,-1 1 3,6-3-10,-3 0-4,10-1 0,-4-2-6,-5 1 0,7-4-8,-9 1 1,1 1-8,3-6-2,-7 1 0,1 2-3,-5-1-4,1-1 1,-6 3 2,2 1 0,-2-2-1,-3 0 1,-2 4-1,2-4 1,-2 3-1,-2 2-6,1 1-1,-3-1 5,3 2-10,-3 2-2,3 3-15,-7 0-2,7 0-6,-13 13 0,7 0 4,-3 4 0,1 9 0,-1-2-1,1 3 3,1-1-5,-1 1 7,4 1-5,-1-2-3,1 0 6,0 0-4,1 0 0,0 1-3,0-10-4,2 2 5,-5-4-10,6-3 1,-1 1-4,1-1 0,-2-3 3,2-2-2,2-2 4,-2 0-3,0 2 0,1-6 15,-1-1-19,7 3-1,-7-3-3,8-11 1,-1 4-5,3-3 1,1-4-1,5-8 0,0 0 2,1 0-5,-1 0 3,4 2-3,-7 4-1,2 2-9,0 2 7,-1 3-11,0 1 13,-3 4-7,1 0 0,-3 3 6,0-2-9,1 6 3,-1 1 0,-4-2-1,2 4 0,-1-1-2,4 1 7,-3 5-7,-3-5 2,2 6 1,2-2-13,-2-3 6,0 6-9,0-2-24,-1-3-17,0 3-14,1-3-15,0 1-16,0-5-23,-1 5-14,-1-4-27,-1-1-33,2 0-41,2 0-26,-1-2-207,-6-2-510,0 0 226</inkml:trace>
  <inkml:trace contextRef="#ctx0" brushRef="#br0" timeOffset="66519.7741">18744 13663 92,'-1'-6'239,"-1"-1"-6,2 1-15,-1 2-20,1 4-16,0 0-13,0 0-8,0 0-5,-8 15-14,2-5-7,0 7-8,-1 0-6,2 2-11,-5 7-9,2-1-7,3-6-13,1 0-5,0-1-6,4-1-6,3-1-6,-2 1-3,-1-5-7,2-2-2,1-2-2,0 1-9,1-1-4,1-3-6,0 2-10,-1-5-13,2 2-16,-1-3-25,2 1-32,-7-2-32,16-3-40,-8-2-33,0-3-36,1 3-183,-2-3-429,0-1 190</inkml:trace>
  <inkml:trace contextRef="#ctx0" brushRef="#br0" timeOffset="66820.4811">18769 13389 15,'-3'-2'176,"-1"-1"-8,4 3-9,-9 0-2,9 0-14,-5 5-15,1 0-5,4-5-7,-1 7-8,-1-7-3,2 0-12,3 7-1,-2-5-9,-1-2-6,3 4 1,-3-4-5,4 2-1,-4-2-8,0 0-4,0 0-5,12-8 0,-10 4 0,-1 1-2,0-1-5,0-2-5,1 2-1,-2 4-3,0-4-9,0 4-1,0-8-3,0 8-14,-2-3-22,2 3-21,-5-1-23,5 1-30,0 0-20,-11 1-34,11-1-26,0 0-35,-5 6-101,5-6-323,-2 5 144</inkml:trace>
  <inkml:trace contextRef="#ctx0" brushRef="#br0" timeOffset="67510.4531">18418 12734 76,'4'-3'140,"3"1"1,2-1-8,4-2-7,-1 1-9,2 2 3,4 2-6,-7 0-6,4 2 3,2 3-7,0 3 0,-7-2-3,-1 4 0,4 2 1,-7-3-4,-1 4-4,0 1-1,-1 2-1,-4 0-5,0 0-5,-2-5-6,0 5-4,-3-4-6,3 0-4,-3-4-1,1 2-5,0-4-2,1 2-3,1-1-3,-1-5 8,2 5-7,0-5 2,-1 2 15,2-4-13,0 0-4,0 0-3,0 0-3,0 0-5,0 0-5,3-15-1,4 3-2,-1 3-2,0-4-5,2-1-2,4-3-3,-3 0 2,9-3-7,-5 1 1,6-3-2,-8 8 2,5-8-2,5 3-4,-1 2 1,-7 4-3,5-1-1,-4 2 0,0 0-2,0 1 2,0 2-3,-4 2-3,-3 1 2,0-1-11,2 3-6,-5-1-1,2 3-10,-2-3-11,-2 3-12,-2 2-14,7-3-14,-7 3-14,4-4-13,-4 4-16,0 0-29,0 0-25,0 0-31,0 0-31,0 0-125,0 0-391,0 0 173</inkml:trace>
  <inkml:trace contextRef="#ctx0" brushRef="#br0" timeOffset="68461.0872">19218 12437 7,'0'0'124,"-5"-5"-13,5 5-2,-3-3 3,3-2-15,0 0 0,-1 0-6,0-1 0,0-2-9,-1 1-2,0-1 0,0-4-4,1 3-5,-2-2-4,1 0 5,-1-4-7,-1-2-2,0 3-1,0 2 5,-4-5-8,1 4-2,0 0-5,-2 2 0,1 0-2,-1 3-8,-1 0-1,-4 1-4,-2 2-3,-2 1-4,-2 3-2,-1 4 0,0 2-1,-4 6-3,0 2 1,1 4 0,5 0-2,-3 3-1,9-3-2,3-1 2,0 1 0,7 0-4,-2-1 3,5 0 0,0-2-1,0-4-1,5 2-2,-2-4 0,7 1-2,0-3 2,2-2-4,-2 0-2,3-3 2,-3-2-1,5-4-2,-2 2 0,4-5-1,-3 0-1,-1-3-1,-3 3-2,1-5-1,0-1-2,-2 5 1,-2-3-1,0-3 2,-1 5-1,2-4 1,-1 2-1,-3 0 0,0 1 5,-4 4 7,5 1 11,-5 1-2,2 1-6,0 0-2,-2 4 2,0 0-2,0 0 0,0 0-2,-13 11-2,9-4 1,-1 3-4,1-4 2,1 4-3,0-1 0,1 1-2,0 2-2,4-2 0,-2 1-2,3 0-2,2 0-6,-1-1-8,1-2-17,1 1-21,1-3-13,3 3-36,2-4-9,-3-1-25,2 2-20,2-3-29,0-2-155,0-1-367,-2 0 164</inkml:trace>
  <inkml:trace contextRef="#ctx0" brushRef="#br0" timeOffset="69613.7531">20061 12044 73,'3'-5'135,"2"-2"-8,-1 1-13,0-2 2,-2-2 3,5 2-1,-5-3 3,2 1-7,0-1-7,-1-2 2,-3 0 2,2 3-7,-2-4-5,-2 2-4,1 3-9,-1-2-1,-1 1-6,0 1-1,-1 0-6,-3 3-8,1 2-4,-6-1-3,3 5-7,-2 3-6,-7 1-6,4 1-2,-3 4-1,-2 3-4,-1 4-2,4-3-5,2 3-4,-1-2 1,7-1-1,-1 1-1,3 3-2,-1-5-4,5 0 0,1-1 0,2 0-3,1 0 0,1-1 4,3-1-3,0-1-5,1-3 1,1 1 3,3-2-4,0 0-2,-3-3 0,5-1-11,-4-3 11,3 3 2,-2-4-3,-5 1 0,4-2 0,1-2-2,-2 2 3,0 0-2,-2-3-2,1 1 3,0-2 1,-2 0-1,2-1-2,-3 0 2,1-1-4,0 0-1,1-3 5,-2 5-2,1-3 6,-1 1 1,0-1 4,0 1 5,-1 2 3,0 3-2,-3-1 8,2 1 2,0-1 3,-1 2-5,-1 0 6,0 1-4,0 4-4,-1-6 2,1 6-4,0-4-4,0 4-3,0 0 1,0 0 8,-4 12-6,1-7-3,-2 5-3,2-1 4,-1 3 5,1 3-2,-2 4 0,1 4 2,-1 0-2,-1 4 7,-1 0-3,0 3 14,-3 2-10,-1 2-2,2 2 1,-6 11-3,3-2 0,2-12-5,0 2 6,1-1-6,-1-2 1,3 2-2,-3-1 1,4-3 0,-3-2 0,-1-1-2,1-3 1,1-6-1,0-2-1,-2 1 2,1-6 5,0 0-2,0-4 2,-2-2-1,3 0-6,-5-5 1,3 0-2,-2-3-2,0-5 1,-4-1 6,5-3-14,2 3 6,-1-6 3,2-3-3,0-3-8,7-1 1,-2 3 0,6-6 0,2 7-9,5 1 2,-1-2-5,13-3 12,-3 3-12,4 3-5,5-1-7,1 3-9,-3 2-13,0 0-16,3 5-13,-3-1-15,-6 4-25,-1 1-19,1 2-24,0-2-26,-2 2-31,-5 1-29,-2 3-201,3-3-478,-3-2 211</inkml:trace>
  <inkml:trace contextRef="#ctx0" brushRef="#br0" timeOffset="76232.3159">17196 10974 15,'-1'-5'255,"0"-4"-7,-2 0-16,0 1-14,1-4-6,-3 3-10,1 1-19,3-2-7,-1-1-2,-5 1-9,7 4-7,-3-3-9,-3 4-8,3 0-14,2 0-11,-4 3-5,1 0-9,-1 1-14,5 1-6,-17 5-9,6 2-10,-2 5-9,-1 1 11,-4 10-11,2 0-2,-2 3-6,1 2-3,2-1-2,1-2-6,4 5-2,4-4 1,-1 0-7,1-1 0,7 0-3,-1-7 5,2 1-24,2-2-11,5-1-15,0-2-19,4 1-25,1-4-18,1-1-21,3-4-16,2 2-33,2-6-20,6-1-26,-6-3-32,6-4-213,-10-2-481,8-2 212</inkml:trace>
  <inkml:trace contextRef="#ctx0" brushRef="#br0" timeOffset="77219.6253">17374 10905 28,'-3'-4'187,"3"0"-4,-1 1-21,1 3-6,0-4-14,0 4-12,1-5-9,3 3 1,-1-1-10,3 3-6,3-2-5,3-2-7,1 1-8,4-4-6,0 0-5,0 0-9,-3-4-6,1 4-2,0-3 1,1 0 4,-5 3 2,1-8-1,-1 1 0,-5 2 2,3-2 2,-3 5 4,-3 0-1,1 0 3,1-1 3,-5 4 3,3 0 1,-3 4-4,0-3-10,0 5-3,4-5-14,-4 5-3,0 0-7,0 0-5,0 0 2,-7 17-6,2-3 1,-2 3-3,1-2 2,-4 11-11,5-6 1,-3 4 1,-2 3 0,1-2-3,0 1 1,1 0 3,0 0-3,1 0 13,-2-1-11,2 0 0,1-6-1,-1-2-2,1 0-3,-2 2-3,0-1 4,2-4-6,3-3 6,-2 1-7,3-4 8,-1-2-10,0 0-6,1-1 4,1 0 5,-1-3-10,2-2 22,0 0-16,0 0 0,0 0 1,7-9-5,-3 0 3,2-5 0,1 1-6,1-3 4,6-5 2,-4 2-1,2 4 0,5-6-9,-5 6 3,3 2-3,1-2-2,-3 5 11,2 2-7,-6 3-1,4-1 3,-3 4-1,2 2-8,-6 2 3,7 1 0,-5 2-5,-2 1 8,2 3-1,1 1-2,-3 1 0,-2 0-2,1 2-2,0-2 12,1 0-7,-3 0 0,1 0-14,0 0 0,0-2-25,-2 0-13,-2-1-18,7 1-13,-6-2-13,6-3-12,-4 2-15,3-3-11,0-3-5,1 1-5,3-2-4,3-2 7,-2-4 7,5 0 4,-3-6 4,1 2 15,-3-4 14,1 0 4,-1-8 13,-2 5 0,5-4 21,-7 5 17,-1 1 16,-2-1 25,3 2 15,-3 4 11,0 0 10,-1 2 13,-2 2 10,2 2 5,-2 1 0,-1 0-3,0 4-1,0 0 5,0 0 3,0 0-1,-3 18 3,-2-6 1,4 4-2,-3 1 0,1 3-4,-3 6-6,2-6 2,3-3-5,0-1 0,1 1-3,-2-1-4,5 1 0,0-8-2,1 3-5,2 0 2,0-6 0,1 2-5,2-1-7,3-4 7,1 0-3,2-3-2,2-3-3,2-1 0,3-3-4,-3-1-2,0-2-1,-2-1-2,6-6-3,-4-3 5,-1 0 5,-3 0-9,-3-5 4,-3 10 4,-4-2 0,1-2 6,-4 1 1,1 0 0,-1 1 5,0 5 8,-2 1-7,0 2-1,0 3-2,0 0-2,0 1-3,-2 4-7,2 1-8,0 0 5,0 0 0,0 0-4,0 0-4,-7 12 3,7-4-7,0 3-2,0 1 9,5 4-2,-1 1-4,0 0-2,2 0-2,-1 0 2,3 1 0,0-2-1,-2 2 3,2-1-4,-3 1 4,-1-4 1,2 4-2,-2-3-9,1-2 8,-1-2-2,-3-1 2,3 1-4,-1-5-7,-1 0-2,0-1-4,3 1 0,-3-3-6,3-2 3,3 1-2,-2-2-9,5 0-18,-1-4-24,0 2-26,-1-2-32,2 0-27,-2-2-12,2 2-31,1-3-23,-5 0-31,1 0-139,-2 0-421,5-2 188</inkml:trace>
  <inkml:trace contextRef="#ctx0" brushRef="#br0" timeOffset="77403.7983">18198 10778 63,'-9'-6'194,"5"2"-6,-4 3-14,2-2-22,1 3-19,5 0-10,-9 3-10,8 1-13,-4 1-11,4 0-13,1 0-20,1 2-31,3 2-13,-2 0-27,3 2-24,2 3-21,2 0-32,2-1-124,0 2-233,0-1 103</inkml:trace>
  <inkml:trace contextRef="#ctx0" brushRef="#br0" timeOffset="78317.3009">18653 10981 100,'14'-13'195,"-4"-2"-7,3 2-3,-6 4 2,0 0-1,-4-2-5,-2 1-4,0 1-3,-1 0-4,0 3-13,0 0-8,-5-3-10,0 5-10,-4 3-14,2 1-6,-4 3-14,-3 2-4,-2 5-8,-5 6-5,0 2-3,1 1-5,1 3-7,3 0-6,1 1-4,5-6-2,1 1-3,4 2-6,1-3-2,3-1-9,1-3 8,0-2-2,4 0-6,-3-6-1,8 4 0,1-2-5,-2-7 2,5 0-1,1 0-6,-1-3-4,5-6 2,-4 1-5,3-4 4,1 2-3,-5-2-4,8-6 3,-9 2-5,1 0 3,-3-1-5,6-5-1,-7 7-1,1-1 0,-2 2 4,-3 3-1,1 4-7,-2 0 1,-2 2-2,0 1-4,-1 1-1,-1 3 2,0 0 0,0 0 1,0 15 3,0-5-3,-3 2 1,2-3 0,-3 3 0,3 2 0,-3-3-2,3-1 4,2 2 4,3-1-2,0 0-1,2-2 7,3 0-4,5-1 3,4 0-4,10-3 2,0-4-1,4-2-5,4 1 7,0-4 0,2-4-1,-1 1-3,-1-3-1,1-1 0,-5 0 5,4-4-7,-6 2 4,-1-4 11,-4 0-12,-6 0 0,0-3-4,-6 7 7,-4-4-3,1 4 1,-3 1 7,-5 1 4,0 0 0,-2 2-5,-3 1 13,-1 3-16,-1-2-6,-4 7 2,-1-2-3,-3 4 1,-5 3 0,-1 5 2,1-3 1,0 4-1,3 0-3,1 1 1,2 0 3,3 1-5,1-1-7,3-3 0,1 3 1,2-4 2,5 3 3,0-4-3,2-2 0,0 0-1,5 0 0,2-2 3,0-1-1,4-4 1,1-1 3,-4 0-1,1-1 0,-1 1 7,-3-6-6,3 4 0,-3 0-2,-1-5 9,1 1-6,-2 0 7,0-1 2,-3-1-8,4 1 13,-4-1 13,-1 3 6,-2 1 0,4 2 4,-5 0-4,1 0 4,0 3-1,-2 2-11,0 0-1,0 0 1,3 12 9,-6 0-1,0 7 6,1 7 0,-3 8 2,1 0 4,-4 10 2,-1 3-3,0-11-3,5 10 2,-4-8 6,-3 6 0,2-9 7,1 0 5,-3-2-3,3 0 12,-1-4-7,-4 1-2,3-5-6,0 2 1,-3-4-4,3-8-4,0-1 3,0-5-6,1 1-3,2-3 6,1-3-2,-2-1 2,1-3-2,0-7-5,1 2-3,-2-5-4,6-7-4,2-2-3,1-1-3,6-3-1,5-6-9,1 1 4,7 2-7,3-1 0,4 1-3,11-5-5,-7 8-1,10-6-7,-12 11-12,7 1-11,-4 0-19,15-4-8,-15 7-20,3 0-24,-4 2-13,-2 0-9,0 4-21,-8 1-14,-2 0-16,-4 0-14,0 2-17,-6 2-17,-6-1-26,2-1-26,-4 2-16,-2 0-21,1 3-222,-11-7-575,-1 6 254</inkml:trace>
  <inkml:trace contextRef="#ctx0" brushRef="#br0" timeOffset="79815.0609">16598 10535 42,'0'0'143,"-11"0"6,7-1 1,4 1-4,-11 0 3,11 0 3,-7 0-9,7 0-7,0 0-8,-6-1-8,6 1-9,0 0-4,0 0-6,0 0-4,0 0-3,0 0 4,0 0-1,21 3 6,-8 0 7,8-3-9,9 1-1,2 3 1,4-5 2,15 0-1,7-1 7,-6 1-16,8 1-2,3-4 2,1 3-9,29 0 0,-28 1-5,25-2-2,-23 4 2,0-3-12,24-2-3,-28 1 4,33-1-8,-32-2-2,28 1-4,-26 0 11,1 0-13,25-1-9,-27 4 3,27 0 3,-27-1 4,1 2-12,-5-3 10,32-2-4,-34 5 1,2-1-4,1 0-4,0-1-11,0 0 5,0 1-1,-3 1-1,4-3-8,0-3-3,-9 4 7,-1-3-7,1 2 5,-1-2-9,-2 0-1,0 1-3,0 0 0,-11 0-1,-2 1-7,16-1 6,-13 2-3,-2-1-7,11 1 4,-10-1 2,-1 0 3,-3 1-7,3 0-5,-3-1 5,0 1-10,-2 1 11,-4 0 0,2 1 1,-2 0-7,0-4 4,-2 1-4,0 0 1,-1 3-1,-7-2 4,1 2-2,-2-1 2,3 1-3,-4-2-4,0 1 5,-4 1-7,-1-1 6,-1 1 0,1 0 2,1-3-6,-2 3 2,-2-1-1,4 0-5,-6 1 3,-2 0-5,3 0-2,-4 0-1,-5 0-8,9-3-1,-9 3 3,9 0 4,-9 0-3,9-1-2,-9 1-7,6 0 1,-6 0 14,0 0-20,7 1 4,-7-1-4,0 0-3,5-3 1,-5 3-12,0 0 2,0 0-7,-5-6 2,5 6-17,-3-8-3,-2 6-4,-3-3 1,2 3 3,-4-3-3,-2-1 4,0 1 5,-3-4 6,0 2 9,4-2 2,-7 1 5,2-4 4,1 3 6,1 0 4,1-2 7,3 4 12,2 0 1,-2 1 7,0 1 5,2 0 9,4 0 8,-3 2 10,2-1-6,1 2 6,1-2-4,3 4-6,-6-3 0,3 0-6,3 3 0,0 0-2,0 0 10,0 0-9,0 0 4,0 10 0,0-10-1,5 7 5,3-1-4,5 1 4,1 3 1,2-3-6,3 0-1,9 3 7,0 0-6,2-3 1,-2-2 1,2 4-7,-10-6 1,2 1 6,-2 0 2,-2 2-16,-6-4 0,1 1 2,-5-3 15,0 1-14,-4 1 9,1 0 4,0-1 2,0 3 0,-5-4 5,2 4-13,-4 0 19,0 2 0,-4 2 2,-1 1-6,-3 3 2,-5 2-2,-3 3 1,-3 1-4,1 2 2,-1 3 0,-2-1-2,2-3-4,1 4 1,-1-3 4,-2 1-3,6 0 4,-1 1 0,5-5-4,-1-3 3,4 3-9,1-2 8,-2-3-8,2-1 2,2 0 0,2-4-1,-1 2-4,2-2 1,-1-2 1,2 0-10,-2 0 5,5-2 4,-4 0-4,4-3 5,0 6-1,-5-5 0,5-1 3,0 4-6,0-4 4,-1 3 1,1-3 3,0 0-2,0 0-4,0 0 4,0 0-3,0 0-5,-5 3 1,5-3 1,0 0-4,0 0 1,0 0 2,0 0-4,0 0-1,0 0-2,0 0 2,0 0-3,0 0-1,0 0-4,0 0 7,0 0-1,0 0-2,0 0-2,0 0 1,0 0-6,0 0 3,0 0 2,0 0 1,0 0-6,0 0 6,0 5-2,0-5-2,0 0 0,0 0 5,0 0-3,0 0 1,0 0-4,0 0 3,0 0 6,0 0-4,0 0-1,0 0 0,0 0 0,0 0 0,0 0-2,0 0 2,0 0-8,0 0 14,0 0-9,0 0 1,0 0 3,0 0 0,0 0-3,0 0-1,0 0-1,0 0 3,0 0-2,0 0 1,0 0 0,0 0-1,0 0-1,0 0 2,0 0 0,0 0 3,0 0-16,0 0 10,0 0-9,0 0-5,0 0-2,0 0-16,0 0-15,0 0-20,0 0-21,0 0-28,0 0-21,0 0-23,0 0-33,0 0-33,0 0-42,0 0-27,0 0-33,0 0-227,-4 4-603,0 3 267</inkml:trace>
  <inkml:trace contextRef="#ctx0" brushRef="#br0" timeOffset="81845.6611">16888 17176 139,'-2'7'193,"2"-4"-13,0 0-16,0-3 3,2 5-11,0-2 1,-2-3-11,0 0-4,9-2-10,3 0-8,-3-5-4,3 2-12,-1-3-6,4-4-14,4-7 1,0-3-13,0 3-8,-1-5-3,0-1-7,-2-5-5,2 5-7,-2-2 6,-5-2-12,0 5 0,-1-3 0,-4 8 1,-3 2 14,0 0-2,-4 5 2,1 0 3,-4 0-5,3 2-2,-2 5-6,-2 1-1,1-1-7,-6 2-3,6 3 0,4 0-8,-14 8-1,4-1-2,2 2 3,-1 1-3,6 2-6,0 5 4,0 0-3,3 0 3,3 1-1,3 0-3,3-1 5,2 8-6,1-2 5,-3-8-1,9 7 3,-7-5-4,0 1 9,-1-4-6,-1 2 4,-4 1 2,3-5 3,-5 5-3,-1-7 3,-2 2-3,-3-2-6,1 1 1,-6-3-4,-2 4 1,-3-2 0,-1 0 0,-3-2-7,-2-2 2,2 0-6,-3 0-9,3-3-20,0-3-17,3 0-8,-4-3-23,4 3-17,2-5-18,1 3-21,3-5-31,3-3-33,4-2-26,3 2-37,6-7-14,3 0-151,5-8-450,6 2 200</inkml:trace>
  <inkml:trace contextRef="#ctx0" brushRef="#br0" timeOffset="82081.9037">17358 16740 67,'13'-14'127,"-1"6"8,-4-1 5,-1 2 15,0 2-8,-5 4 9,3 0 2,-5 1-1,4 9 6,-4 1 0,-1 7 6,1 2-7,-1 8 4,-2 4-9,-1-2-6,3 0 3,-4 6-7,-3-4 0,3 2-4,1-4-10,0 1-15,-2-2 2,3-1-8,2 2-17,-1-5-1,2-9-14,0 2-5,2-5-7,-1-2-4,2-1-13,1-1-6,1 0-13,-1-4-9,2-4-29,4 0-10,1 0-27,-1-5-29,1 1-19,-2-4-38,5-2-26,-1 1-38,-1-4-36,0 1-27,-3 4-24,-3-1-154,-1 1-471,-2-1 209</inkml:trace>
  <inkml:trace contextRef="#ctx0" brushRef="#br0" timeOffset="82261.2459">17338 17021 5,'0'0'205,"-7"-2"-16,7 2-3,-3-5-18,3 5-11,0 0-18,14-7-9,-5 4-17,0-2-2,2 1-17,9-1-3,-1-1-15,0-1-6,0 3-19,2-2-13,8 0-31,-8 3-22,2 1-39,-2 0-38,0-2-40,-1 3-125,2 6-277,-4-8 123</inkml:trace>
  <inkml:trace contextRef="#ctx0" brushRef="#br0" timeOffset="83439.7077">17981 16954 122,'0'-6'198,"-1"-1"0,-4 0-7,0-3 4,1 4-9,-2-6-4,1 1-1,-2 2-12,2 4-1,-2-5-16,-2 3-5,2 0-11,-3 2-13,0 2-3,2 1-9,0 1-8,8 1-9,-28 6-11,14 4 3,2-3-7,-6 7 0,-4 1-6,5 4-8,0 0-1,4-5-2,4 1-5,-2 2-5,3-3-6,3 2 0,1-5 7,0 0-11,2-1-8,-1-1 6,3-1-8,0-1 0,3-2-1,3-4-6,-6-1-3,13 0 0,0-5-5,-2 1 1,2-6-3,4-1-2,4-6-8,-8 6 1,2-10-3,-2 8 8,0-1-2,-1 2-9,0-3 5,-6 8-3,-1 0 5,-2 2-6,1 0 6,-1 0-5,-3 5 5,0 0 1,0 0-1,11 10 0,-9-5-4,-2 5 16,-4 6-15,2-3 11,2-1-9,2 5-1,-1 1 0,-2-2 9,3 0-19,0-5 4,0 2-19,3-5-22,-4 2-26,2-6-25,5 4-19,-3-4-26,9-1-22,1-5-9,4-1-18,-1 0-7,2-5-5,5-5-4,3 1 4,-6-1 8,1-5 15,-1-2 14,-2 2 23,-5-1 21,-1 3 33,-3-4 24,-4 6 22,1-2 28,2 0 20,-6 0 27,0 1 22,-3 6 22,-1-1 6,-1 0 5,-2 4 10,-1-1 5,1 5 4,-5-2-1,8 4 10,-10 0-12,1 6 0,-2 1-2,1 2-1,1 7 0,-4 1-3,-2 5-3,8-7-9,-2 10-3,4-8-13,1 1 1,0-1-11,3 0 0,1-1-9,4-4-5,-1-2-2,3 2 0,1-3-5,0 0 6,5-5-14,2 1-2,0-5-8,0 0 14,-1 0-15,0-2-6,2-7-4,2 2 2,1-6 0,-3 1 4,4-5-10,-6 4 5,-1-3-7,5-4 4,-4-6-3,-1 1 3,-2-4-1,0 5 3,-1-2-4,-4-1 4,2 8-9,-4-1 5,1 1 0,2 0 6,-3 4 2,-1 3 0,-1 2-4,5 3 14,-6 0 4,1 2-6,-1 5-8,0 0 8,0 0 11,0 0-2,-1 19 9,-2-4-10,-1 4 12,2 1-4,-3 6 3,-3 3-6,5-2 11,-4 2-18,5 2 0,-5-2-6,5 3-10,-2-9 16,3-3-11,-1 4-10,0-6 2,-2-1 5,4-3-3,0-3 5,0-3-20,0 5 6,0-6 5,0-2-9,0-1 4,0 1-4,0-5 4,6 3-3,-6-3 4,0 0 2,9-11-2,-2 2-5,0 2 4,0-9-2,3 1-6,0-3-4,0-5-5,3-2 5,-1 3-6,2-2 3,0-2 0,-1 2-5,-3 7 2,1 2 3,1-1 8,-2 1-3,3 2 2,-7 4 9,1 2-13,-3 2-9,-1 2 5,-3 3-5,7-7-5,-7 7 9,0 0-2,0 0-2,0 0 0,0 0 9,-18 22-6,9-13 2,-1-1 6,-3 6-3,1-4-3,-2-1 25,3 4-25,-2 3 2,4-3-5,1-1 10,6 2-1,-5 1 8,7 1-10,-1-3 5,2-1 0,3 4-8,1 1 6,3-2-5,1 1-4,6 5 12,-7-5-4,5-1 5,-3 1 6,8 4-12,-8-6 1,0-1 10,4-1-10,-6 2 2,4-5 3,0 2 5,-3-4-6,0 0 7,1-2-6,2-1 3,-2-1 4,0 1-7,2-4 0,-2-2 3,4-3 2,-5 1 6,5 2-6,-2-6 2,-3 1-5,2 3 13,-1-4-8,-1 2-6,0 0-20,-1-3-6,-2 7-7,1-3-15,-3 2-16,1-2-24,0 1-14,-3-2-29,2 3-21,-4 3-46,0-11-27,1 5-40,-1 1-29,0 5-203,-1-9-537,-2 5 238</inkml:trace>
  <inkml:trace contextRef="#ctx0" brushRef="#br0" timeOffset="84166.6939">16253 17790 168,'1'-15'186,"-2"4"4,1-2-19,-1 2-2,-1-1-7,0 3-11,2 1 2,0 3-14,-4-4-6,4 6-7,0 3-16,-2-8-5,2 8-18,0 0 8,0 0 0,0 22-1,2-3 10,4 12-6,-4 14 6,3 10-8,-8-1-9,3 2-27,-1 1-7,-2-1 0,-1 3 3,0-3-7,1-4-5,-2-2-3,3 1 0,-6-14-6,5 9-2,-2-10-8,1-6-1,0 1-5,-2-2 16,6-5-16,-4-5-25,0-1-17,1-2-25,-1-4-28,4-12-25,-4 17-26,4-17-29,0 0-48,0 0-50,0 0-149,0 0-436,0 0 193</inkml:trace>
  <inkml:trace contextRef="#ctx0" brushRef="#br0" timeOffset="84441.4491">16248 18272 81,'2'-18'159,"5"-3"-2,-3 2-5,3 4-12,5-3-7,-4 0-6,4 3 1,1 2-18,3 2-3,-1-1-4,2 5-10,-5 0-9,3 6-4,-1 2-2,-2 2-11,-12-3 7,0 0-2,23 28-4,-19-17-2,-4 5-3,0 1-1,0-17-10,-10 34-8,0-17-1,1-1-10,-1 1-3,-2-3-1,2 0-3,-2-1-8,12-13 1,-19 17 6,12-9-10,7-8 3,-18 12 0,18-12-9,-13 9-2,13-9-4,0 0-15,-21 5-8,21-5-8,0 0-19,0 0-12,0 0-15,0 0-24,0 0-16,0 0-23,-28-21-30,28 21-140,0 0-331,4-19 147</inkml:trace>
  <inkml:trace contextRef="#ctx0" brushRef="#br0" timeOffset="85103.6208">16510 18042 167,'4'-2'162,"-4"2"1,6-3 4,-6 3 7,0 0-14,4 15-7,-4-4-7,0-11 1,3 35-11,-3-16-16,0 1-7,0-1-4,1 6-12,2 1-10,-2-8-9,0-6 0,4 5-5,-1-2-10,-4-15-4,10 21-4,-4-10-1,-6-11-9,12 13 1,-12-13 0,18 6-12,-18-6-3,0 0-2,0 0-2,0 0 0,45-19-8,-32 5 3,-6 4-1,2-4-5,0-2 1,0-1 2,-2 0-9,0-1 7,0 0 8,-2 6 6,2-2-4,-3 3 0,1 2 9,-2 4 3,2-3-10,-3 2 10,-2 6-8,3-4-2,-3 4 7,0 0 12,0 0-6,0 0 3,0 0-2,8 45-2,-8-45-6,-4 28-4,1-10-2,3-18-8,0 26 10,3-10-8,-3-16-15,4 24 14,-1-15 0,-3-9-1,12 17 3,-12-17-7,17 11 0,-17-11-4,24 7-8,-24-7 1,32-1 15,-32 1-11,38-11 3,-13-1 1,-6 3-9,-3-5 8,2-5-6,-1 5 5,-4-2-10,-1-1 2,1-6 10,-6 8-10,-4-2 0,2-4 5,-3 8 2,0-4-10,-3 3-2,-2 2 1,2 0 3,-3 4-3,3 1-8,1 7 8,-5-8-6,5 8 3,0 0 4,0 0 1,0 0-2,0 0 0,-24 18-3,22-6-2,2-12 2,-5 28-3,5-28-4,7 30 17,-3-15-5,3 1-9,5-1 3,-3-1 2,0 3 2,1-3-3,-1-6 0,2 5 6,-11-13-6,19 19-3,-14-12 16,-5-7-7,15 16-7,-15-16 0,9 9 12,-9-9-3,0 0 2,3 17 2,-3-17-7,0 0 6,0 0 4,0 0-5,-19 21 3,19-21-1,-15 7-3,15-7-3,-19 8-4,19-8-2,0 0-13,-27 11-18,27-11-13,-22 3-13,22-3-16,-22 5-18,22-5-13,0 0-21,0 0-36,-28 0-17,28 0-38,0 0-67,0 0-155,0 0-478,0 0 212</inkml:trace>
  <inkml:trace contextRef="#ctx0" brushRef="#br0" timeOffset="85601.8385">17320 17706 8,'2'-10'239,"0"5"-16,-2 5-5,0 0-3,0 0-9,0 0-10,4 27-9,-4-5-14,-2 1-5,0 9-9,0-3-13,2 5-1,-2-1-6,2-1-2,-3 0-13,1-3-6,0 0 3,0-2-7,-1-3-8,3-7-1,-3 0-2,1 0-10,2-17-3,-2 22-5,2-22 0,0 17-27,0-17 2,0 0 18,0 0-9,0 16-19,0-16 10,0 0 6,0 0-7,0 0-17,0 0-2,0 0-7,14-35 12,-9 18-13,3 1 2,2-6-3,4 0-9,-5 5-3,5 1-4,-1 2 4,4 1-1,-1 4-2,1 0-7,-5 6-9,1-1 2,0 5 5,-13-1-4,25 6 9,-15-1-16,0 4 11,3 1-13,-2 4 14,-1-5-11,-1 8 8,1-3-6,-2-3-9,-4 4 21,1 1-6,-5-16-8,5 20-1,-5-20 12,3 21-12,-3-21 3,0 19-2,0-19 1,0 0 10,0 15-6,0-15 3,0 0-12,0 0 13,0 17-6,0-17 10,0 0-4,0 0 10,0 0-5,0 0 7,0 0-4,0 0-3,0 0 2,0 0-12,0 0 7,0 0 0,0 0-10,0 0-27,0 0-20,0 0-18,0 0-23,0 0-23,0 0-27,0 0-13,0 0-30,0 0-28,0 0-17,0 0-40,0 0-266,0 0-578,0 0 256</inkml:trace>
  <inkml:trace contextRef="#ctx0" brushRef="#br0" timeOffset="87245.9619">17786 17805 177,'2'-19'201,"-2"7"-13,2-3-3,-4-4-3,2 3-2,0 4 1,0 3-6,0 3-9,0 3-15,0 3-13,0 0-18,0 0 4,-20 17-5,12-1-1,-5 6-4,0 0-15,-2 7 4,6-2-3,1-2-16,0 2-9,0 2-9,0 0-4,3-3-8,2 2-32,-1-9-5,1-1-11,3 1-24,0-19-32,3 31-22,-2-16-48,-1-15-45,11 17-47,-11-17-217,17 10-464,-17-10 206</inkml:trace>
  <inkml:trace contextRef="#ctx0" brushRef="#br0" timeOffset="87471.7599">18023 17779 33,'-23'7'214,"7"2"3,2 4-17,3-2-9,-2 11-13,-3 1-11,8-5-10,-4 6-8,5-1-8,4-4-16,2-2-5,1-1-10,3 0-12,-1-5-9,1 0-5,3-2-11,1 0-4,3-4-4,4 0-11,-3 0-26,2-5-30,-1-3-41,4-1-36,4 0-44,-3-5-57,8-4-177,-10 0-385,7-4 172</inkml:trace>
  <inkml:trace contextRef="#ctx0" brushRef="#br0" timeOffset="87706.9537">18203 17532 118,'-2'-8'179,"2"8"9,0 0-1,0 0-14,29 16-13,-11-5-5,5 8-9,1 7-11,1 3 1,1 11-2,-7-14-12,-2 3-4,0 3-11,-6 0 1,0 1-10,-4-2-5,-3-1-5,-7 3-10,2-6-14,-8 0-5,0-2-2,2-7-7,-5 5-8,1-5-20,-4 4-13,2-9-31,-2 1-26,3-3-23,12-11-34,-21 15-32,15-8-32,6-7-30,0 0-148,0 0-373,-19 6 165</inkml:trace>
  <inkml:trace contextRef="#ctx0" brushRef="#br0" timeOffset="88417.0036">18768 17619 76,'0'-20'208,"0"0"-8,0 3 7,-4-1-12,4 1 0,-2 7-7,2-2-12,0 5-2,-4 1-18,3 2-12,1 4-2,0 0-2,-4 18-2,1 0-2,-1 12-9,2 17-7,-1 4-7,-4 3-14,0-2 2,5 1-14,-7-2-14,6 1-6,-6-3-10,3-2 2,1-11-4,-2-2-20,2-2-5,1 0-20,3-6-23,-8 2-16,4-3-38,0-7-21,-1-1-26,2-3-28,4-14-19,-5 19-13,5-19-21,0 0-2,0 0-29,0 0-125,0 0-380,0 0 170</inkml:trace>
  <inkml:trace contextRef="#ctx0" brushRef="#br0" timeOffset="88656.7123">18640 18286 1030,'0'0'-79,"2"-55"26,0 37 17,-1 0 27,-2-11 23,2 0 0,-1 1 45,0-2 7,2-4 6,0 2 21,0 0 17,0-1-13,3 5 11,0-1 3,6 0-6,-2 6 10,1-3-8,1 11-4,-2-2 1,3 5-15,-3 2-6,3 5 2,1-2-10,0 5-1,0 6 2,-1-1-9,4 6-8,-3 3 2,-5-4-7,0 4 2,-4 5-10,-2 0-2,-1-3-13,-4 3 6,3 2-5,-9-2-10,-2 0-1,1-4 4,-3 1-9,0-1-5,-1-4-10,-4-1-15,9-2-6,-1-1-14,-2-2-14,2 1-12,2-4-15,-2 1-17,10-1-13,0 0-29,-14-8-18,12 3-12,2 5-18,3-15-8,1 4-131,3 3-348,0-1 154</inkml:trace>
  <inkml:trace contextRef="#ctx0" brushRef="#br0" timeOffset="89263.049">18975 17712 104,'5'-4'135,"0"2"5,-5 2 21,0 0 4,6 9-1,-6 3-3,-4 3 2,0 0-15,-5 9 1,1-5-8,1 4-14,-1 0-4,4-5-14,1-2-8,-3 3-7,6-4-8,0-1-3,3 0-8,0-5-7,0-1-8,3-2-2,0-1-8,-1-2-5,5-2 2,0-2-9,0-3-9,7-5 6,0 0-6,2-9-4,-4 5-3,4-8 0,-1-3-4,-4-3-3,0 2 2,-4-1 0,-2 0-6,-1 9 12,0 0-9,-2 7-2,-2-4 0,-1 7 2,1 0 1,-2 2-1,-1 5-4,0 0 4,0 0 2,0 0 0,-1 24 3,-2-10-5,2 5 0,0 0 4,1-3-7,1 6 1,2-3 2,1-2-6,-2 0 9,6 0-6,-2-5 1,2 2 0,0-4 3,0 1 2,5-7-6,-1 2 8,2-1-9,-1-4 1,6-2-1,0-5 0,-3 3 3,5-5-6,-3-2 1,-3-1 8,-2-5-12,7-2 2,-5-3 1,-3-3 1,-1-2 1,-4 2-8,1-3 10,-6 8-6,-1-5-9,2 6 13,-3 2-2,0 5-2,-3 0-1,2 0 2,-1 6 1,-3-1 0,5 6-2,-10-6-5,10 6 5,0 0-5,-16 17 0,10-8 0,5 6 6,-2-5-7,3 6-1,3 4 5,2-3-5,2 1 3,4 4 1,-1-5-5,1-2-1,6 7 10,-5-9-2,1 1-4,1 0 1,-1 2-2,-4-7 1,0 3-4,-3-1 7,-2-3 1,-1-1 3,-3 2 11,-3-2-4,-1-1 4,-2 1 0,-4-2-2,-2-2-4,1-1-6,-2 3 8,-7-5-9,3 0 1,2 0 0,-2 0-10,2-2-15,2 1-6,-2-1-24,-1 1-23,5 0-13,-2 0-22,5-4-40,8 5-27,-9-5-40,9 0-31,0 0-192,0 5-472,9-11 209</inkml:trace>
  <inkml:trace contextRef="#ctx0" brushRef="#br0" timeOffset="89617.3203">19673 17580 7,'13'-22'212,"-2"5"15,-1 6-5,-6 1-7,1 2-3,-1 2-10,-4 6-13,5-1 8,-5 1 1,4 15-1,-6 5-7,0 5 0,-2 5-7,0 3-10,-1-4-16,0 4-4,-2 1-11,0-2-11,1-4-3,3 0-25,-1-3-1,1 0 0,0-8-21,2 0-2,-3-4-3,2-7-15,2 3-7,2-3 0,-4-1 4,2-5-1,0 0-11,7 6-10,-7-6 6,0 0-8,13-18-11,0 2 13,3-5-10,-3 8-6,5-12 2,-5 9-6,2 3 11,-1 2-6,3 0-6,-4 2-9,-1 4 6,-3 2 0,-1 1-4,-8 2-2,23 6-3,-16 2-2,1-2-3,-1 6 5,2 2-4,-4 3 5,1-2 3,0 2 1,-2 1-9,-2-2-1,-1-3 0,0-2-1,2 6-22,-1-5-32,-2-3-33,0 2-31,4-1-39,-4-3-36,1-1-41,0-3-22,4-1-35,-5-2-32,12 5-176,1-7-543,-2-3 239</inkml:trace>
  <inkml:trace contextRef="#ctx0" brushRef="#br0" timeOffset="89853.6216">20271 17452 87,'0'-25'242,"3"10"7,-5 6-10,2-3-12,0 10-15,-1-6-25,1 8-3,0 0-1,0 0-12,-13 30-4,7-13-10,-4 13-8,2 1-10,-1 0-1,-1 5-22,-2 10-6,3-12-15,5-5-6,-2 5-9,1-1-5,5-1-9,0-3-9,0-3-1,6-1-9,4-1-2,-2-7-8,4-3-1,2 1-14,1-3-17,0-4-26,1-1-35,3-1-34,-1-6-43,7 0-43,6-6-42,-5-2-43,4-2-191,-4 0-490,2-4 216</inkml:trace>
  <inkml:trace contextRef="#ctx0" brushRef="#br0" timeOffset="90235.2534">20731 17423 18,'0'-10'210,"0"1"-9,0 1-5,0 8-7,0 0-3,0 0-4,0 0 0,-17 33-4,11-15-4,-4 13-4,2-2-4,-2 4-14,0-3-3,3 6-10,2-6-9,1 1-10,-2-2 2,2-2-14,0-4-12,3 4 3,-3-9-6,4-8-7,0 2-6,0-1 4,1 0-10,2-6-6,-2-1 5,-1-4-6,10 4-5,-10-4-10,0 0-3,21-12-12,-7 3 5,0-3-6,6-8-9,-4 6 2,3-8 0,4 0-7,-3-3 2,-2 7 5,4 1-10,-9 5-2,-2 4 0,-2 1 0,0 2-6,1 5 2,-10 0-4,0 0 5,18 6 8,-11 4 13,-2 6 1,-3-6-2,1 4 0,-1 4-8,1 0 1,0-4-13,0 4 10,0-1-7,1-5 3,-4-2-4,7 0 3,-3-1-2,3 0-7,-5-4-6,5 1-13,-2-1-19,4-3-23,-9-2-32,18 0-22,-13 0-42,-5 0-38,18-7-54,-7 1-30,-1-3-32,-1-1-247,4-4-593,2 1 263</inkml:trace>
  <inkml:trace contextRef="#ctx0" brushRef="#br0" timeOffset="90481.2503">21270 17215 47,'0'-12'248,"0"7"-2,0 5-13,0-12-18,0 12-10,0 0-15,0 0-3,0 0 3,19 24-1,-10-10-11,3 12-14,-1 2-8,1 6-10,4-1-6,-1 12-3,-5-12-10,0 2-11,-2 9 0,-2 0-1,-5-11-14,-2 1-2,-3-2-9,-1-3-3,-4 3-29,-4-5 10,3-1 0,0-2-12,-5-2-14,-1 0 3,-6-2-35,10-6-22,-11 2-30,6-7-36,2 4-36,-3-1-43,2 0-39,-1-2-39,-6 4-40,6-3-219,-7 0-534,-2 4 236</inkml:trace>
  <inkml:trace contextRef="#ctx0" brushRef="#br0" timeOffset="90853.2674">19231 18744 151,'0'0'262,"0"0"-14,0 0-14,0 0-21,0 0-26,0 0-18,0 0-17,0 0-14,0 0-17,81-2-35,-50 0-42,-3-2-55,3-2-51,1 3-58,-4-4-182,3 2-328,-3-5 146</inkml:trace>
  <inkml:trace contextRef="#ctx0" brushRef="#br0" timeOffset="91043.3282">19966 18664 116,'0'0'197,"35"-10"-15,-35 10-12,23-5-15,-23 5-21,23-4-11,-23 4-11,27-2-18,-27 2-19,38-3-44,-17 0-27,8-3-51,-1 3-49,-1-2-25,6 0-68,-14 2-203,11-1 90</inkml:trace>
  <inkml:trace contextRef="#ctx0" brushRef="#br0" timeOffset="91289.4662">21018 18533 8,'41'-2'107,"-18"0"1,-23 2-16,43-4-10,-22 1-12,-21 3 0,36-7-2,-17 0-16,-19 7-11,28-6 7,-28 6-21,24-5-15,-24 5-1,22-5-13,-22 5 3,22-5 0,-22 5-8,0 0 8,27-7-14,-27 7-4,24-11-14,-11 6-14,-13 5-12,28-15-48,-18 7-113,7-2 50</inkml:trace>
  <inkml:trace contextRef="#ctx0" brushRef="#br0" timeOffset="92837.5846">21501 12900 165,'0'-7'232,"0"-4"-6,0 5-5,-1-1-12,1 3-13,0 0-20,0 0-16,0 4-14,0-5-13,0 5-7,0 0-2,0 0-13,0 13 4,0-2-4,0 6 5,0 3 17,-2 8-8,-1 6-3,6 13 5,-1 3 4,-2 3-9,1-2 1,-1 7 5,0 2 2,0 21-2,0-23-1,3 0-13,-6 2-4,2 24-5,1-28-5,-2 4 1,2-1-4,-3-1-5,-1 0-3,3-1 30,-2-1 0,6 1-17,-3-7-4,1-3 0,-1-11-7,0 0-7,-1-4-4,-3-1-8,4-1-9,0-2 1,0-3-8,-2 1 0,4-1-5,-4-7-2,2-3-3,-2 4-3,2 2-3,-1-1 1,-2-7-7,3-1-2,0 3-2,-1-3-3,1-6-5,0 0 1,-3 1-2,3-3-3,0 4 1,3-5 6,-2 1 0,2-2-2,0 2 0,0 0-1,5-2 0,-3-1-2,-1-1-2,6 1-2,0-1-2,-2 0-8,2 0 6,-3 0 1,4 0-5,-2 0 2,-2 3-2,5-3 0,-5 0-3,3 0 1,0 0-1,4 0-1,-2 0 0,8-4 1,-3 0 0,2-3-2,4 5-2,6-3 3,2-1-1,4 0-1,0-2 0,5 2 2,11-1-3,-10-1 3,15-1-3,4 2 3,-5 1-1,5 1-3,-1 3 0,1 2 0,0-5 2,1 2-6,-3 3 0,3-4 3,-4 1 3,-4 2-1,3 0-5,-19-1 5,16 2-2,-12 0 2,9 0-1,-13-3 0,-3 3-3,2 0 2,-3-1 5,-2 1-4,2 0-2,-5-2 3,-6 4 0,-3-4-1,0 0-1,1 2 1,-3-4 1,-4 3 0,1-2 0,-1 1 0,-3-2 0,-1 1 1,-1 3 2,-1-4-3,-2 1-8,3-2 10,-4 0 4,1 1-5,1-4 3,-4 4-3,2-6-2,-3 2 2,0-3-1,-1-1 2,-1-3-3,-2-4-1,-1-1-5,1-7-3,-4-2 2,1-4-7,-2-1-4,0-17-1,0-2-1,-1 1 1,-2-5-3,1-1-2,0-27 2,1 3-3,5 26-1,-6-26 1,6 24 4,0-28 0,3 27 1,-3-25 2,4 27 4,0-1-4,0 4 0,5 0 1,-1 0-5,4 3 0,-1 6-1,1 11-2,-3 0-6,3 2 4,-2 1 0,-1 2 3,2 5 3,-3 4-2,1 3-2,0 3 6,0 2 3,-4 3-5,0 1-1,1 1-8,-1 2-8,2 0-13,-3 0-30,1 1-8,-1 4-25,2-3-31,-2 3-23,3-5-8,-3 5-9,0 0-13,1 14-10,1-3-18,-2 6-16,-3 8-21,-2 2-13,-4 4-13,-4 3-245,-11 13-577,-4 6 255</inkml:trace>
  <inkml:trace contextRef="#ctx0" brushRef="#br0" timeOffset="93713.2285">21655 14979 98,'-3'-26'188,"2"9"-4,1-3-10,1 8-9,-1 0-8,0 3-11,0 3-17,0 1-6,0 5 3,0 0 1,0 0 2,0 29-4,-1-1-1,-2 6-4,-2 14-3,-3 6-1,1 0-7,2 2-4,-3 2-5,-3 23-9,6-24-3,-1-3-4,1 3-3,0-6-1,0 4-7,3-9-4,0 6 3,2-19-13,2 1-7,-2-4-6,0 0-1,0-6 3,0-4-17,1-3-1,-1-5-4,0-3 1,0-1 2,1-3-7,-1 0-4,0-1 1,0-4-2,0 0-2,0 0-2,0 0-1,-2-24 1,0 12 0,5-4-5,-3-4-3,0-9 6,1 5 2,-2-7-4,0-1 1,2 1 1,-1-2 3,1-2-3,3-12 5,-1 14 6,2-2 0,0 0-3,0-1 5,3 4-5,2 3-1,1 3-1,1 2-2,2 3-9,-4 6 8,5 4-6,-1 0-2,4 1 5,-5 7 3,0 0-14,-2 2 8,1 2-3,-2 3-1,-1 0-5,-4 3-2,2-1 1,-4 2-5,0 2 6,-6 4-7,0-3 3,-4-3-8,-2 9-9,-2-3-6,-5-1-3,1-2-8,-2 1-3,0-3-4,1 1 1,4-5-17,-3 3 1,1-1-13,3-3-7,-1-1-16,1-2-25,3-1-25,0 1-28,8-1-28,0 0-28,-13-5-30,10 2-134,3 3-428,0 0 190</inkml:trace>
  <inkml:trace contextRef="#ctx0" brushRef="#br0" timeOffset="94547.2454">21896 15243 40,'0'-2'206,"0"-2"-8,0 4-9,0 0-12,0 0-8,-11 11-14,6-7-11,1 6-7,-3 0-7,0 5-11,0-6-12,1 7-9,4-3-8,-1-1-5,2 0-9,1-2-4,1 0-4,4 0-8,-1-6-5,2 3-6,1-2 2,2 0-1,-2-5-10,3 0 0,1 0-4,0 0-5,-1-5-3,-1 1-2,0-4-5,4 3 0,-5-4-2,-2-1 1,-1 0 1,-1-2 0,1-2-4,0-1 1,-7-5 2,-2 1-2,0 0-4,-2 2 0,-2 0 4,0 5-2,-3-2-1,-1 0 2,3 6-1,-5 2 0,4 5-4,-5-2-1,3 3 0,-1 0-2,-4 4 7,-1 0-10,5 6-2,3-2-2,0 2 2,3-2-2,2 2 1,4 2 2,3-3-5,2 3 14,4 0-12,1-6-1,4 6 3,3-5-2,5-1 2,0 0 2,11-4-1,-11-2-2,12-2 2,-1-4 0,-3 1-1,-2-4 0,-8 1 3,-2-1-5,1-1 2,-3-1-2,0-2 3,-6-3-6,4-1 8,-3-8 2,-2 8 16,1-11-7,-5 1 3,1-1 1,0-4 4,-4 4 5,-1-2 3,4 2 5,-4 2 7,0 9 0,0 3 11,3 4 0,-6 2-6,3 3-4,0 1-7,0 4 1,0 0-7,-2 21 3,0-1-7,0 6 5,2 7-7,-6 16 0,3 0 1,-1 2-1,0 0-5,-5 5-1,8-4 3,-3-4 4,4 3-2,-4-14-2,4 9 18,-1 0-8,-1-9-8,0-6 3,2 2-1,-1-3 5,-2-4-1,3 1-7,0-10 4,0-1-1,-2-3-1,0-1-6,2-4 5,-1-2-1,1 0 11,0-2 14,0-1-2,0-3-1,0 0-1,0 0 0,0 0-6,0-14-5,0 4-4,0-8-4,0 0-6,0-2 0,0-6-4,0-2 1,0-1 1,0-2-6,1-2 1,3 0 1,0 1-5,1 0 0,4 0-2,0 3 0,0 3 1,3 1 4,2 1-8,0 2 1,-2 7-3,6-4 2,-4 5 1,3 5 3,0 0-13,4 5 4,-3 0-5,0 4 7,-4 3-5,0 1 0,-5 1 1,2 3-5,-3 0 2,-1 2-1,-3-1-3,-4 2 2,0-1-7,-4 3 6,-1-6 8,-3 2-9,-2 0-1,-3 4 5,-4-1-4,3-3-16,-3 0-10,2-4-20,0-1-31,-2-1-17,-2-1-21,3 1-23,-4-5-19,3 4-26,-1-2-33,-4-7-33,9 5-36,-7-7-38,-1 0-203,2 0-577,3-2 255</inkml:trace>
  <inkml:trace contextRef="#ctx0" brushRef="#br0" timeOffset="95785.8031">22199 12514 150,'0'0'244,"0"0"-5,0 2-8,0-2-9,0 0-10,0 0-7,0 0-11,0 0-11,0 0-5,-10-7-14,10 7-6,1-10-17,-2 4 0,1 0-11,1-5-5,2 1-3,-3-2-2,1-5-10,-1-3-6,1-5-14,3-2-6,-4 1 6,0-3-11,3-1 1,-2 0-19,2-2-2,-2 3-5,3 0-8,0 2 1,-2 2-8,6-3-4,-2 11 0,2 0-9,2 0 2,1 2-7,2 4-8,1-1 6,2 2-4,1 2 0,4 1 0,7 1-3,4 1-7,0 3 4,2-3 3,5 5-6,-1-1-2,-1 2-11,5 3 26,10 1-17,-13-3 2,12 1-1,-1 6 0,-10-4-1,-2 0 3,-1 3-7,1-1 6,-2 1 0,-1-2-1,-6 1 1,1-2-1,-10 0-9,-1 0 9,-6-2-2,-3-1 2,3 0 14,-3 2-18,-5-4 5,3 1-3,-4 1-5,2-1 5,-6-1 1,5 1-2,-5-1 6,0 0-1,9-1 3,-9 1-5,0-5-1,0 5 3,0-7-5,-4 2 8,3 0-8,-3-5 1,-1 3-5,-3-4 0,-6-2-8,3 0-4,-6-6 3,-2 0-7,-3 4 7,2-2-9,-2 0 1,4 2-2,2 4 3,0-1 5,1-1-2,2 6 7,4 0 6,-3 0-5,3 2 0,2 0-1,1 1-5,0 0-1,3 2 6,0 1 3,-2-1 0,5 2 1,-5-2-2,5 2 5,0 0 1,0 0-2,-4 11 0,5-6 4,2 2-2,2 3 3,2-1 1,0 1 2,7 2 1,-3 0 2,5 0-2,8 4-4,-6-6 2,9 2 7,-8-2 1,1-3-3,6 4-1,4 0 2,-10-5 0,7 0-5,-8 1 5,2 1 6,-1-4-12,-10 1-3,4 0 0,-2 2 3,-4-2 0,-2 0 5,-1 6 1,-1-3-5,-4 4 10,0-2-3,-4 5 4,-5 1-3,3-4 0,-3 4 0,-4-4 4,0 3-14,-2-2 24,-1 0-21,0 6 1,-5-3-10,2-4-17,4 0-28,-11 2-25,5 2-28,2-4-34,-6 0-28,7-1-33,-2-2-24,3 0-24,-1-4-26,4 3-220,0-4-529,1-1 234</inkml:trace>
  <inkml:trace contextRef="#ctx0" brushRef="#br0" timeOffset="97073.7806">22024 10899 147,'4'-9'191,"-1"-2"-11,2-4-3,0 2-5,0-2-7,0-2-2,-3-1-6,1 2-10,-3-2-5,3 1-4,-2 0-11,-2 1-2,-2-1-9,2 2-7,-3-2-4,-1 0-11,2 6-4,-4 2-11,3-3-14,-2 5-9,0 2-5,-2 3-4,-3 1-7,0 2-4,-10 6-1,4 2-1,-7 5-9,1 3 0,2 3-1,1 4-4,0-3-5,6-1 2,2-3 0,6 0-5,0 0-1,4-4-1,2 3-4,4-2 8,0-2-7,2-2-4,4 0 2,1-2-6,3 0 4,-1-4-4,1 0 1,0-2 0,-2-2-5,8 0 4,-6-2 2,-3-2-1,2 0 1,-1-1 3,-2-1-3,-4-1 5,2-1 6,0-2 4,-1-1 6,0-2-2,-4 1 5,1 2 4,-1-6 1,1 2-1,-2-4 10,3 1 0,-4 8 0,2-2 4,-3 0-9,4 3 8,-3 1-1,3 2 0,-4-2 1,0 2-7,3 1-4,-3 4-1,2-1-5,-2 1 3,0 0-2,5 14 2,-3-2-3,-2 4 6,3 10 3,-5 1 3,2 2 0,0 2-9,-3 5 19,3 8-2,-2 3-8,2-9 5,-3 8-2,3 2-3,-2-1 11,-1 1-1,0-3 4,2-8 0,-4 12 2,1-14-4,-3 11 5,3-13 4,-2 3 1,3-4 1,-6 0-5,0 0 9,0-3-6,-1-3 3,0-3-1,2-4 1,-1-2-5,0-2 4,0-1-4,1-5 3,3 1-3,-3-7 0,2 4 1,1-3-1,1 0-1,-1-2 0,1 0-2,-2-2-2,6 0-3,-10-4-3,6 0-8,-1-3-2,0 0-9,1-3 2,-5 0-4,3-6-1,-2 1-2,3-2-2,-4-1-2,5-5-5,-2-4 0,-1 3-1,3 6-1,0-2 0,3 0-2,0-5 0,2 7 2,0-2-3,2 1-1,0 0-5,3-1-2,6-3 3,-2-2-1,3 3-1,2-1-4,-1 0-6,8-1 0,-1 5 0,2-3-2,4 1 1,0 1-7,2 3 2,-1 2 0,2 1 0,1 2-2,-2 4-4,-9 2-1,-2 2 0,3 0-5,-8 1-5,-1 2-7,0 1-4,-4-3-8,-1 3-5,-1 0-4,-6 0-15,12 0 5,-8 0-15,-4 0-13,9 0-7,-9 0-8,0 0-13,6 0-14,-6 0-13,0 0-10,0 0-14,6 0-17,-6 0-22,0 0-20,0 0-25,0 0-28,8-2-10,-4 1-206,-4 1-547,9-2 243</inkml:trace>
  <inkml:trace contextRef="#ctx0" brushRef="#br0" timeOffset="97921.0413">22636 10922 96,'4'-4'140,"1"0"5,-1 1-3,1 1 2,-1-3 2,1 1-3,-1 0 1,0-2 2,1 1-4,-2-1 4,3-2-2,-2-1-6,-1 0 5,0 4-4,1-4 0,-2-3 8,1 3-16,-2-4-3,2 1-6,-3 0-5,0-2-2,-3-3-9,2 5-4,0 2-7,-3-1 10,3 0-22,-3 1-2,-1 0-6,3 2-3,-3-1-11,-1 4-7,1 2-11,-3-1 3,2 4-5,-3 0-7,-4 5-6,1 2-4,-4 6-2,-4 5 8,0 0-12,1 5 4,2 0-3,0-1-2,4 2 3,0-7-13,7 0 6,0 1-1,4-1 1,-1 0-10,3-2 12,0 0-11,5-3 2,1-2 8,-1-1-7,0-1-5,5-4 9,-2 2-3,3-3-1,-1 0-4,3-2 3,-1-4-2,0-1-1,1 1-3,4-5-3,-7 1 9,4 1 2,-1-6-5,1-1-1,-4 1 1,0-3 8,0 1-11,0 0-2,-1-2 3,-2 0 4,2 1-6,-4 6 1,0-1 2,0-1-3,-1 3 5,1 3-3,-5 0-3,3 2-4,-3 3-1,2-1 2,-2 1 4,0 0-3,0 16 6,-1-4-8,0-1 6,-2 5-3,3 0 5,0 2-2,-3-1-2,1-2 5,1-3-7,2 0 4,4-1-3,-3 0 7,5 1 2,-3-6 1,4 5 1,3-7-4,0 2 12,1-5-15,5 2 3,3-3-4,-3 0 3,2-3-8,-2-2 10,5 0 1,-11 4-6,7-7 6,-6 3-13,0-2 9,0-1 3,-5 2 2,3-2 0,0 0-5,-3 1 1,3-2-2,-5 4 2,2-1 5,-6 0-3,0 1 3,3-2-5,0 2 3,-1 2-12,-3 3 6,1-4 0,-1 4 10,6-6-4,-6 6 4,3-4-9,-3 4 2,0 0-1,0 0-2,1-5-3,-1 5 2,0 0 2,0 0-5,0 0 10,4-4-3,-4 4 0,0 0 1,0 0-13,0 0 15,0 0-7,0 0-5,0 0 9,0 0-6,0 0-5,0 0 5,0 0 9,0 0-8,0 0 4,0 0-5,0 0 4,0 0 0,0 0-7,0 0 4,0 0 7,0 0-10,0 0 3,0 0 0,0 0-8,0 0 6,0 0 19,0 0-23,0 0-3,0 0-8,0 0-5,0 0-4,0 0-25,0 0-18,0 0-16,0 0-21,0 0-20,0 0-21,0 0-18,0 0-23,0 0-17,0 0-6,0 14 1,0-14-6,0 2-31,0-2-138,0 0-419,0 0 185</inkml:trace>
  <inkml:trace contextRef="#ctx0" brushRef="#br0" timeOffset="99742.1793">23003 10975 45,'0'0'171,"0"0"-2,0 0-5,-4-8-2,4 8-10,0-10-6,0 6-4,0-3-7,1-1-8,2-2-5,-2 0-10,3-2-5,1-4-8,0 0-7,-1-2 1,-3-2 0,6-4 0,-1 0-5,-2-3 1,2 1-4,-2 2-2,-1 6-5,-1-1 3,1 0-5,-6 4 0,6-3-9,-3 6-3,0 1 1,-3 2-1,3 2 0,0 3-7,-1-1-11,1 1-2,-4-1-7,4 5-8,0 0-3,-11 3 1,4-1-2,1 0-6,-2 5 0,-2-1 1,2-1-6,3 2 4,0 1-8,-1-3-6,4-1 6,-4 3-3,4-2-3,2 2 4,2-5-3,-2 3-2,1-1 1,4 0-2,-5-4-2,8 5-1,1-1 2,0 0 1,1-4 0,-1 1-2,0-2 6,5-3-6,-5 2 2,2 0-4,0 0 1,3 1 2,-1-5-1,-4 1 0,0 0 0,2 2 0,-3-2-2,-2 1 1,-1 1 1,-1 3 0,4-2 0,-6-1-3,-2 3 0,5-2 3,-5 2 0,0 0-1,6 5-2,-6 0 9,0 1-6,-2 4 0,2-1 0,-4-1 3,3 4-4,0-1 2,-1 1-1,2-1 1,-1 6 1,0-5-4,1 1 1,0 3-4,0-4 1,0 0 2,2-2 8,1 0-5,2 1 1,-3-6-1,3 4 2,-1-2 0,-2-3 2,6 1-2,-2 0 0,-1-1 1,3-2 1,-1-2-1,5 0-2,-2 0 1,3-2 0,-3-1 0,4-1-1,-2 1-3,-2-1 5,3 0 0,-3 0-1,-1-3 5,-1 2-8,-3 4-3,0-3 1,0 1 3,0-1 3,-1 2 1,1-1-6,-5 3 1,6-2-1,-6 2-2,4-3 8,-4 3-7,0 0 0,2-4 0,-2 4-2,0 0-2,0 0-3,0 0-4,0 0-11,0 0-10,3-3-16,-3 3-14,0 0-16,0 0-19,0 0-18,0-4-26,0 4-31,0 0-24,-1-5-31,1 5-182,0 0-444,0 0 196</inkml:trace>
  <inkml:trace contextRef="#ctx0" brushRef="#br0" timeOffset="100581.8618">23614 10853 67,'-3'5'142,"3"-5"-2,0 5-5,-2-3-3,2-2 2,-2 6 4,2-6-3,-2 6 1,2-6-3,0 0 1,-3 2-2,2-1-7,1-1-5,0 0 1,-1 5-8,1-5 2,0 0 4,0 0-8,0 0-2,-3 4 1,3-4-1,0 0-10,0 0-6,0 0-8,5-15-9,-2 9 1,-1 1-10,3-3-1,2-2 6,-3 1-10,1-3-4,0-5 2,4 0-7,-2-1 2,1 0-3,1-6-9,-1 6 7,1-5-2,-4 3-4,0 2-2,0 2 7,-1-1 5,0 6-1,1 0-8,-4 0 6,0 6-5,2-3-6,-2 4-10,-1 0 3,0 1-11,0 3 2,0 0-8,0 0-2,0 0-2,-10 17-1,6-6 0,-1 0 0,0 8 3,0-2 0,-2 2-4,1 0-3,1 0 7,1 0-4,0-2-3,3 1-4,-2-1 5,2-5-4,1 0-5,1 0-1,-1-7 2,3 7-6,-1-5-8,1 0 1,1-2-11,0 2-15,-2-4-17,3 0-15,3-2-31,-4-1-27,-4 0-40,13-1-31,-7-3-25,3 1-25,-1-3-29,-2-1-213,2 0-531,-2 0 236</inkml:trace>
  <inkml:trace contextRef="#ctx0" brushRef="#br0" timeOffset="100899.2647">23831 10464 193,'-2'-8'203,"0"2"-13,0 3-23,0 0-15,2 3-8,0 0-3,0 0-8,-10 8-1,7-3-3,0 2-3,0 1-9,-4 0-2,1 1-8,3-1-7,0-2-5,-1 2-9,3-1-5,1-3-4,-3 1-3,3-3-7,0-2-3,0 5-3,3-3 0,-3-2-11,0 0-5,13-5-4,-3 0-5,-3-2-2,0 2-1,1-4 2,-2 1 0,0-3 10,-1 1-5,3-2 1,-5 3 3,-1-2 1,0 2 1,-4 1-3,4-1-6,-4 3-7,0-1-3,-1 3-5,-1 2-7,-2-2-10,-1 3-9,7 1-14,-12 1-15,4 0-16,2 3-24,0 0-20,0 0-31,2 1-22,3 0-37,0 2-26,2-2-36,0 0-154,3 0-430,4-1 190</inkml:trace>
  <inkml:trace contextRef="#ctx0" brushRef="#br0" timeOffset="102042.8099">24085 10516 126,'-8'0'174,"8"0"-7,0 0-12,0 0-2,-6 3-5,6-3-6,0 0-2,0 0-2,0 0-4,10-9-7,-5 4 0,3 1-7,-3-2-2,4 0-2,0-2-6,-2 0-4,0-1-1,2 0 0,-4-2-1,3-1-5,-3-3-10,4-1 13,-4-2-22,-2 0-1,2 1-10,-4-1-1,2 2 0,-2-1-10,-1 5 0,3-1-3,-3 4 2,0-1-1,0 5-1,0-2-11,0 2-5,0 5-5,-3-2-1,3 2-5,0 0-3,-10 17 3,3-1-4,-3 2-3,1 8 3,0-2 2,-2 8 1,3-3 4,0 0-4,-2 1-3,3-1 8,0 1 3,1-1 17,-2-2-16,4-8 5,-1 9 2,3-5-1,0-2 2,0-1 5,0-2 2,1-3-9,1-2-3,1-2 2,1-2 0,-2 1 1,2-3-3,-2-3 0,0 2 7,2-1 5,0-3 6,3 1 4,-5-3-7,0 0-9,14-3-1,-5-2-3,-1-3-4,2 0-3,0-2-6,3-3 0,1 3-9,-1-4 3,0 1 3,1-1-4,0 0-5,-2 2 3,1 0-6,0 2-5,-5 3 1,1-1 1,-3 4 2,-1-1-4,0 3-8,-1 1 6,-4 1-3,10 3-5,-6 0-2,-3 2 9,1 1-9,0 2 5,0 6 0,0-4 5,-2-1-4,0 4 2,1 3-4,2-4-1,-3 0 1,0 1 2,5-1-1,-3-3 1,0-1 2,3 0-6,0-1 4,0-1 0,0 2 1,3-1 2,1-5-5,-1 1 1,2-1 1,1-2 6,1-2-8,1-1-7,1 1 8,1-5 3,0-1 1,1-1-3,-1-3-3,-1-1 2,5-5-2,3 0 1,-7 1-1,7-5 2,-3 3-6,2-3 5,2 1-4,-1 1 3,-3 0-11,7 4 9,-8 3-3,-4 0-2,4 0-4,0 5 7,-4 2 1,-2 1-4,2 0 2,-5 3-5,-1 2-4,0 1-3,-3 0 0,1 5 0,-3-2 7,3 3-3,-4 0 6,-2 3 0,0 1-1,0-1 0,0 0 0,-1-2-2,0 3 7,-1-5-4,2 1 0,-1-2 8,1 0-6,0 0 5,0-1-1,0-4 2,-1 3 0,1-3 2,0 0 2,0 0-2,0 0-2,0 0 6,0 0-9,6-10 7,-2 5 3,0 0-5,-1-2 0,3-1 3,-3-3-5,1 6 3,-1-5 1,0 3-5,-1 0 1,-1 1 0,1 1 1,0 1-1,-1-1-13,1 4 3,-2 1 2,0 0 1,-10-3-1,10 3-1,-17 7 2,0 0 6,0 4 9,-5 2-13,-5 2 2,4 2 3,-1 2-1,1 0-3,5 1 2,0-2-4,4-1-1,3 0 7,3-1 0,0 0-1,4 1 0,0 0 4,4-5-4,3 1 0,2 1-6,4-3 9,2 0-4,3 1 2,7-7 2,-1 2-2,2-4 1,6-1-1,-6 0-2,7 0-5,-2-4 1,-5-1 2,-4-1 0,3 1 0,-4-1 8,0-1-10,-6-2 5,-2 4 0,1-2 6,-1 5-8,-4-4 6,3 1-9,-3 1 3,-2-1-8,3 1 3,-6 2-1,0 0-19,4 0-1,-4 0-13,0 0-13,10-2-10,-10 2-8,0 0-2,0 0-9,5-1-3,-5 1-5,0 0-12,0 0-8,0 0-10,0 0-17,3 5-17,-3-5-26,0 0-19,-8 7-33,8-7-11,-5 4-48,0-3-161,1-1-490,0 3 217</inkml:trace>
  <inkml:trace contextRef="#ctx0" brushRef="#br0" timeOffset="104899.5974">22892 16791 171,'1'-9'244,"0"4"-5,2-5-10,-3 3-7,1-2-14,-1 2 2,4 1-10,-3 4-6,-2-3-14,2 1-13,-1 4-17,0 0-9,0 0 2,2 12-14,-4 4 5,2 3-8,-5 11-4,2 3-17,0 1 10,-5 0-5,3 2-9,0 13-10,-3-15 4,2 2-25,-3-2 18,1 13-8,3-17-49,-3 0-4,2-2 5,1 1 10,0-5-16,1-9-5,-3 1 12,6-6-14,-4 1 3,4-4-2,-2 0 19,2-5 2,-2 1 10,3 0-6,0-3 4,0 0-4,0 0-11,-1-11 12,2-1-9,-1-5 6,3 2-7,1-4 1,0-9-7,2-3-4,-1 3-2,0-5 0,3 1-3,2-3-5,-1 1-3,8-11 1,-7-1-6,3 0 4,-2 1 0,-2 11-3,7-15 0,3 1-1,6 2 0,-6 2-9,-4 10 0,7-7 3,-5 13-5,2 6-13,3 0-1,-3 5-6,-2 6-2,-2 5-4,-2 3-11,2 8 3,-2-1-3,-1 8 2,-1 1 0,3 9-2,-9-3-4,-3-2-3,0 8 9,-6-4-6,-1 5-1,-5-1-4,-5-1-13,-6 2-1,2-1-5,0-1-16,-5-5-15,2 1-2,-4-4-15,-1 0 4,3-4-11,-1 2 12,8-7 1,4 0 20,4-2 16,1 0 2,3-2 7,-1-1 6,0 1 10,6-3 3,0 0 7,5 11 6,4-5 20,-3 3 11,10 3 9,-2 0 7,2 1 9,5 3 6,0 6 12,0-3 1,-1 1-2,2-3-1,-3 5-5,-4-9-2,6 10 5,-6-5-14,-2-1-3,-2-6-15,2 3-33,-3-7-35,-5 3-30,1-4-39,1 2-35,2-4-42,-4 1-30,0-3-149,1 0-420,-6-2 186</inkml:trace>
  <inkml:trace contextRef="#ctx0" brushRef="#br0" timeOffset="105237.7788">23311 17044 64,'0'0'189,"0"0"-1,0 0-13,0 0-13,0 0-14,0 0-1,0 0-18,4 18-4,-1-18-5,4 3-10,-1 0-10,2-3-9,2-3-7,2-1-6,-2-1-7,4 1-1,-4 0-2,2-1-6,-5-2 4,1 2-6,-3-2 2,2-1-4,-2 3 4,-2-2-3,0 2 7,-3-2-14,1 2 7,-1 5-7,-4-7-3,1 4-4,3 3 0,0 0-9,-17 2-1,17-2 6,-21 9-7,11-3-8,0 1 0,-1 1 3,2 1-7,-2 4 1,2-5-8,4 3 3,3-1-3,1 2-3,1-5 2,2 4-5,1-2 0,2-2-3,1-2-2,3 0-9,0-3-9,4 3-5,-2-4-24,2 0-16,-1-1-17,0 0-12,1-1-36,5-3-21,-5 0-35,5-1-29,0 0-179,-4-3-421,6 1 186</inkml:trace>
  <inkml:trace contextRef="#ctx0" brushRef="#br0" timeOffset="105647.0876">23697 16912 197,'-7'-4'237,"6"1"-15,-3-1-23,4 4-16,0 0-6,-9 10 4,8-2-3,2 7-2,-1-3-10,5 9-8,-5-3-11,4 8-13,0-1-4,-3-9-17,2 9 3,2-8-10,-5 2 2,3-8-13,-1 6 1,-2-7 0,4 1-12,-4-6-5,4 2 12,-4-2 9,0-5-12,0 0-3,0 0-9,0 0-4,0 0-6,18-21-13,-12 5 5,4 1-10,-2-4 1,6-6-15,-3 2 2,1-7 3,1 4-13,3-6 6,4 9-4,-4-6-9,-4 12 4,-1 0-1,-2 0-8,-3 7-3,2 0-8,-3 1-32,-1 3-18,0 0-34,0 2-35,-3 0-30,-1 4-31,0 0-38,0 0-38,0 0-65,0 0-194,0 0-554,14 13 245</inkml:trace>
  <inkml:trace contextRef="#ctx0" brushRef="#br0" timeOffset="106453.9083">23919 16878 47,'0'0'176,"0"0"14,0 0-9,0 0-10,5 15-11,-2-10-12,-1-1-2,2 1-11,3-1-5,-3-3-14,8 5-5,-5-4-15,3 0-6,1-1-11,2-1-4,-4-1-6,2-3 1,-2-2-8,2 2 0,-3-1 0,1 0-1,-1-5-2,-4 5 7,1 0 9,-2-1-3,-2 0-1,-1 0 3,0 6-5,-1-9 1,1 9-10,-8-5-2,2 3-7,-5 0-2,11 2-9,-25 7-2,7-1-5,4 5-1,-5 0-1,2 2-4,2 8-5,3-5 1,1-2-6,-3 1 0,11-5-5,-1 3 6,0-2-8,4 3 4,3-4-10,-2 0 4,6-1-5,2-3 3,-3 0-8,7 2 8,-3-4-2,9 1-4,-6-5 1,5 0 1,-1-1 0,-2-3-6,3 0 4,2-4-8,-2 1 6,-2 0-4,1-1 4,-4-2-2,0 2 2,0-3 4,-3-3-5,3-10 4,-7 9-4,2-2 4,-3 4-5,0 5 4,-5-5-1,1 6 0,-1-3 0,-1 5-5,0-1 4,1-1-7,0 7 5,-4-4-4,4 4-3,0 0 7,0 0-3,0 0 6,-9 17-4,9-2-3,3 3 3,-1-2 1,-1-1 9,1 3-8,-1 2 4,4-5-6,-3-4 5,1 0-3,0 6 0,-1-7 1,3 0 2,-2-4 0,1 1-1,-1-2 2,5 1 3,0-2-1,2-4 0,0 0 3,3 0-4,-1-7 2,4 3-5,3-4 2,-2-2-5,2 0 5,-3-1-4,6-6 6,-1-4-8,-3 3 7,1-3-3,-6 0 3,3-2-1,-5 6 0,-1 1 0,-3-3 1,-1 4 2,-3-2-3,1 4 1,-2 0-2,0 3 1,-4 1 2,-1-1-6,3 5 11,-6 1-7,6 4-4,-7 0 4,7 0 2,0 0-2,-18 9 2,14-2-6,-2 3 5,5 2-4,-2-3 13,3 3-13,3 0-3,-2 4 7,4 4-4,-1-6 5,1 1-5,3 1 6,-2 1-4,-1-7 7,-2-1 1,-1-2-1,2 3 2,0-2 6,-4-4 1,0 3 4,5-1-2,-10-1 2,5-5 5,0 8-2,-5-5-5,0 2 0,-3-3-1,-1-1-6,-2 4 1,-1-5-19,0 0-11,0 0-25,2-3-23,-4 0-36,2 1-29,1-3-44,0 5-28,1-5-50,0 1-206,1 1-498,3-2 220</inkml:trace>
  <inkml:trace contextRef="#ctx0" brushRef="#br0" timeOffset="108173.9098">24691 16787 122,'1'-8'242,"0"1"-11,-2 0-8,1 0-5,3 2-7,-2 2-17,-1 3-12,0-7-16,0 7-14,0 0-14,0 0-5,-12 13-15,4 0-10,3 1-10,-2 2-2,-1 1-12,0 1-4,4 8-7,0-8-11,1-1-3,1 3-8,4-3-11,1-1 4,-3-6-7,4 2 2,1-3-8,1 0 0,-2-3-5,4-1 2,1 0 1,-1-5-9,3 0 6,-11 0-8,15-3 0,-5-2 0,3-4-1,-3 4-2,-1-5 1,3-1-7,-1-5 5,-2 0-5,3-1-4,-2 0 9,-2 1 2,-2 6 12,0-3 0,1 3 9,-4 4 4,-1 0-3,2 1 11,-2 0-16,1 1 2,-3 4 3,0 0-3,0 0 1,0 0 2,0 0-3,0 0 1,-4 27-2,-1-18-3,5 8 5,-3-4-4,1 4 1,-5-8-2,6 10 4,-4-9 0,1 7-6,4-7-9,-1-1 0,0-2 5,-1-1-7,1 0 8,1-6-11,0 9 8,0-5 2,0-4 7,0 0-6,3 4 0,-3-4-11,0 0 10,12-2-19,-2-5 13,-2-3-2,3-5 4,1 3-9,6-9 2,-1 2-8,-2 4 3,6-2-6,-10 6 0,4-1 5,2 4-1,-6 1-9,0 1 5,-2 2-4,-3 2 3,3 2 2,-9 0-3,13 2 0,-7 0 4,-3 3-6,0 1 7,0 5-3,0-1 8,-1 0-11,2 7 0,-3-3 0,-1-3 7,3 1-6,0 1-1,0-3 1,1 1 4,-1-3-3,2 0 5,0 1-13,0-4 12,1 2 8,5-4-17,-4-3 4,4 3 3,1-6-3,1 0 7,-2 0-13,1-3 7,1 1 1,1-6-1,-4-2 4,3 2-7,1 0 2,1-13-5,-6 7 6,-2 0-11,0 0 12,1-2 1,-6 4-8,2 3 15,-2 1-13,-1 3 3,-1 0 0,-1 5-8,1 3 1,-6-6 0,6 6 3,-12 1-5,12-1 6,-18 11-5,5-4 4,0 7-4,3-6-4,1 1 7,0 5-4,-3 2-4,5-1-11,3-6 2,4-1-17,-5 3 10,5-2-5,0-1 1,0-3-4,5 2 3,-1-2 3,1-3 2,4-2-3,-9 0 13,17 0 6,-7 0-7,0-5 2,-1 0-4,-1-2 8,1 3 4,-3-6-1,0 3 2,1-1 5,-1 1 4,-1-3 0,-1 3 12,3-2 1,-4 2 7,-1 3 0,0-2 14,0 0 4,-2 6 0,0 0 3,2-2-13,-2 2-7,0 0 2,0 0 8,-10 17-3,5 0 4,-4 7 3,-1 0-5,1 1 9,-3 5 3,1 2 2,-7 17 1,0 2-1,-4-5-7,8 2 13,-4-4-8,3 0 2,1-10-1,-4 11-5,5-12 4,-7 11-4,3-13 2,2 1 0,-3 2-7,-5 9 0,6-15 2,-2-7 1,5 1-6,1 0-2,0-8 2,-2 1-5,6-6-6,-1-1 0,2-4 0,-2-3-2,4-1-5,6 0 1,-19-12 0,11 4-10,1-9-3,1-6 6,1-4-6,3-1-4,4-6-3,-2 3-6,9-3-14,4-11 4,-1 11-6,2 2-16,7-11 2,-4 11-4,4 1-7,3 4-15,-2 1-6,4 4-12,-2 3-11,-1 0-5,-5 9 1,0-1-8,0 5-1,-3-2-3,0 5 6,-5-1 2,2 0-8,-4 3 10,2-1-7,-5 1-6,-5 1-1,0 0-14,14-2 3,-14 2-20,5-4-17,-5 4-10,0 0-36,5-8-29,-5 8-213,0-7-489,0 7 216</inkml:trace>
  <inkml:trace contextRef="#ctx0" brushRef="#br0" timeOffset="108412.0661">24725 16416 64,'-9'-10'256,"1"5"-10,2 1-5,1 0-26,1-1-13,4 5-21,-6-4-18,6 4-18,-3-5-17,3 5-19,-8-4-27,8 4-25,0 0-41,0 0-44,0 0-34,0 0-62,0 0-65,0 0-95,0 0-308,0 0 137</inkml:trace>
  <inkml:trace contextRef="#ctx0" brushRef="#br0" timeOffset="110536.9817">22954 17541 171,'2'-10'209,"0"-2"-11,0 3-11,-2 2-23,3 2-16,-3 5-3,0 0-14,0 0 3,0 0-10,-9 15-1,2 2 31,0-1-15,1 1-10,-4 10-7,-2-1-15,7 3-7,-3-11-11,3 6-9,-1-3-2,3 3-26,1-7 7,-1 0-3,3-2-9,2-3-4,-2 0 0,3-2-9,-1-5-6,4 5 4,-1-4-8,-1-1-6,4-2 1,-2 0 0,5-2-7,2-1-2,-1-2 3,1 0 1,-2-5-12,6 1 4,-6-1-8,-1 0-3,4-2 4,-2-6-5,2 3-3,-2 0 4,-5-5-2,1 2 0,-2 5 3,-3-2 1,1 3-2,1-3 8,0 4-9,0-1-5,-4 2 11,4-2 0,-2-1-7,1 4 8,-2-3 0,0 3 3,0 0 3,0-2 3,-2 1 3,3 2 2,-2-3-6,-1 8 12,2-6-5,-2 0 3,0 6 8,2-7-2,-2 7-3,3-4 7,-3 4-10,2-7 2,-2 7-2,0 0-9,0-5 2,0 5-4,0 0 4,0 0-1,0 0-5,0 0 2,0 0 4,0 0-7,0 0 0,0 0 3,0 0-8,0 0-2,0 0 14,0 0-4,0 0-5,0 0 2,0 0-2,0 0-5,0 0 7,0 0 4,0 0-12,0 0 6,0 0-3,0 0 2,0 0 1,0 0-4,0 0 5,0 0-2,0 0-3,-5 16 0,5-16-13,0 0 12,0 0 9,0 0-9,0 0 7,0 0-4,0 0 1,0 0 5,0 0 2,0 0 0,0 0-12,0 0 11,0 0 8,0 0-10,-4 3-1,4-3 5,0 0 2,0 0-6,0 0-8,0 0 11,0 0 0,0 0 5,0 0-8,0 0 11,0 0-15,0 0 4,0 0-1,0 0-2,0 0 1,0 0 7,0 0-9,0 0 7,0 0 1,0 0 0,0 0 1,0 0 1,0 0-4,0 0-3,0 0 1,0 0 6,0 0-7,0 0 0,0 0 4,0 0-10,0 0 0,0 0 12,-6-17-12,4 15 6,2 2 0,-6-5-1,6 5-5,-3-7-13,0 2 26,-1 2-10,0 1 0,-2-5-13,6 7 0,-10-5-11,1 0-2,4 3-14,-3 0-1,2-1-5,6 3-5,-17 0-10,17 0-8,-23 5-13,14-1-14,0 6-12,-5 1-24,0 2-37,4-1-30,2 5-52,2 0-171,-6 7-455,8-7 201</inkml:trace>
  <inkml:trace contextRef="#ctx0" brushRef="#br0" timeOffset="110983.8567">23179 17665 99,'0'-5'176,"0"5"-5,2-7-12,0 2-4,-1 2-7,3-3-11,-4-2 4,0 8-6,6-5-4,-2 2 2,-4 3-9,0-7-6,0 7-5,0 0-2,3-4-6,-3 4-5,0 0-3,0 0 3,0 0 2,0 0-8,-3 24 4,-3-8-1,2-1-6,-1-5-4,1 10-7,-2-2-2,3-1-14,1 2-1,2-7-16,1 5 8,-1-5 13,1-2-15,2 1 5,-1-2-5,4-1-9,1-1 4,3 0-8,3-4-5,6-1-8,-5-2-4,8-1-1,7 0 3,-3-7 0,0 0-5,1 1-1,-1-2-12,1-5-27,-3 4 8,-3-10-19,1 3-16,-6 7-9,-4-6-24,6 6-21,-7 0-18,-3 3-29,-1 0-18,-1 2-40,-3 1-42,-3 4-209,0 0-496,0 0 220</inkml:trace>
  <inkml:trace contextRef="#ctx0" brushRef="#br0" timeOffset="111574.6828">22276 18558 112,'0'0'218,"0"0"-16,0 0-11,0 0-8,0 0-13,0 0-5,0 0-5,0 0-10,39-28-7,-19 12-7,1-3-6,-2 0-1,2-3-8,-2 3-2,3-3-11,-7 3-3,0-1-11,-4 2 2,-1 2-8,1-9-4,-3 11-5,-3-2 9,1 2-11,-6 14-9,0-21 0,0 21-2,-1-17-12,1 17-5,0 0-3,-6-17 1,6 17-4,0 0-11,0 0-3,0 0-5,0 0 2,0 0-5,0 0-2,-53 24 0,53-24-6,-10 22-2,8-10 1,0 6-3,0-2-3,2-16 4,4 29-5,2-12 2,2-1 2,2 2 1,-2-4-7,2-1-1,4 3 5,-2-3-4,0-3 2,-12-10-2,14 16 0,-6-5 5,-8-11-4,0 0-5,10 17 15,-10-17 4,0 0-2,0 0 5,-2 16 0,2-16-3,0 0 0,-21 13-3,21-13-1,-20 6 3,20-6-6,0 0-8,-37 0-7,37 0-11,0 0-20,-45-6-21,45 6-21,-25-5-25,25 5-26,-25-7-18,25 7-27,0 0-25,-18-11-22,18 11-20,0 0-13,0-14-152,0 14-438,0 0 193</inkml:trace>
  <inkml:trace contextRef="#ctx0" brushRef="#br0" timeOffset="112061.3431">22843 18124 4,'6'-5'224,"-3"1"-12,1 1-9,-4 3-6,0 0-4,0 0-8,0 0-7,0 0-3,0 0-4,-5 48-19,-3-30-13,2 0-4,-3 8-11,0 0-16,1 2-10,3-10-6,-1 7-4,-1 0-10,6-7-8,-3-5-2,4-13-7,0 26-6,0-26-2,4 22-5,-4-22 0,8 14-1,-8-14 5,10 11-11,-10-11-7,0 0 3,0 0-3,36 0-2,-36 0-8,0 0 0,37-17-6,-21 7 4,-3-2-3,2-2-9,0-1 7,0-6 3,-4 6-5,3-1 1,-1 2-5,-5-2-1,-2 5 5,-6 11-7,10-16-4,-10 16 7,0 0-6,8-17 1,-8 17 8,0 0-14,0 0 0,0 0 0,0 0 5,0 0-5,0 0 1,0 0 1,0 0-2,0 0-2,0 0 1,-4 50-7,4-50 4,7 21 2,-1-9-4,-6-12 3,9 24 2,-4-16 1,-5-8-4,5 16 1,-5-16 1,8 16 2,-8-16 0,5 12 4,-5-12-4,0 0 4,2 17 0,-2-17-1,0 0-4,0 0 1,3 17-9,-3-17-2,0 0-20,0 0-11,0 0-14,0 0-19,0 0-23,0 0-13,0 0-3,0 0-14,57-27-15,-42 17 1,-2-3-23,-2 4-15,1-3-15,-1-1-14,-11 13-122,15-15-358,-7 4 159</inkml:trace>
  <inkml:trace contextRef="#ctx0" brushRef="#br0" timeOffset="112473.8055">22681 18258 109,'0'0'196,"0"0"-14,0 0-22,0 0-5,0 0-4,0 0-11,0 0-3,61-14-9,-31 8-18,1-2-9,8 1-3,-3 0-14,2-2-11,14 0-2,-12 2-7,-2 3-12,-3-6-5,1 6-2,-2 1-3,-6-2-9,-1 3-2,-27 2-2,41-5-3,-41 5-2,28-2-4,-28 2-2,0 0-3,26 0 4,-26 0 5,0 0 9,0 0 8,0 0 12,16 14 13,-16-14 9,0 17 29,0-17-14,-6 24-2,6-24-6,-5 22 7,2-4-13,1-2-1,2-16-2,-3 23-1,3-23-7,5 23-12,-5-23-7,7 19 4,-7-19-9,12 17-2,-3-10-5,-9-7-2,0 0 0,34 9-10,-34-9-21,25 0-24,-25 0-20,0 0-35,38-9-33,-21 1-27,-17 8-31,23-13-39,-10 1-42,-7 0-216,6-2-506,-3-1 224</inkml:trace>
  <inkml:trace contextRef="#ctx0" brushRef="#br0" timeOffset="113473.5525">23644 18098 89,'0'0'251,"13"-5"-9,-8 4-7,-5 1-11,0 0-18,18 8-7,-18-8-1,0 0-13,0 0-15,5 27-4,-5-27-19,-4 25-13,4-25-14,-7 18-6,7-18-12,-11 24-15,11-24-7,-6 14-4,6-14-9,0 0-6,-4 15-7,4-15 2,0 0-5,0 0 0,0 0-13,0 0 3,0 0-5,0 0-8,0 0-4,14-29-3,0 15 4,-2 3-11,1-2 0,2-1-1,-1 6 0,0-2-5,-4 3 2,8 0 6,-9 6-3,3 1-7,-12 0 6,15 3 7,-15-3-1,0 0-8,19 23-7,-17-11 16,-2-12-1,7 26-5,-7-14-9,0-12 4,3 27 5,-1-15 0,-2-12-8,9 17 17,-9-17-5,14 16 0,-14-16-5,18 8 1,-18-8-3,31 2-2,-31-2-7,46-9 3,-17-1 10,-2 2-6,0-3-7,1-5-2,0 1 9,-2 0 2,-3-3-2,-3-3 3,-4 7-17,1-6 16,-5 3-10,-5 0 2,0 2 11,-3 1 2,0 2 2,-6 1 0,0 1 1,-1 6 3,-2 0 4,-7 2-16,12 2 1,-22 2 5,6 3-12,1 0-3,1 4 2,1 3 4,-4 3-8,6-3-10,2-1 13,1 2-5,3 3 10,5-16-7,-5 23-8,2-11 9,3-12-2,3 19-2,-3-19 3,5 15-4,-5-15 0,0 0-6,13 14 1,-13-14-3,0 0 15,0 0-5,28 4 0,-28-4-2,0 0 4,0 0 2,0 0 8,39-21-10,-32 12 3,1 1-8,1 2 13,1-5-5,-1 2-15,-4-1 13,-1 3 10,0 2-12,-1-2 6,0 3-1,-3 4 8,5-8 8,-5 8 2,5-5-1,-5 5-9,0 0 8,0 0-11,0 0 10,0 0-2,0 0-7,0 0 9,-16 41-1,9-31 6,2 9 10,-3-1-12,0 0-2,0 8-4,-2 1 21,0-2 8,1 2-2,-2 1 18,1-1 3,-3 5 6,0 12 1,2-14 4,-1 2 4,0-3-5,-2 1 0,-1 3-1,0-4 3,-4 2-8,1-3-5,-1 0 5,1-2-7,-1 2-2,1-7-2,0-2-5,-3 0-6,5-6-6,0-1-4,0 1-2,-3-5-2,4 2-3,15-10-3,-30 10-1,30-10-6,-25 4 2,25-4-4,0 0-8,-37-11-7,37 11-1,-17-25-15,11 5-6,-1-5-11,6-5-7,6-1-14,0-2-10,11-11-6,4-3-1,7 6-11,-7 9 5,20-6-4,-2 4-6,-2 0-10,-3 16-4,13-7-18,-13 11-13,-1 3-16,2 0-21,-4 1-22,1 3-24,-9 2-15,-4-2-10,1 2-34,-19 5-42,27-4-199,-27 4-556,0 0 247</inkml:trace>
  <inkml:trace contextRef="#ctx0" brushRef="#br0" timeOffset="114469.4547">23068 17643 28,'0'0'106,"0"0"2,0 0-18,0 0-3,13-14-3,-13 14 0,0 0 1,13-1-13,-13 1-7,4-7 9,-4 7-12,0 0 5,10-5-4,-10 5 12,0 0 1,7-3-5,-7 3-2,0 0 0,7-6 2,-7 6-9,0 0-3,0 0-3,5-8 0,-5 8-6,0 0-6,0 0-3,0 0 2,0 0-12,6-4-3,-6 4-1,0 0-3,0 0 6,0 0-13,0 0-4,0 0 0,0 0 0,0 0-7,0 0-1,0 0 0,0 0 8,0 0-3,10 16-3,-10-16-2,2 5 1,-2-5 3,2 15-4,-2-3-4,2-2 1,-1 6 6,0-3-7,2-1 2,-1 0-9,-2-2 9,4 7-4,-4-5 4,0 0-7,4-5 5,-2 5 2,1 0-4,-3-5-9,2 0-16,-2-7-10,4 13-23,-4-13-26,4 7-16,-2-2-30,-2-5-161,7 5-316,-7-5 140</inkml:trace>
  <inkml:trace contextRef="#ctx0" brushRef="#br0" timeOffset="137724.6386">2855 12397 74,'0'0'118,"-16"-5"-4,16 5-14,-4-5 2,4 5-5,-4-1-1,4 1-1,-4-3 2,4 3-7,0 0-1,0 0 1,-6-3-2,6 3-8,0 0-11,0 0 2,-5 0-4,5 0-1,0 0-3,0 0-6,0 0 1,0 0-4,0 0-1,0 0-1,0 0 0,0 0-2,0 0 8,0 0-7,15 5 3,-9-4-1,5-1-1,3 0 2,0 0-4,5-1 1,0-1-2,11 1 3,0-3-3,0 2-1,7-3 0,0 3-5,0 1 0,16-2 1,0 1 1,-2-3 3,4 2-5,-2-4-1,-1 6-1,0 0 2,4-2-10,0 1 4,-2 0-6,-1 0 4,3-1-2,-5-1-3,4 1-2,-2 1-1,-1-1 1,0-1-1,4-1-4,2 4-2,-2-1-1,2-3 4,-1 3-5,-1-4-6,3 5 3,0-4 1,-4 3-3,1-1 0,-1-1-3,-4-2 3,-10 5-2,11-4 0,-13-1 0,13 6 0,-11 0-5,10-4 5,-16 3-2,6 0 0,-2-5 0,1 6 0,11-2-4,-15 0 3,2 1 1,-1 2-1,-1-4-2,1 2 0,-1 1 12,0-1-16,-4 1 1,2 0 1,-2-2-1,0 1 4,-2-1-5,0-1-1,-10 3 1,2-3-1,7 1-2,-7-2 9,6-1-8,-7 3 0,0 1 5,0 1-3,-3-3 1,2 1 0,2-1 6,-3 1-10,1 0 4,1 0-4,2-1 3,2-1-2,-4 3 12,2-3-16,4 1 2,-5 0-3,0 1-1,-1-1 7,11 1-2,-13-1-3,11-1 5,-11 3-1,5-2-1,-3-1-1,0 3 1,-1 1-2,2-3 3,-1 1-7,0-1 3,0 1 2,-2-1 2,2-1-3,-1 1 4,0 1-1,2-1 2,-3 1-3,4-1 2,-4-1 11,3 1 1,0 2-7,-3-2-9,3 0-5,6-2 5,-5 3-2,-5 2 2,3-3 0,2-1 3,-3 2 2,1-1-3,1 1-2,-4 1 5,4 1 0,-4-4-8,2 3 6,2 0-1,-3 0 2,-1-2-1,1 1-8,0 2 15,-1 0-6,0 0-1,0-2 2,2 1-5,2-1-2,-2 2-3,1-2 8,-1 0-4,1 2 3,-2-2-1,2 2 1,8 0 14,-10-1-2,-1 1-17,5-1 1,-5 1-1,5-3 4,-2 3 2,-3-1-5,3 2 2,-1-1 2,1-1-1,-1 2 2,2-1-3,-3 0 3,3-1-1,1 2-1,-5-2 0,5 1 2,-3 0-4,2 1 3,-4-1-2,2-1 3,8 2-1,-10-2 0,4 1-2,1 0 0,5 0 4,-1 1-3,-6-1-1,8 0 7,-4-1-2,5 1-4,-9 1-3,8-2 3,-9 1 0,3 0 0,5 0 1,-1 0-2,-6 4 9,10-7-8,-10 3 3,7 0-5,-1 0 4,1-1 3,0 1-9,0 0 4,0 0 4,0 1-2,-7-1-2,-1 0-4,3 3 5,8-3-2,-9 0 3,-1 0-3,9-3 2,-11 6 0,10-2 2,-2-1-1,-4 1-3,-2 1-4,1-1 3,8-1-1,-9 1 9,-4 1-7,7-2-3,-2 0 3,-1 0-2,7 0-3,-5 3 6,-2-3-2,-1 2-6,1-2 2,0 2 0,7 1 0,-9-1-2,4-2 3,-2 0-3,2 1 0,-1 0 3,-1 2 4,2-3-8,4 1 2,1 2-2,-8-1 3,2-1-2,0 0 0,-2 2 1,4-2 0,-3-1 2,2 1 4,-3 1-5,-1-2 1,3 2-3,-1-1 2,-1-1-2,0 2 1,0 0-1,0-2 3,2 1-2,-1-2-3,3 3 0,-3-1 6,1-1-10,-3 1 0,8 5 3,-7-6 0,10 0 1,-12 0-2,1 0-3,1 1 2,-4 2-3,3-3-2,-3 3-4,0-2 3,0 0 3,5-1 3,-10 3-7,8-3 0,-4 0 2,4 2 0,-5-2 1,6 3 3,-6-3-3,6 0-3,-7 1 1,4 0 3,2-1 1,-2 2-2,1-1-1,2-1 3,-2 2-1,4-4-1,-1 5 0,4-3-1,-5 1 6,3-1 1,4 0-2,0 0 1,-4 3 4,-3-6 0,9 8-2,-7-5 3,8 2-5,-1 0 3,-8-1-3,9 1 1,-10-1-2,6 1 6,-5-2-7,6 1 4,1 0-2,-8-1-2,3 3 1,0-6 2,-4 6 3,10-3-1,-8 0 4,1 1-3,-1 0 2,7 2 1,-5-2 2,-1 0-4,0-1 4,5 0-3,-4 0 2,5 0 2,-6 0 1,9 0-1,-12 2 2,10-1-5,-1 0 4,-6-1 2,6 1 2,-8 1-3,2-2-1,6 2-2,0-1 0,-5-1 1,6 2 0,-3-2 4,1 2 2,-6-2-4,7 1 2,-6-1-3,-1 1 2,6-1-2,2 0-2,-9 0 5,8 3 0,0-3 1,-6 0 0,6 3-4,-8-3 1,2 1 0,-1 0 1,9-2 0,-9 4-7,2-2 6,5-2 5,0 2-3,-2 1 0,-4-4-2,8 2 4,-2 1-7,-8 0 2,3-1 3,4 2 0,1 0 2,-9-3-5,3 2 3,1-2-2,5 1 0,1 2 1,0-3-2,-8 2 1,6-1 1,3 2 0,-10-4 1,10 4 1,-1-2 1,-8 0-3,7 0-1,-6 3 0,1-2 3,5 0-4,-6-1 2,0 0-3,0-1 6,6 2-4,-7-1 2,-1 2-1,3-2 1,3-3-4,-3 4 5,-2 1-2,1-1-2,-1-1 2,4 0 4,-6 1-6,10-1 3,-3 1-5,-5 1 4,2-2 1,-2-2-2,5 4 4,4-2-5,-9 2 2,8-2 2,-2-2-2,2 7 2,-2-7-1,-5 2-4,7 2 5,-2-2-4,4 0 0,-5 1 5,3-2 0,1-1-4,-2 4 1,-1-1-1,1 1 2,0-2-3,-7-2 4,7 4-2,-2-4 0,4 6-2,0-6-2,0 5 4,-2-1 1,0-4 1,1 1-1,3 1 1,-4-2-2,-2 0 3,4 2-5,-3 0 4,1 0-1,1 2 3,-1-4-5,0 2 0,1-1 0,-7 1 1,8 0 1,-1 0-3,-2 0 2,1 0 1,2 0-1,0-2 0,-4 2-1,3 0 7,1 0-7,-1 0 2,1 0 0,-2 0-2,2 0 2,-3-1-4,3 1 4,-4 1-1,5-2 1,-4 2-3,2-1 3,2-3-2,-2 3-4,-3 2 7,4-2-2,1-2 0,-3 4 0,3-1-2,0-1 1,-2 0 3,4 0-5,-3-1 1,0 1 1,2-2 2,0 2 0,-1 0 1,-1 0-2,4 0-2,-4 0-1,2-2 3,2 2 2,-4-1-1,4 1-1,-5 1-2,-2-2 2,3 1-1,-3 1 3,1-1-1,2 0-2,2 2 7,-4-2-8,2 0 1,-2 0 1,3 0 0,-1 0-3,0 2 5,1-2-3,0-2 1,4 4 0,-3-2 2,0 3-2,3-3 0,1 0 0,0 0 0,-4 0 4,1 0-5,2 0-1,0 0 4,-5 0-5,1 3 3,4-1 1,0-4-1,-3 2-1,4 5 4,-1-5-7,-1 0 3,-1 0 6,1 0-7,0 1 1,2 2 0,-2-5 3,5 4 4,-2-2-7,0 1-1,1-1-1,3 0 3,-5 3 2,2-4-3,-1 2 0,3 0 0,-1-1 2,-3 3-5,0-3 3,5 2 3,-1-4-2,-5 2 2,6 4-3,-4-5 2,0 2 1,-2-2-1,1 2 0,0 0-1,3 1 0,-2-4 1,-1 6 0,0-4-1,1 1 1,0-1-2,-2-1 0,3 2 0,1 0 3,-3 0-5,2-1 4,-2-1-2,0 0-2,1 2 2,2-1 2,-3 1 0,1-1 1,1 3-1,-3-2 1,0 0-2,-3 0-8,1 1 9,1-1-1,-3 2 2,2-2-3,-1 0 4,3-1 0,-4 0-6,4 5 2,0-4-2,-4-2 5,5 2 2,-2 0-6,0 2-1,-1-3 4,2 0-4,-1 2 3,-1 1 2,-2-2-2,2-1 0,-3 0 9,2 4-7,2-4-4,-4 4 5,2-1-4,-3-3 1,0 0 0,1 2-1,-7-2 0,7 0-1,0 0 4,0 0-2,-3 2 3,3-2-4,-1 3-2,-1-1-1,2-2 4,0 3-3,-3-3 5,3 0-4,0 0 3,-3-2-3,1 6 3,0-4-7,-6 0 10,7 0-3,-3 0-1,-6 0 0,10 0 1,-3 3-7,-7-2 10,1 0 0,1-1-4,-1-1 0,-1 1 2,2 3-4,-3-3 2,0 1 0,4 0 0,-2-1 0,-2 3 3,-1-6-1,4 3-1,-4 0 3,2 0 0,0 1-4,-2 1 2,0-5 0,-5 3-5,2 1 5,-2-2-2,1 2 2,-2-3-4,-1 3 3,-1-1-2,-3 0 1,0-1 3,0 2-2,-7-1-2,10-1 1,-6 2-1,-4-1 0,6 0 3,-6 0-2,5 1 1,-5-1 0,0 0 2,6 2-2,-6-2 4,0 0-1,0 0-2,0 0 1,0 0 1,0 0 3,0 0-4,0 0 5,0 0-1,0 0 1,0 0 1,0 0-2,0 0 2,0 0-1,0 0-1,0 0-1,0 0 2,0 0-1,0 0-1,0 0-2,0 0 3,7 1-1,-7-1-1,0 0 5,0 0-8,0 0 1,0 0-1,0 0-1,0 0 1,0 0-5,0 0 4,0 0-2,0 0-4,0 0-6,0 0-18,0 0-6,0 0-17,0 0-10,0 0-14,0 0-11,0 0-26,0 0 6,0 0-13,0 0-3,0 0-14,0 0-7,-3-8-12,3 8-117,0 0-295,0 0 131</inkml:trace>
  <inkml:trace contextRef="#ctx0" brushRef="#br0" timeOffset="188206.9933">3936 12363 37,'-3'-16'227,"0"0"-4,-1 6-1,4-1-6,-1 2-2,0 1-11,-1 3-17,1-1-14,1 4-19,-3-2-20,3 4-12,0 0-4,0 0-13,-6 20-4,2-3-9,-2 9-2,0 3-3,-2 6-7,-2 1-3,-1 14-6,4-3-2,-8-1 2,5 3-5,-2-14 0,3-1-5,-4 15-5,3-14-4,1-3-5,1-1-3,-6-2-5,5 0-4,0-2-7,0-8 3,3-2 5,-2 0-16,2-2 1,-2-3 1,3-4-11,1 1-5,2-4 3,-1 0-12,0 2-5,0-7-5,1 3-12,2-3-4,0 0-1,0 0-5,0 0-4,-5-13 9,5 6-3,1-2 8,2-2-1,-2-1 5,1-5 1,1 2 1,0-3 8,1 0 16,-1 0-7,0 0 16,4-10 14,-2 10 8,2-7 8,4 3-3,-1 2 0,1-5 0,3 1 3,-1-3-2,4 5 0,-3-2 1,5 0-7,2 5 6,-2 0-3,5 1 8,-9 4-7,2 5-10,0 1-8,-6 4 4,2 3 1,-4 1-6,2 3 2,-4 2-2,-2 6 0,0 3-1,-1 2-5,-8 1-1,0 1 5,-5 5-4,0-4-2,-6 6 0,2-2-10,-5-2 2,1 1-2,-2-5-16,-5 1-5,4-1 1,2-5-4,2-1 1,-3 0-2,2-3-7,1 0 4,6-4-4,-2-2-5,2 2-9,2-3-3,3-1-11,5 0-12,-7-2-10,7 2-19,-3-6-13,3 6-29,4-7-22,-2 2-19,5 1-15,-2 0-40,1 0-186,-1 1-458,2-1 203</inkml:trace>
  <inkml:trace contextRef="#ctx0" brushRef="#br0" timeOffset="189621.0223">4270 12726 191,'6'-10'236,"-2"3"-8,0-5-10,-2 3-6,2-1-15,-2 0-10,-1-2-10,-1 3-11,0-1-7,-3-2-16,0 5-6,0-3-13,-1 3-10,-2-1-5,1 4-4,-4-3-11,1 4-7,-2 3-4,0 1-10,-4 3-11,1 5 0,-10 7-8,6-3-9,-5 8 3,5 1-9,0 1-1,2 0-3,4-5-5,4-1-3,-3 9 6,6-7-13,0-1-2,2-2 1,1-3-4,1-1-1,3 2-2,3-2 0,0-5 1,3-1-3,1-1-4,-3-3 4,7 0-4,-1-4 0,5-1 2,-4-3 4,2-2-9,-1 1 0,1-1-1,-4-1 1,-1-1-1,1-3 3,-2 2-1,3-5-1,-4 3 9,-1-2 2,1 3 6,-2-4 2,-3 0-4,-2 5 1,0 3 10,1-1-4,-1 4 22,-1-1-11,-1 1-1,3 1-6,-3 2 2,0 2-5,0 0-3,0 0 5,0 0 3,-4 19 7,-1-9-12,3 4 0,-2-4-5,-1 4 0,-1 2-3,6 1-5,-1-2 0,1-2-3,1-2 4,-1 1-18,2-1 7,-1 1 1,6-3-1,0 3 3,-1-8-15,4 3 2,0 0-6,2-5 0,-1-2 3,2 1-6,2-4 3,-2 0 3,0-3 1,4-2 1,-3-2 6,-1 0-1,-1-2-3,0-1 6,1 0-3,-1-4 0,-1 2 0,-6-2 1,4 0 2,-3-1-3,2 1 3,-3-1 2,-1 8 3,-1-2 18,1 4 6,-1 1 8,1 1-12,-3 2 9,0 0 12,-1 4-2,0 0 3,0 0-16,0 0 16,-13 20-5,8-9-6,-2 4 6,3-1 3,-3 3-11,0-2-3,4 0-6,-2-1-3,3 3-2,2-2-3,0-3 0,0 0-4,5-1-3,-3-2-1,3 2-3,2-5 1,2 1-3,1-1-4,1-5-2,0 3 6,2-3-4,-1-2 5,-2 0-1,3-2-5,-1-4 5,-2 0-4,8-2 0,-9 0-2,5-4 10,-5 0-18,0-2 10,-4 1 1,8-1 3,-9 1-3,3 2-6,-2 2 4,-3 1 4,4 5-2,-6-4 0,4 3 3,-4 2-2,2 2-2,-2 1 6,0 0 5,0 0 0,-2 15 2,-2-5 2,-2 2 3,0 3 2,-2 1 5,2 1 3,0-3 1,0 2 1,0 1 1,-1-3-3,2 0-3,1 1 0,-1-5-5,4 2 2,-2-7-5,1 2-2,2-2 2,0-1-1,0 0-1,5-3 1,-5-1-1,11 0 1,-3-7-5,2 0-1,6-4 4,-1-2-3,9-5 0,-3 1-3,1-2-2,-6 5 5,4-3-9,-3 7 2,-3 1-1,0 1 0,0 6-1,-5-4 1,0 5-3,-2 1 1,2 2 2,-6 5-7,6 1 14,-5 1 1,1 3-4,-3 0 2,1 3-4,1-3 4,-3 1 0,3 1 2,-2-4-11,0 1 5,3 0 1,-4-2-2,2-2 6,2-1-4,0-5 5,0 4-4,1-5 6,1 2-5,3-4 4,1-3-2,1 0 0,-1-2-3,5-4 1,-1-2 1,2-1-1,2-6-3,-6 4 0,2-7 5,-2-1-4,3-2-3,-2 1 5,-1 1 1,-3-4 3,-1 5 1,-1 4 2,-4 4 5,1-1 4,-1 6 7,-3-1 9,2 3-8,-2 1 1,0 2-3,1 2-4,-2 3 0,0 0-4,0 0 2,-11 15-6,5-3-1,2 5-1,-6 7-4,3-1-2,0 2 2,0-1-3,-5 1-1,8-5-1,2 3-1,-1-2 1,-1-3 1,4 1-4,0-1 1,0-2-8,0 2-14,0-6-21,4-1-15,-1 0-23,-1-5-17,2-1-25,-1 2-24,5-4-28,0 1-14,1-3-7,-1-2-11,7-3-21,0-1-16,2-3-12,-2-1-11,-1-3-7,-2 0-11,-1-3-4,-3 0 14,-4-2 21,1 1 9,-5-1 24,0 5 22,-5 0 27,2 0 38,-2 2 32,-4-1 31,0 0 25,0 2 21,0 4 30,-2-3 17,2 2 19,0 3 20,0 2 12,4-1 9,0-3 4,1 3-1,-2 0-1,6 2 10,0 0 8,0 0 7,0 0-3,0 0-4,0 0 2,19-3-8,-8 1-8,-1 1-9,3-1-6,0-2-8,1 3-3,4 0-10,-5 0-5,-2-1-7,-1-1-8,0 1-18,-1 0-19,-2-1-25,-1 1-25,-2 0-22,-1 0-37,3 0-25,-6 2-30,4-5-23,-3 1-18,-1 4-12,-4-5-13,-3 1-119,0 0-378,-3-1 168</inkml:trace>
  <inkml:trace contextRef="#ctx0" brushRef="#br0" timeOffset="189872.2213">4763 12560 131,'-30'-7'185,"8"4"1,4 1 1,4 1-9,3 1-7,4 0-22,2-2-14,5 2-13,-9 2-13,4 1-8,5-3-14,1 4-18,-1-4-24,8 7-31,-3-4-25,3-2-36,1 1-38,2 0-35,2-1-148,1 0-290,2 3 129</inkml:trace>
  <inkml:trace contextRef="#ctx0" brushRef="#br0" timeOffset="190134.179">5823 12398 68,'5'-6'261,"0"-1"-5,0 4-3,-3-1-11,0 2-16,-2 2-11,0 0-13,5 7-3,-5 4-3,-4 9-17,-6 7-1,0 7-2,-5 10-6,-10 4-6,5 3-7,-6-1-14,2-1-7,-2 2-10,0-3-15,4-3-9,3-13-12,-3 9-7,6-11-14,1-1-9,0 1-25,3-4-20,-1-3-29,6-4-21,-1-4-30,3-3-22,0 0-26,3-3-31,0-4-27,2 1-35,1-2-36,2-3-42,-3-1-175,0 0-496,18-8 219</inkml:trace>
  <inkml:trace contextRef="#ctx0" brushRef="#br0" timeOffset="190751.0963">6368 12663 44,'3'-9'274,"-3"2"-12,0 1-14,0 4-1,0 2-1,0 0-6,0 0-2,0 19-7,-3-2-19,0 2-11,0 1-12,-2 7-9,-1-1-13,-1-2-12,1 1-10,2-7-6,0-2-18,-1 1-13,5-5-17,-2 2 1,2-7-12,0 2 5,2-2-12,0-3-3,2-2-10,3 1 2,4-10-10,-2 2 0,5-5-21,1 1 8,9-6 3,-10 2-10,4 3 2,4-6-3,-6 6-1,-2 2-4,0 4 4,-4 0-10,1 3 9,0 3 6,-2 1 3,1 5 3,-1 0-2,1 3 1,-2 0 5,-2-1-4,-1 3 4,0 1 0,2-6-6,3 7-1,-6-6-3,1 0 3,-1-4 2,1 2-4,3-4 0,-1-2-7,1-1 0,5-6-1,-1 1-3,2-4-4,2-4 4,-2 1-9,-3 0-1,3-12 2,-3 10-2,-1-4-7,-1-5 2,-5 5 0,1-6 1,-4 3-1,-1 2-2,1-1-4,-7-4 1,2 7-7,-1 0-3,1 6-11,-7-3-11,4 3-20,-1 2-14,1 1-23,-5 5-14,3 1-23,2-1-17,-3 3-20,0 5-22,1 1-26,-2 0-28,5 5-38,1-3-36,1 2-38,0-1-208,3-1-600,4 2 265</inkml:trace>
  <inkml:trace contextRef="#ctx0" brushRef="#br0" timeOffset="191067.3191">6956 12659 157,'6'-3'256,"1"1"1,-5 2-10,2-3-9,-4 3-11,0 0-12,5 5-10,-6 0-11,1 2-10,-4 1-5,2 2-13,-2 2-8,1 1-9,1 2-14,0-5-5,0 2-10,2 6-20,0-8-4,1 1 2,2-1-11,0-2-2,4 0-7,-1 0-9,4-4-1,1-2 12,0 1-24,2-1-9,0-2 2,1 0-5,-1-4 0,4 1-12,-6-4 8,1 3-3,-1-4-12,-2 0 1,-2 2-1,0-3 2,-2-2-3,-4 1-3,-1-2 5,-1 3-10,-2-4 1,-4 0-8,0-2 0,-4 4-11,2-2-19,-7 2-20,1 0-4,-3 1-24,2 3-17,-4 3-12,4 0-14,-2 1-15,5 2-15,3 1-18,0 0-21,1 0-31,2 1-19,3 0-28,4-1-202,-3 7-500,3-4 221</inkml:trace>
  <inkml:trace contextRef="#ctx0" brushRef="#br0" timeOffset="191364.384">7038 12641 74,'14'-2'139,"-1"0"18,4-4 16,-4 1 16,4 1 13,-1 2 8,4-3 2,-4 3-2,3 4-8,0-2 2,-3 3-13,4 4-3,1-1-11,-3 4-10,-1 0-10,-2 4-8,-1-1 8,-5 2-18,-2 3 7,-2-3-16,-5-3 3,0 5-12,-1-6 5,-3 2-5,0-3-14,-2 1 11,1-2 0,0-2 1,-1-1-4,0-2 5,0 0-5,3-4-3,1 3-7,2-3-6,-5-7-14,5 2-6,0-3-7,3-4-6,2 2-11,5-6-3,0-1-6,-1 0-3,7-5-5,-3 5-8,-1 1 0,8 1-8,-4 0 0,-3 3-7,-2 5-4,-1-3-8,-4 5-7,5-1-15,-6 2-20,-1 0-24,1 1-25,1-1-34,2 3-37,-3 1-29,-5 0-32,14 1-22,-5 3-40,0-1-39,0-3-13,5 1-22,-3 2-217,3 0-620,-1-1 275</inkml:trace>
  <inkml:trace contextRef="#ctx0" brushRef="#br0" timeOffset="191797.1035">7777 12608 93,'6'-9'194,"0"1"7,-1-1 12,-1 1-8,1-2 4,-2-1-1,-1 2-4,1 0-9,-1 4-7,-2-4-10,-2 4-8,2-1-8,-2 1-8,1 1-9,1 4-10,-12 3-12,2 1-5,-2 6-13,-4 0 0,-7 7-6,2 2-6,-2 0-2,-2 3-5,5-2-7,2-1 3,4-3-13,6 1-6,-2-4-10,3-1 1,4 0-9,2-4-2,-1 1-10,5-3 4,0 1-5,5-3 9,3-4-4,4 0-8,2-2-2,0-7-5,3 2-1,3-8-8,3 0-3,-3 0 14,-3-4-9,1-1-2,-2-4 1,-3 0 6,-1 0-9,-1-3-14,-1 3 7,-1-2 6,-2-3-6,0 2 8,-2 10-7,-4 0 1,1-2 4,-4 9 3,1 0 10,0 3 2,-2 5 0,0 2-8,0 0 0,0 0 0,-14 21 4,1 0 1,-4 4 8,4 0-6,-1 4 11,3 0-6,1 0-5,2 0 1,2 0-1,2-3-6,4 0-3,2-6 2,1-2-6,2 0 0,4-1-2,1-1-4,3 0-15,1-4 4,4-2 1,0-2-17,0-2-13,5-4-26,-5 1-21,1-4-16,-1 0-22,-3-2-15,-1-2-23,-4-2-33,3 2-27,-3-2-30,4-7-34,-1 4-49,-4-3-180,4-1-553,-4-3 244</inkml:trace>
  <inkml:trace contextRef="#ctx0" brushRef="#br0" timeOffset="193382.9063">8289 12415 200,'6'-17'227,"2"-1"-1,-2-1-8,-1 0-3,3 2-7,-2 0-6,-2 2-7,0 2-5,-1 5-9,2 0-16,-4 3-6,-1 0-12,3 2 0,-3 3-20,0 0-6,0 13 6,0 5-8,-7 10 1,1 5-2,-3 12 3,-3 10-9,1-2-1,-3 1-4,-3 4-9,4-2 16,-5-4-17,1 4-9,1-3-6,-4 1-7,6-6 1,-2 3-7,4 0-3,-2-4-14,1-1-7,4-11 2,-3-1-5,5 0-2,-2 1-7,2-2 10,1-4-15,1-3-5,0-2 1,1 1-3,1-8-5,1-4 3,2-2-4,-2-2 2,1-1-10,2-2 3,1-2-2,0 0-2,-2-4 7,3 3-11,-3-3 0,9-7-1,-3 3 4,2-5-7,1 1 9,1-6-10,3 0 5,-3-1-1,2-2 1,-2 0 2,0 1-2,2-6-2,-2 5 2,-2-1-4,2 0 2,-2 0-5,-2-1 1,3-5 5,-6 5-1,1-10-6,-4 10 1,0-6-2,0-2-1,-2 1-1,-1-1 1,-3 0-2,1 4 1,-1 3 1,-4-3 1,2 5 3,0-2 1,-2 4-1,-2-1-1,-1 2 2,2 1-2,-1 3 1,3 2 2,0 2-3,0 0 2,2 0-3,0 2 3,1 2 3,2 0 0,1-1-6,0 2 4,3 2 2,-3-3-2,3 3 0,0 0 3,10-2-6,2-1 4,-1 1 0,10-4 1,-3 2 1,12-2 8,0-2-7,2 0-5,0 1 11,5-5-14,-4 2 5,0 1-9,-5-3 13,-3 2-2,3 2-1,-7 1 0,-4 0 0,-6 3 0,1 0 0,-2 2 0,-3-2-3,-2 4 6,-1-3 9,-4 3-3,6 0-5,-6 0 6,0 7-3,0-7-6,-8 14 7,3-3 4,0 3-5,-3 3 2,1-1 5,0 2 1,0 0-1,3-2 0,-1 0 0,0 1 5,3-2-3,-1-3-2,3 1-4,0-3 1,2 1 2,-4-3-5,7 2 1,0-5-2,-4 1-4,5 1-11,-1-4-13,2-2-29,1 0-21,0-2-39,0 1-21,4-4-24,0-3-29,-1-2-30,2 0-24,0-2-13,3-3-9,-6-1-7,1-2-19,2-7-13,-6 7-157,2-9-492,-2 4 219</inkml:trace>
  <inkml:trace contextRef="#ctx0" brushRef="#br0" timeOffset="193686.3589">8666 12671 1240,'4'-20'-55,"-1"-1"27,-2-4 19,2 8 15,-4-1 10,-1 2 16,0 5 4,0 0 16,0 1-5,0 1 25,0 2-10,0 0-2,-1 1-10,1 2-2,-2 2-13,-2-3-14,3 2-19,2 0-19,1 3-21,-5-4-20,5 4-10,0 0-14,0 0-8,0 0-2,11-2 2,-5 0 5,2 1 7,-1-2 9,2 1 15,1-2 13,1 0 20,-2-1 10,3-1 31,-5 0 20,-2 1 9,3-1 13,0-4 14,-2 8 13,-2-1 4,0-4 19,0 5 1,-3 0-7,-1 2-1,0 0 2,9 7 12,-9 2 1,-4 5-1,2 11-4,-2 2-2,-3 4-8,-2 0-5,3 1-3,-5 0-9,1 1-5,1-3-12,-2-1-3,3 0-9,2-3-5,-3-2-8,5-6-7,1-2-11,1-4-23,2-2-23,0 2-25,1-6-24,2 2-33,0-4-27,3 0-22,0-4-21,4-2-13,1-1-12,3 0-19,-3-2-108,2-3-348,4-3 155</inkml:trace>
  <inkml:trace contextRef="#ctx0" brushRef="#br0" timeOffset="194301.2705">8882 12741 39,'3'-4'139,"1"3"1,-1-2 10,-3 3 0,0 0-1,0 0 2,0 0-8,0 0 6,-4 13-11,1-10-4,3 1-13,0 1-7,0-5-8,-1 5-9,2-2-7,3-1-5,-1 1-5,-3-3-2,13 0-2,-6-5-8,2 1 3,1 0-8,1-4 2,2-1 9,-1 0 1,-4 3 1,5-5 10,-3 1 1,-3 2-1,0-1 12,0-2-7,0 2 17,-4 0-7,0 4 5,-1-2-6,-4 2-9,-1 2-3,-1 1-7,4 2 2,-14 4-22,5 1-2,-10 3-12,3 1-7,0 0 2,-1 4-8,-2 5-6,3-4 12,2 2-17,2 0 7,2-2-9,2 2-5,5-3-4,-1-1-6,1-2 3,8 1-13,-3-2-8,5 0 10,3-2-7,-1 2-5,2-4-1,3-3 0,3-1 1,3 1-4,1-2 1,-2-4 3,3 0-6,8-4 8,-4 0-4,1-3 2,0-2 0,-3-3 6,2 0-6,-2-1 6,-1-6 1,-4 4 6,1-2 0,-3-2-1,0-2 2,-3 3-1,-5 8 10,0-3-3,-2 2 4,-2 1-4,-4 1 4,3 8 8,-1-4 7,-2 4-2,1-2-9,-4 4-1,2 3-6,0 0 0,0 0-2,0 0-2,-19 7 10,17-1-6,-5 3 0,1-1-2,1 4-1,3 0 6,2 5-4,-9 0-6,8-5 2,-1 5-1,4 0 4,-1-2-2,3 2 9,-4-1-9,5-3-1,-3 4-5,1 0 6,3-3 9,-4-1 3,2-1-2,-1-1-2,-1 1 5,3 0-6,-2-2 3,-2-1-1,-1-2 4,0 1-2,-1-3 9,-2 2 0,-2 0 1,3-4 0,-2 0-5,-1 2-4,-3-1 2,0-3-7,-1 3 6,2-2 8,-5-2-18,5 1 4,-1-2-11,-1-1-19,9 2-20,-13 0-19,7 0-24,-2-2-19,0 0-21,1 1-17,3-2-23,-1 2-28,-3-2-28,8 3-27,-8-3-16,3 1-36,0-1-182,1-2-519,4 5 231</inkml:trace>
  <inkml:trace contextRef="#ctx0" brushRef="#br0" timeOffset="198707.3523">412 11520 101,'0'0'110,"0"-6"-1,0 6-16,0 0 5,0 0-7,0 0-2,0 0 1,0 0-1,0 0 3,0 0-1,0 0-5,8 0 6,-8 0 4,0 0 1,0 0 0,5 6 1,-5-6 1,0 0 1,0 0-1,5 2 8,-5-2-6,0 0 3,2 3-3,-2-3-9,0 0-3,0 0-3,0 0-7,0 0-3,0 0-3,0 0-5,0 0 3,0 0-7,0 0-4,4-11 4,-5 8-16,1-3-1,-1 1-6,-1-3-1,1 1 4,-3-4-9,1-1 4,-1-2-6,0 2 0,0-2 22,-1 4-7,-1-5 0,2 4 1,-4 1-2,1 1 2,4 1-14,-2-1 3,1 2-3,-2 3-1,2 0-5,-1-2 4,-3 2-16,3 4 8,-4 0-11,9 0-12,-15 5 5,3 1-2,2 1 1,1 1 3,-3 5-5,1 2 2,3-1 9,3 3-18,2-1 5,2 4 0,2 7-1,2-3-4,4 5-2,0-2 4,6 0-5,-3-1-3,2 4 10,2-5-6,-1 2 0,-2-1-1,2-1 6,-4 1-4,1 0 3,-2-3-1,-5-3-2,1 4 1,-2-5 0,-2 1-5,-2-2 2,-1-3 4,0 2-2,-2-2 2,1-1-5,0-4 1,-2-3-1,1 3 3,0-8 4,-1 3-7,0-3 1,-2-1-3,8-1 4,-12-3 2,1-3-4,1-2 4,1-1 2,-1-3-5,0-1 4,2-1-5,0 4-1,2-2 7,0 4-3,3 1 0,-1 1 4,2 2 1,0-1-2,0 2-6,2 3-2,0 0 7,2-4-3,-2 4 3,0 0-3,12 12 2,-3-6 2,-1 1-6,-2 1 3,3-2 0,2 2 1,-2-2 2,2 3 1,0-2-5,-2-3 7,4 4-4,-3-5-4,-1 0-2,2 1 2,0-3-2,-1-1-4,3-1 2,-4-3-1,3 0 1,2-6-3,-5 1 7,5-4-4,-2-3 3,1-10-2,-1 5 6,-1-4 0,-6-1-4,5-2 2,-5-2 4,-1-1-2,0-3-3,1-14 1,-3 14-2,-2-15 17,0 15-5,2-2-6,-2 2 2,0 2 2,2 4 4,-2 9 5,3 2 4,-3 6 5,0 0 0,0 4 4,0 3-6,0 0-5,0 4 1,0 0-4,0 0 0,4 16 2,-4 2-6,0 9 1,5 2-5,-5 2 7,5 2-1,-2 0 0,2 0-1,3-2-2,1 1 0,-1-3-3,1 0 0,4-4-1,-4 0 3,6-3 7,-5-5-15,1-2 2,-1-3-3,3 0 9,-3-4-2,0-1-2,-1-1-3,4-2-2,-3-4 2,3-3 0,-2 0 2,6-2-3,-3-6 1,6-9 0,1 4 0,-1-7 3,-2 1-5,1-3 8,-1 0-7,-1-4-2,-2 1 4,-2-5-1,-4 7 10,1-3-9,-6 5-4,0 4 4,-4 2 3,0 5-1,1 0 6,-2 5 4,-3 0-5,4 0 1,-1 6-6,-4 0 2,5 2-1,-12 7-6,6 2 6,-6 0 1,5 9-3,-5 9 1,3-2-3,-1-1 6,5 0-8,0-5 1,3 0-2,4-2-1,-4-5 1,4 4-2,-1-5 0,1-2-2,2 0 0,-1-3-4,2-1 6,0-1 0,-1 0 0,1-4 1,-5 0 4,12-9 0,0 2-1,0-6-1,1-4 6,2-3 3,-4-5-5,3 2-5,-3-1 3,1-1 4,-5 11 0,1-4 1,-3 4-2,1 3 1,-1 2 0,-2 3-1,-1 0 2,-1 1-6,1 1 3,0 4-4,-2 0 5,0 0 0,9 7 2,-5 0-3,3 0 2,-1 4-2,-2 1-1,0-3 0,1 1 5,0-1-1,1 0-1,0 0 0,1 1-3,-1-2-5,2 0-2,1-5-17,0 3-8,-4-2-8,3-3-11,2 2-17,-1-6-11,2 1-18,1-1-13,-3-1-11,0-4-9,0 2-3,-2-5-3,1 2-14,-3 0-6,1 1 11,-3-1-11,-2-2-3,-1-2 1,-1 5 3,-2-4-7,-3 2-115,-1 0-302,1 1 134</inkml:trace>
  <inkml:trace contextRef="#ctx0" brushRef="#br0" timeOffset="198957.3466">583 11598 50,'-2'0'211,"2"0"-8,0 0-12,0 0-15,0 0-11,0 0-13,5-12-7,2 7-2,7-7-14,2 3-5,-2-1-11,2-2-10,8-3-9,-9 6-12,4-2-7,7-2-8,-8 1-11,-1 3-16,9-4-24,-9 3-36,2 0-37,-1 1-33,0 0-25,1-1-26,-1 2-31,1 0-118,-1-1-315,1 1 140</inkml:trace>
  <inkml:trace contextRef="#ctx0" brushRef="#br0" timeOffset="199837.5522">1370 11176 113,'0'-4'177,"2"1"3,-2 3-13,1-7-10,-1 3-3,0 4-8,0-5-2,0 5-4,0-5-2,0 5-2,0 0-6,0 0-9,-4-2-11,4 2-13,0 0-7,0 0-6,-15 10-9,7-2-5,2 3-1,1 1-2,-3 5-3,2 1-4,1 0-4,1 7 0,-3-5-8,5-1-2,2 1-1,0-3-6,2-3-3,3 3-1,-1-5-1,5 1-1,2 0-7,0-1 0,2-3 0,-2-4-3,6 3 3,-2-5-1,2-2 3,4-1-5,0-4-3,1-4-2,2-1 2,-5 1 1,-1-1-8,1 2 5,-6-4-1,5-2-1,-8 1-2,3-4-3,-5 1 8,-2-2-5,-2-1 5,0-2 4,-4-6 1,-3 1 0,2 1 5,-3-3-4,-1-1 7,-3 0-8,3 10 1,-4-8 6,5 8 0,1 3-2,1 2 3,-2 4-4,3-1 4,-2 3-1,2 3-4,0 2-8,1 2 2,0 0-1,0 0 0,0 12 1,0 2-2,0 9-2,0 3 3,1 3-4,0 1-4,2-3 3,-2 1-8,2-1 0,2-1-1,-1 0 1,0-1 3,1-5-1,0-4-2,0 1-3,0 0-2,-1-5 3,-1 1 1,-1-2-4,1-1 4,2-3 1,-4-2 3,2 0 3,-3 3-5,5-7 2,-4 2 15,-1-3 6,0 0-16,0 0-10,13-8 4,-7-1 10,2-6-2,-2-3-7,3 0 3,0-7-5,0-2 6,-3-3-5,2 1-4,0-2 1,-1-2-5,0 1 3,-1 3 5,-1-1-12,3 4-1,-6 6 0,2 4 7,-2 3 2,-1 2 2,1 4 0,0 0-4,-1 3 8,-1 0-21,0 4 2,0 0-4,0 0 3,-5 14 0,4-3 0,-3 6 5,-3 0-5,2 2 8,0-1-5,0-1 15,1 1-21,0 2 11,-1-5-5,0 1 9,0-4-8,3-2-4,0 0 5,0-2-5,2-1-5,1-2-6,-1 0 5,3 1 1,-1-2-2,6-2 9,1 2-4,1-1 0,4 2 0,4 3 2,2-4-5,7 4 8,0 1 0,-2 3 5,1-6-5,0 5 0,-6-5 3,0 2 0,0 0-3,-1-1 1,-1-1 4,-7-1-1,1-2 0,-1 0-10,-1 0 8,-3-3-1,1 0 0,-2-3 6,2 3-13,-6-5 10,6 0-11,-4 1 6,4-4 2,-4-2 7,1 2-8,-1-2 0,-1 0 3,-2-2-8,1 0-6,0 1 3,-1-3-5,-1-2-6,-1 3-15,1 1-8,0 2-15,0-1-6,0 5-19,-2 1-33,1 1-20,1 4-14,0 0-5,0 0-15,-6 11-11,2-3-11,-2 3-4,-2 6-6,-3 4-164,-7 2-402,4 2 179</inkml:trace>
  <inkml:trace contextRef="#ctx0" brushRef="#br0" timeOffset="200326.6629">898 12069 57,'-12'4'176,"5"-4"3,0 0-11,2 1-10,5-1-7,-9 0-16,5 2-8,4-2-9,0 0-10,0 0-8,0 0-6,0 0-1,0 0-2,12-7-4,-1 1 1,6-1-2,8-3-3,2-2-4,4-1 2,5-3-5,11-3 0,3-7-4,1 2-2,-1-2-1,2 1-6,1-2-3,1 3 2,3-2-10,2-2 3,-1-1-7,1 3-6,22-12-4,-28 11 0,6-1-4,-5 1-2,5 1-4,-5 0-3,1-1 1,3 2-5,-7-2-1,-2 4 1,-2-1-6,-14 9-3,-1-1 0,0 3 1,-5 1-2,-9 3-3,1 2 1,-6 2-2,-3 2 0,-2-1-3,-3 3 3,0-1-3,0-1-4,-5 3-1,5-2-11,-5 2-11,0 0-16,0 0-19,0 0-17,0 0-19,0 0-17,0 0-16,-31 11-13,13-4 0,-1 0-10,-5 4-9,-4 2-6,0 3 0,-4-1 0,-2 6-2,-9 3-101,9-4-290,-11 7 128</inkml:trace>
  <inkml:trace contextRef="#ctx0" brushRef="#br0" timeOffset="200995.3387">991 12209 59,'0'0'98,"-1"2"-7,1-2-6,0 0 3,-4 3-9,4-3-5,0 0 5,0 0-2,-2 4 0,2-4-2,0 0 8,0 0 0,0 0-2,-3 3 2,3-3 0,0 0-8,0 0 2,0 0-3,0 0-4,-4 2-7,4-2 0,0 0 1,0 0-1,0 0-2,0 0 0,0 0-4,9 5 4,-9-5-5,8 0 1,-1 2 3,1-2-4,0-3 3,1 3-2,2-1 1,1-2-1,0-1 1,9 0-2,-2-3-2,0 0 5,12-3-6,-3-1 0,3 1 1,-2-5-3,6 1-2,-1-1-3,3 1-1,13-8-2,1 0 1,1 1-7,-2-4 6,8 1-5,-2-1 2,28-10-2,-25 11-1,0-1-3,1-4 0,-3 5-9,3-3-1,0 3-4,-6 0-4,0 0 3,-4 4-1,-3-1-4,-9 5 3,7-4-4,-10 4-1,-2 4-1,-5-2-5,0 0 4,-1-1 0,-7 6-1,-3-2-4,2 2 0,-5 1 5,1-1-7,-3 4 0,-2-2 1,-1 2-1,-1 0 2,-3 1-4,2 1 3,0-1-3,-3 2 3,0-3-1,1 4-7,-4-4 4,-1 5-3,5-1 5,-5 1-7,8-3 2,-8 3-8,0 0 7,1-2-9,-1 2-2,0 0-5,4-2-3,-4 2 0,0 0 0,0 0-4,0 0-2,0 0-8,0 0-3,0 0-7,0 0-4,0 0-2,0 0-1,0 0-5,0 0-4,0 0 1,0 0-18,5 5-8,-5-5-15,0 0-10,0 0-16,-5 10-16,5-10-21,-4 4-14,3-2-173,-3 5-381,0-4 168</inkml:trace>
  <inkml:trace contextRef="#ctx0" brushRef="#br0" timeOffset="203937.2349">3196 12194 110,'6'2'126,"3"-1"-2,5-1 1,-3 1-8,1-1-11,7 0 1,0 3 1,0-1-1,11 0 0,-7-3-3,5 2-2,4-2-4,-2 1 1,0 0-2,0-3 0,5 5 2,-4-4-1,6 2-3,0 0 0,0-3-4,2 3-4,0-2-6,0-1-3,14-1-2,-13 4-6,0-4 3,18 1 3,-7 0-2,3 0-7,-2 3 0,-1 0-7,-11-1-5,-4 1 0,21 0 1,-16-3-4,-3 6-4,16-1-4,-17 0-1,0 0-5,3-3-2,-2 1-6,-1-1 3,0 2-1,3 0-2,-2-1 0,-1 1 0,-1 1-5,1-1 2,0 0-3,0-1-3,-2 0-1,0 1 4,0-1-3,2 0 0,0 2-5,-4-2 3,1 0-4,1 0-1,-2 0-2,2 2-1,-2-1-3,1-1 0,2-1 3,-4 1 0,1 0-8,2 2 5,-3-2-7,-2 1 6,2-1-3,2-1 1,-2 2-1,0-3-7,1 2 8,-1 0-6,0 0 3,0 0-2,-3 0 3,0 0 4,0 0-5,-1-1 5,0-1-4,0 0-3,1 1-1,1 0 5,-2 2-3,0-5 1,0 3 4,1 0-2,-2-2-7,2 2 1,-1 0 5,0 1-7,-8 0 3,2-3 2,4 2 0,-5 0 5,1-1-6,-2 1 1,1 2-3,-2-4-5,3 2 6,2 1-2,-8-1 4,12 0-1,-6 1-3,-1-2 5,-2 2-6,4-2-3,-2 2 0,-1 0 1,1 0 1,1-3 0,-3 3 1,3 0-3,-2-1 2,0 1 3,3 0-4,-3 0-1,-2 0 1,4 0-1,-3-1 4,1 1-6,1-2 9,-2 2-7,0 2 6,0-4-4,3 2 4,0 0-1,-3 2-1,2-2 10,1 0-8,-4 1-3,5-1 3,-2 1-3,-2 2 0,-1-1 2,0 0 1,1-2-3,-1 0 1,0 1 6,1 0-7,-3-1 1,-4 1 1,6-1 2,2 0 0,-2 2 0,1-2 0,3 1-5,-3 1 5,4-1 9,-1-1-13,1 0 6,-3-1-6,-1 2 0,2 0-4,-4-1 23,2 0-17,-1 3-4,-3-2 5,2 0-1,2 1 4,-7-1 0,8-1-2,-6 1-7,0-1 6,-2 0 1,4-1-3,2 1 5,-6 0-4,8-1-1,-8 2 5,8-4 2,-4 3-6,-2 0 2,6 0 7,-1 0-3,-7-1-1,8 1-4,-1 1 9,-3-1-7,2 0 15,-2 2-11,4-1-1,-10-1-2,2-1 5,-5 1 0,4-2-2,1 1-2,-4 1 5,0-1-2,3 1-1,-4 0-2,0 0 1,0-3-2,-1 3 5,2 3 2,-3-6-2,3 2 2,-8 1-3,10 0 3,-10 0 1,9-1-1,-4-1-6,-5 2 0,5-1 1,-5 1-2,8-2 2,-8 2 4,0 0-1,6-1-3,-6 1 1,0 0 4,8 0-5,-8 0-1,0 0-5,6-1 7,-6 1 1,5-3-2,-5 3-2,5-2-6,-5 2 3,4 0 0,-4 0 4,0 0-2,0 0-5,9-3 4,-9 3 6,0 0-6,0 0 2,0 0 4,0 0-5,3-1-4,-3 1 2,0 0 4,0 0-2,0 0 1,0 0 1,0 0-2,0 0-1,0 0 0,3-3-1,-3 3 5,0 0-7,0 0 5,0 0 1,0 0-4,0 0 3,0 0-1,0 0 2,0 0-2,0 0 1,0 0 1,0 0 0,0 0-8,0 0 5,0 0-2,0 0-3,0 0 6,0 0 1,0 0-5,0 0 4,0 0-3,0 0 4,0 0-6,0 0 4,0 0 0,0 0-10,0 0 20,0 0-21,0 0 1,0 0-7,0 0 7,0 0-3,0 0-4,0 0 1,0 0 1,0 0 10,0 0-16,0 0-1,0 0 2,0 0-8,0 0 1,0 0-2,0 0-2,0 0-7,0 0-3,0 0-7,0 0-7,0 0-8,0 0-5,0 0-5,0 0-10,0 0-10,0 0-10,0 0-4,0 0-13,0 0-5,0 0-5,0 0-6,0 0-3,0 0 0,-17-1-4,17 1-7,0 0 0,0 0-3,-3-3-7,3 3-91,0 0-271,-6-1 121</inkml:trace>
  <inkml:trace contextRef="#ctx0" brushRef="#br0" timeOffset="207464.0026">4026 14335 80,'0'0'126,"-8"-1"-14,8 1-14,0 0-13,-5-1-5,5 1 7,0 0-7,0 0 0,0 0 6,0 0 0,0 0-9,8 10 0,-3-6-1,3-1 6,2 2-1,2-2 4,9 1 8,-4 0-2,4 1 2,9 0-3,-1 2-1,4-5-5,2 2 1,6-2-9,9 7-1,3-5-1,2-1-4,4 4-3,0-3-1,-2 5-2,6-2-4,-3 0 0,0 1-7,4-5 2,3 2-5,-3 0-1,27 3 0,-29 0-7,3-2-2,-1 1-2,28 2-1,-34-4-4,6-1-3,3 4-1,-4-2 3,3 0 0,-2 0-1,1 2-4,1-4 1,-2 2-3,4-1 1,22 6-1,-28-3-3,2-3 1,-2-3 0,-2 9-6,3-4 6,4 2-8,-5-4 3,1 2-1,1-1 0,-2 1 0,-2 2-4,5-4 4,-5 2-2,5-2-1,-4 1 6,1 2-7,0-4 2,-6 3-8,2-1 5,0-1-7,1 2 2,-3-1 4,2-2 0,-3 1-3,2-2-3,-3 1-4,3 0 6,2 1 0,-4 0-24,3 3 4,0-5 0,-1 2 6,-5 2-3,2-5 3,-3 6 5,3-3-6,-1-1 4,0 1 1,-2-2 4,3 1 0,-3 1 5,2-2-3,1 1 3,1-2-1,-3-2-5,6 3-1,-6-3 11,2 0-10,-3 0 0,0 0 2,3 3 3,2-3-1,-6 0 0,1 1-5,0 0 2,4-1 1,-20 1 1,20-2 2,-2 2-5,1 2 0,-3-2 2,-13-1-1,16 0-2,-16 2 2,14-4-1,-15 4 1,2-4 2,14 1-4,-15-2 1,-1 1 1,5 3 5,-6-3-11,3 1 12,2 2-7,10 0 2,-11 1 2,-2-2-2,-1 0 1,2-1-1,0 2-2,-1 2 2,0-3-3,4 1 0,-5-2 1,0 1 4,-1 1-5,1-1 1,0 0 6,-2-4-11,-3 4 9,3-1-1,-3-1-1,0-4-3,-2 4 2,1 2 0,-3 0-3,6-4 7,-3 2-2,-1 1 0,1-2-2,0 3-2,0 0-2,1-5 5,-3 4-3,3 0 3,0-3 1,-2 4-1,3 0-5,0-3 4,-2 0 1,-3 3-2,4 0 2,0-1-3,-2 0 3,4 2-5,-5-2 4,0 1-2,1 0 7,-1-2-9,1 2 1,-5-1 1,3 0-7,-6 0 9,-2-1 1,8 1-6,-7 1 7,7-1-1,-7-2-6,7 1 0,-8 1-1,1 0 7,0 1-4,1 0 2,-3-1 3,3-1 0,0 1-3,-3 0-3,3-2 4,-1 3 0,9-2-3,-4 2-1,-5-1 4,7 1 1,-8-3-5,10 4 4,-3-3-1,-5 0-1,4 1-3,-3-1 3,-2 2-2,9-2 1,-12 2-1,12-3 1,-11 3-2,4-1 1,-6-2 1,5 2 5,1 0-4,-3 1-1,9-2 4,-9 3 0,2-4-1,0 3-5,5-2 4,-6-1-5,8 0-3,-6 1-3,5-3 0,-3 4 0,3-2 0,2 2-2,-1-1 5,1-1-4,-10 1-3,7 0 0,-4-1 0,-3 1 2,8 2 2,-5-2-1,5 0 4,-6-1-1,4-1 1,-4 2-1,0 1-4,-1-2 6,8 1-1,-9-1 2,2 1-8,0-3 1,8 3 6,-4-1-9,-5 1 2,7-4-6,-8 5 1,3-2 7,3-2-5,-6 3-5,3-4 3,-1 5 1,-1-3 0,0 4 1,7-4 1,-5 2 3,-5 0-1,4 0-1,2 1 2,-3-1-1,1 0 2,-2 1 2,3-3-3,3 2 0,-3-1 2,-3 3 0,7-7 1,-7 4 2,8-2 2,-6 3-5,0-1 3,-2 1 1,7-3-4,-6 3 4,-1 0 1,1-1 0,-2 2-3,4 1 2,-5-5 0,2 3 4,2-2-4,-3 3 6,3-2-4,-2 2 2,-2 1-4,2-3 4,1 0 1,-1 1-1,-2-2 1,2 3-1,0 0 0,-1-3 3,-5 3-2,5-1 1,1 2 1,-1-3-3,0 3 4,-3 0-2,3-4-4,0 1 7,-2-1-3,2 4 0,-1-4-5,3 4 7,-1-2-2,1 2-2,0-3 5,0 3-1,0-1 8,-3 1-12,5 0 3,-1 0-2,-3-3 1,6 3-1,-4 0 0,-1 0 1,0 0 1,-1 0 2,-2-1 0,0 1-2,2-2-2,-2 1 4,1 1 4,-5 1-8,0 1 2,1-2-3,-1-2 0,4 1 0,-5 0 3,2-2-2,-1 3-1,1-2 5,-3 0-2,5 1-2,-4 0 2,5 0-1,-3-1 2,2 2-2,-2 0-3,-2 0 3,1 0-2,-3-1 2,2-2-3,2 3 6,-3-1-4,1 1 0,-2 0 3,2 0-2,0-3 0,-3 3-3,2 0 2,-1 0 2,4 0-3,2 3 5,-3-3-6,1 0 1,-4 0 4,3-3-3,1 3 3,-5 0-4,3 0 2,-2 0 0,-2 0 2,-1 0 5,1 0-8,-2 0 0,-6 0-1,11 0 2,-6 0-1,-5 0 1,7 0 1,-7 0 1,7-1-3,-7 1 2,0 0-2,7 1 2,-7-1 0,0 0-4,0 0 5,7 0 0,-7 0-1,0 0-1,0 0 2,7-1 0,-7 1-5,0 0 4,0 0-3,0 0 3,0 0-3,0 0 3,0 0 0,0 0 0,6-3 1,-6 3-1,0 0 3,0 0-2,0 0 0,0 0-3,0 0 3,0 0 0,0 0-1,0 0 0,0 0 2,0 0-4,0 0 1,0 0 0,0 0 3,0 0-1,0 0 0,0 0-1,0 0-2,0 0 2,0 0-2,0 0 1,0 0 1,0 0 1,0 0-2,0 0 9,0 0-2,0 0-9,0 0-2,0 0 5,0 0-3,0 0 4,0 0-4,0 0 2,0 0-2,0 0 0,0 0 3,0 0-5,0 0 2,0 0-3,0 0-2,0 0-3,0 0 0,0 0-5,0 0 5,0 0-8,0 0 1,0 0-3,0 0 3,0 0 1,0 0-5,0 0 2,0 0-2,0 0 4,0 0-2,0 0-3,0 0 0,0 0-3,0 0 1,0 0-3,0 0-1,0 0 1,0 0-5,0 0 5,0 0-3,0 0-3,0 0 3,0 0-2,0 0-2,0 0 1,-17-5-3,17 5-1,0 0-5,0 0 1,0 0-3,0 0-7,0 0 1,0 0-8,0 0-2,-9 2-3,9-2-11,0 0 10,0 0-9,0 0 2,0 0 3,0 0-2,-6-2-6,6 2 3,0 0-5,0 0 2,0 0-1,0 0-16,0 0-51,0 0-155,0 0 69</inkml:trace>
  <inkml:trace contextRef="#ctx0" brushRef="#br0" timeOffset="208966.9799">13870 14214 48,'-13'3'39,"1"-2"9,-6 2-12,-1-1 2,2 0 0,-1 2-6,3-4 9,1 5 5,1-4-2,0 2-5,3-2 5,-2 0-5,2 0 6,3-1-1,1 2 2,1-1 4,0 1 14,5-2-6,-10 1-1,10-1 3,-2 1 4,2-1 0,0 0 1,0 0 3,0 0-6,0 0 0,21 5 2,-8-3-4,6 0 0,3-1 0,7 1-11,4 1-3,5 2-7,-3-3 5,16 3-11,1 0 6,-1 2-10,-11-2 2,18 0-4,0 2-4,-3 1 2,5 0-2,0 0 0,7 1-3,-1-1-1,24 5-2,-25-5-3,2-2 0,27-2-4,-32 5 5,4-3-6,-3-1 1,0 0 0,2-2-1,-3 1-2,-2 1 1,-3-3-7,-3 2 2,-3-4 0,-12 1 4,1 2-7,-1-4 3,-1 4 2,3-5-4,-3 4 2,1-2-6,-5-2 3,-3 2-2,2 0 2,-6 0 2,-6-1-4,-5 1 3,3-2-2,-7 2-2,-2 0 5,0 0-4,-3 0 5,1 0-4,-3 0 3,-5 0-6,10 0-2,-10 0-2,6 0 2,-6 0-5,0 0-1,7 0-6,-7 0-6,0 0 5,0 0-7,0 0-1,0 0-5,0 0-4,0 0 2,0 0-21,0 0 15,0 0-12,0 0-4,0 0-1,0 0-9,0 0-9,0 0-20,-22 0 5,22 0-13,-12 0-13,3-1-73,4 1-205,-6-4 91</inkml:trace>
  <inkml:trace contextRef="#ctx0" brushRef="#br0" timeOffset="210594.9803">3899 14668 104,'4'-2'149,"0"0"-8,-1 0 2,-3 2 1,5-3-2,-5 3 0,3-2-6,-3 2-6,0 0-7,0 0-10,0 0-12,0 0-7,0 0-7,-17 0-5,6 0-7,-4 1-5,0 0-2,-6 2-11,-3-1 1,-4-2-3,-5 0 0,-1 7-2,-1-3-2,-5-3-4,-11 7 1,-3-3-2,1 1 2,0 1 4,-1-2-5,1 0 3,1-2-5,13 1 0,1-3 0,1-1-3,0 2-11,0-2 0,5 0-4,-1-3 2,6 1 3,4-2-1,3 2 5,0-1-2,2 0 0,7 1 0,-2 1 1,1-1 6,3 2-10,2-2 7,2-1-4,-2 3-7,1-2-5,6 2 4,-7 0-2,7 0-4,-6-3 4,6 3-5,-4-3-3,4 3-3,0 0 5,-1-5 8,1 5-16,4-6-6,-2 2 5,5-4-4,-1 2 3,2-5-1,1 4-2,0-3-3,0-1 3,1 1 4,-1 1-6,-3-1-1,2 1-1,1 0 3,-4 5 0,3-6 0,-5 7-4,3 0 2,-4-1 1,2 1-3,-2 1-1,-2 2 1,3-3-3,0 1-5,-3 2 4,0 0-4,0 0 3,0 0-1,0 0 3,-20 7 12,9-1-15,-3 0 2,1-2-3,-6 0 6,5 1 1,-4 3-4,1-2 1,2 0 3,-2 1-5,3-2 7,4 0-9,0-3 2,2 1 6,1 1-4,3-2 1,-4 1-3,5-1 5,-1-1-4,4-1-2,-8 2 3,8-2-10,-1 4 7,-2-1 0,3-3 0,3 5 4,-2 0-4,-1-5 2,4 7 3,2 0-2,-2-2 0,1 5 0,3-6-1,-3 7 5,7 2-4,-1-1 1,-2 1 5,3 1-3,-1-1-3,-1-1-2,3 2 4,-2-1 4,1-1-5,-1 0 1,-3-1 6,6 2-6,-8-6-3,2 1 1,-1 0 7,0-3-3,-3-2-3,1 2-2,0-1 7,-1-2-2,0 1 2,0 0-4,-4-3-1,6 3 2,-4-1 9,-2-2-11,2 4 4,-2-4 1,0 0-5,0 0 0,5 2 3,-5-2 0,0 0 1,0 0-2,0 0-1,0 3-18,0-3-25,0 0-26,0 0-23,0 0-32,3 3-25,-3-3-21,0 0-15,8 0-11,0 3-20,4-3-165,0 0-414,8 0 184</inkml:trace>
  <inkml:trace contextRef="#ctx0" brushRef="#br0" timeOffset="213567.0908">4227 14719 134,'-8'-1'164,"3"-2"-14,0 0 7,1-1-2,0 3-4,-1-2-7,1 2-3,4 1-11,-9-3-6,5-1-9,4 4-2,-6-1-11,3-1-2,3 2-4,0 0-6,0 0-3,0 0-2,0 0 0,0 0-12,0 0-7,0 0-3,0 0-4,0 0-2,16-3-4,-1 4-5,5-2-3,11 1-3,4 1-1,7-1-1,15-1-1,5 2 2,-6-1-5,5 0-2,-2 2-2,1 0-1,-1 1-6,-3-1 3,-6 1 8,-9 1-1,-1-3-11,0-1-4,-4 4 3,1-2-4,-1-2 0,-5 4-3,-2-3-1,-9 0 3,1 2-7,-3-1 6,-2-2-4,-3 0-2,-3 2 0,-2-2-1,-3 0 1,4 0 0,-3 2-2,-6-2 8,8-2-3,-4 4 0,-4-2-2,0 0-1,9-4-1,-9 4 7,0 0-5,0 0 7,0 0-5,0 0-1,0 0 0,0 0 0,0 0-2,5-2 1,-5 2-2,0 0-5,-10-8 2,6 5-3,-5-4-5,1 0-4,-2 2-8,-1-2 1,0 0 4,-1 0-9,-3-3 1,0 2 1,0-1-1,0 2 2,0-2-1,3 1 4,3 0-3,-3 2 2,2-1 0,1 1 1,3 2 1,-1-2 1,0 2 4,-2 1 1,5 1-1,-2-1-1,6 3 4,-7-3 3,7 3-2,-6-4 2,3 2-5,3 2 7,0 0-1,-4-5-2,4 5-3,0 0 2,0 0 2,0 0 0,0 0-1,0 0 2,0 0-3,0 0 4,0 0-2,12 12-1,-7-9 3,5 2 11,2 1-10,-1 0 0,6 3-1,2-4 3,-1 2 0,7 2-3,-4-3 5,-2 1-2,1 1 3,2-2 0,4 4 3,-6-8 6,1 5-7,-1-1 0,-1-2-3,0-1 1,0 0 0,-6-1 1,0 0 2,-1 1-1,-2-1-3,-1 0 4,0-2 2,-3 0-2,-2 2-2,-4-2 4,14 0 0,-14 0-2,5 0 6,-5 0-3,5 1 0,-5-1 4,0 0-5,0 0 0,6 0 2,-6 0-3,0 0 4,0 0 0,0 0-1,0 0 0,3 4 1,-3-4-5,0 0-5,0 0 3,0 0-4,0 0-1,0 0 2,-12 3-3,5-1 1,-4 1 8,-1 4-5,-4 1-4,-3 0 0,-5 3-4,-1 1 3,0 2-4,0 1 5,2-3 0,-1 5-4,7-7-1,-6 5-1,8-5 4,-1 2-4,0-1 1,7-2 15,0-1-9,0 1-7,0-3-1,2 0 4,3-1-5,1-2 5,-4 1 4,5 0-3,-3 0-4,3-2 1,0 1 0,2-3-2,-6 3 0,6-3 1,0 0 0,-2 2 0,2-2 2,0 0 4,-1 4-5,1-4 1,0 0 10,0 0-15,-4 3 7,4-3-1,0 0 4,0 0-7,0 0 0,0 0 0,0 0 0,0 0 5,0 0-6,0 0 4,-5 2 0,5-2 0,0 0 3,0 0-5,0 0-3,0 0 7,0 0-5,0 0 8,0 0-4,0 0 0,0 0 0,0 0-4,0 0 6,0 0-7,0 0 11,0 0-13,0 0 8,0 0-5,0 0 4,0 0-2,0 0-2,0 0 4,0 0-2,0 0 6,0 0 2,0 0-7,0 0 4,0 0-8,0 0 3,0 0-1,0 0 1,0 0-2,0 0-2,0 0 14,0 0-16,0 0 7,0 0-2,0 0-2,0 0 2,0 0-2,0 0 2,0 0-1,0 0 5,0 0-5,0 0-3,0 0 2,0 0 6,0 0 0,0 0-4,0 0 2,0 0-2,0 0 5,0 0-4,0 0 0,0 0 2,0 0-2,0 0 3,0 0-10,0 0 3,0 0 8,0 0-8,0 0 4,0 0 8,0 0-10,0 0 1,0 0 0,0 0 1,0 0 1,0 0 13,0 0-8,0 0-10,0 0 4,0 0-3,0 0 2,0 0-2,0 0 3,0 0-1,0 0-1,0 0 0,0 0-3,0 0 3,0 0 3,0 0-4,0 0 6,0 0-4,0 0-1,0 0 2,0 0 9,0 0-10,0 0 1,0 0 1,0 0-3,0 0 1,0 0 5,0 0-5,0 0 0,0 0-1,0 0 10,0 0-8,0 0-5,0 0 2,0 0 0,0 0 3,0 0-2,0 0 5,0 0-9,0 0 5,0 0 4,0 0-4,0 0-1,0 0 1,0 0 2,0 0-4,0 0 7,0 0-2,0 0 3,0 0-4,-1 3-1,1-3-2,0 0-4,0 0 9,0 0-8,0 0 3,0 0 2,0 0-1,0 0 2,0 0-2,0 0 2,0 0 2,0 0-2,0 0-2,0 0 1,0 0 0,0 0 5,0 0-5,0 0-2,0 0 5,0 0 0,0 0-10,0 0 8,0 0 10,0 0-12,0 0 2,0 0 0,0 0 2,0 0-2,0 0-1,0 0-2,0 0-1,0 0 4,0 0 2,0 0-2,0 0-6,0 0 1,0 0 10,0 0-5,0 0-4,0 0 3,0 0 0,0 0 0,0 0 0,0 0 2,0 0-3,0 0-1,0 0 1,0 0-2,0 0 3,0 0-5,0 0 4,0 0-2,0 0 9,0 0-6,0 0 0,0 0-2,0 0 2,0 0 1,0 0 0,0 0 1,0 0-4,0 0 1,0 0-3,0 0 6,0 0-2,0 0 1,0 0-3,0 0-2,0 0 5,0 0-5,0 0 5,0 0-2,0 0-1,0 0 3,0 0 0,0 0 4,0 0-1,0 0-7,0 4-1,0-4 3,0 0-2,0 0 2,0 0 4,0 0-5,0 0 4,0 0-1,0 0-4,0 0 6,0 0-4,0 0 8,0 0-7,0 0-4,0 0 4,0 0 2,0 0-7,0 0-1,0 0 3,0 0 0,0 0 2,0 0-3,0 0-5,0 0 2,0 0 1,0 0 1,0 0-5,0 0 6,0 0 5,0 0-11,0 0 2,0 0-2,0 0 1,0 0-3,0 0 1,0 0 5,0 0-4,0 0 2,0 0 2,0 0-1,0 0-2,0 0 3,0 0 0,0 0 4,0 0-8,0 0 2,0 5 2,0-5 5,0 0-5,0 0 5,0 0-4,0 0 4,-3 3 8,3-3-13,0 0-3,0 0 4,0 0 2,0 0 2,-5 3 1,5-3-6,0 0-1,0 0 7,0 0-8,0 0-2,-4 1 3,4-1-5,0 0 3,0 0-4,0 0 5,0 0-4,0 0 3,0 0 1,0 0-4,0 0 4,-2 4 0,2-4 2,0 0-2,0 0-6,0 0 6,-4 4-7,4-4 11,0 0-5,0 0 2,0 0-4,0 0 1,0 0 3,0 0 0,0 0 3,0 0 1,0 2-3,0-2 2,0 0-3,0 0 5,0 0-2,0 0 2,0 0 0,0 0-2,0 0 4,0 0-3,0 0 2,0 0-4,0 0 6,0 0-7,0 0 9,0 0-6,0 0 0,0 0 3,0 0 0,0 4 0,0-4-3,0 0 2,0 0-2,0 0 5,0 0-5,0 0 5,0 0-3,0 0 5,0 0-6,0 0 2,0 0-3,0 0 16,0 0-15,0 0-2,0 0 7,0 0-5,0 0 1,0 0 4,0 0-5,0 0 2,0 0 0,0 0-1,0 0-3,0 0 4,0 0-1,0 0-2,0 0 6,0 0-5,0 0 5,0 0-4,0 0-1,0 0 4,0 0-5,0 0 5,0 0-1,0 0-1,0 0-2,0 0 2,0 0-5,0 0 7,0 0-5,0 0 1,0 0 1,0 0-3,0 0 7,0 0-2,0 0 0,0 0 1,0 0-1,0 0 2,0 0-1,0 0-3,0 0 5,0 0-5,0 0 0,0 0-1,0 0-1,0 0 4,0 0-3,0 0 3,0 0 2,0 0-5,0 0 3,0 0-1,0 0-1,0 0 1,0 0-1,0 0 0,0 0 3,0 0-2,0 0-4,0 0 3,0 0 3,0 0-4,0 0 3,0 0 0,0 0-1,0 0 0,0 0 3,0 0-3,0 0 0,0 0 0,0 0-3,0 0 0,0 0 0,0 0 1,0 0 1,0 0 2,0 0-2,0 0 2,0 0 4,0 0-6,0 0 0,0 0 3,0 0-4,0 0 3,0 0-2,0 0 1,0 0 2,0 0-6,0 0 10,0 0-3,0 0 1,0 0-6,0 0 2,0 0-3,0 0 0,0 0 5,0 0-3,0 0 0,0 0 0,0 0 4,0 0-2,0 0-1,0 0 2,0 0-1,0 0 1,0 0-3,0 0 3,0 0 7,0 0-9,0 0-1,0 0-3,0 0 5,0 0-2,0 0 5,-4 3-1,4-3-3,0 0-1,0 0 2,0 0-4,0 0 4,0 0-3,0 0 11,0 0-16,0 0 8,0 0-2,0 0 1,0 0-1,0 0 0,0 0-2,0 0 1,0 0 1,0 0 2,0 0 1,0 0-2,0 0 2,0 0-4,0 0 0,0 0 2,0 0 2,0 0-3,0 0 2,0 0 1,0 0-8,0 0 6,0 0 0,0 0-1,0 0 1,0 0-2,0 0 1,0 0-1,0 0 5,0 0-7,0 0 8,0 0-3,0 0 0,0 0 0,0 0-5,0 0 5,0 0-2,0 0 2,0 0-1,0 0 0,0 0 2,0 0-4,0 0-1,0 0-1,0 0-16,0 0-15,0 0-14,0 0-21,0 0-17,0 0-25,0 0-22,0 0-22,0 0-21,0 0-26,0 0-26,0 0-153,0 0-414,17 0 184</inkml:trace>
  <inkml:trace contextRef="#ctx0" brushRef="#br0" timeOffset="219241.488">16555 16223 50,'0'0'89,"-13"-1"-6,8 1 1,5 0-5,-14 1 8,5-1-8,4 2-12,-3-1 6,8-1 4,-9 0-7,4 1-11,5-1-4,-10 0 1,10 0-1,-6 1 4,6-1-6,-3 4 5,3-4-9,0 0 1,-3 2 8,3-2-2,0 0 10,10 4 16,-3-2-1,3 0-2,3 1-2,6 2-5,1 1-2,10 2-1,1-3-1,4 2-2,-1-2-1,2 2-2,3 0-5,12 1-1,0-3-8,-16 2 4,5-5-4,11 6-1,1 0-3,-12-2-1,-2-1-9,22 4 2,-5-3-1,0 2-2,-4-2-3,5 4 0,-3-5-3,-1 4-1,-1-4-3,0 0-4,-11-1 1,14 0-5,-2 1 3,-1-4-5,3 4 3,-16-4-6,15 0 0,-2-2-2,-13 1-26,-1 0-1,15-1 5,-13 1-1,-2-2 4,1 2 4,-5 2-3,3-4 6,-5 0-4,2 1 3,0-1-5,-2 1 6,1-1-2,1 1 5,1-3-3,0 4 3,0-4 2,0 6 2,1-5 5,2 3-8,-2-1 3,2 0-3,-3 1 4,2-2-3,-3 4 4,3-5-4,-4 3-2,0 0 3,-1 1 0,0-1 0,-1 0-6,-2 2 6,-5-2-3,5 0 4,-5 0-5,5 2 1,-7-1 2,1 1-4,1-1 1,3 0 3,2 3-1,-1-7-4,3 6 4,-3-6-1,2 3 2,2-1-3,-1 2 0,0 2 4,0-6-4,0 6 0,1-3 2,-2 3-3,-2-5 2,-6 4 2,2-4-1,-5 2-3,4 0 12,1-1-14,-4 1 5,-1-3-4,3 2 2,-4 0 3,1 0-3,0-1 3,3 0-3,0 1 1,-3-3 0,1 3-1,-1-3 1,2 3-3,1 1 5,-1-1-4,-1 1 2,2-3-5,1 3 7,-4-3-6,4 3 2,-3-2-2,0 1 1,1 0 3,-2 1-1,0-1 4,1 1-5,-6-2 2,5 2 6,-5 0-3,-3-1-3,4 1 1,-1-3-2,2 3-3,-1-1 1,0 1 0,-4-2 4,4-1-2,-2 3 0,-2 0-1,0-2-2,3 1 4,-2 0-4,0 1 4,-5-1-4,1 1 3,-1-2 0,0 1-1,-6 1 3,9-3-2,-9 3 2,7 0-2,-7 0 1,6-1-3,-6 1 3,0 0-4,8 0 7,-8 0-5,0 0 1,0 0 0,0 0-2,5-3 3,-5 3-2,0 0 3,0 0-5,0 0 4,0 0-2,0 0 4,0 0-4,0 0 2,0 0 1,0 0-2,0 0 1,0 0 4,0 0-4,0 0-2,0 0 0,0 0 4,0 0 3,6 0-5,-6 0-6,0 0 6,0 0 0,0 0 0,0 0 1,0 0-4,0 0 5,2-4-3,-2 4 2,0 0-4,0 0 3,0 0-3,0 0 3,0 0 3,0 0-3,0 0 2,0 0-4,0 0 2,0 0 0,0 0 0,0 0 0,0 0-1,0 0-1,0 0 2,0 0-5,0 0 6,0 0 3,0 0-4,0 0 1,0 0-5,0 0 5,0 0 1,0 0-1,0 0-2,0 0 1,0 0 4,0 0-6,0 0 4,0 0-2,0 0-2,0 0 0,0 0 1,0 0-1,0 0 0,0 0 0,0 0 1,0 0 3,0 0-4,0 0 2,0 0-2,0 0 0,0 0 6,0 0-6,0 0 4,0 0-2,0 0 1,0 0-6,0 0 12,0 0-10,0 0 2,0 0-1,0 0-3,0 0 6,0 0-5,0 0 3,0 0-1,0 0 1,0 0 1,0 0 0,0 0 1,0 0-2,0 0 2,0 0-4,0 0 11,0 0-8,0 0 0,0 0-1,0 0-2,0 0 5,0 0-3,0 0 3,0 0-3,0 0 1,0 0-6,0 0 3,0 0 4,0 0-4,0 0 5,0 0-4,0 0 1,0 0-2,0 0 3,0 0 0,0 0 2,0 0 0,0 0-3,0 0 1,0 0 0,0 0 1,0 0-2,0 0-2,0 0 7,0 0-6,0 0 2,0 0 0,0 0 1,0 0 1,0 0-4,0 0 3,0 0-2,0 0 1,0 0-2,0 0 3,0 0-3,0 0-1,0 0 1,0 0 2,0 0-1,0 0 2,0 0-1,0 0-1,0 0 5,0 0-8,0 0 6,0 0-2,0 0 0,0 0-4,0 0 4,0 0-2,0 0 1,0 0 5,0 0-5,0 0 3,0 0-4,0 0 8,0 0-10,0 0 13,0 0-14,0 0 3,0 0 5,0 0-3,0 0-1,0 0 4,0 0-7,0 0 5,0 0-1,0 0 0,0 0 0,0 0-5,0 0 4,0 0-2,0 0 5,0 0-5,0 0 7,0 0-4,0 0 0,0 0 0,0 0-1,0 0-1,0 0-1,0 0 4,0 0 0,0 0 3,0 0-5,0 0 0,0 0 0,0 0-1,0 0-1,0 0 2,0 0 1,0 0-4,0 0-4,0 0 4,0 0-1,2 7-2,-2-7 1,0 0 2,0 0-2,0 0 2,0 0-2,0 0 2,0 0-3,0 0 5,0 0 4,0 0-5,0 0 3,0 0-4,0 0 3,0 0-3,0 0 4,0 0-3,0 0-1,0 4 4,0-4-1,0 0 2,0 0-4,0 0 0,0 0 3,0 0-1,0 0 0,0 0-3,0 0 4,0 0 2,3 4-4,-3-4 0,0 0 4,0 0-3,0 0 0,0 0 1,0 0-4,0 0 1,0 0 0,0 0 6,0 0-7,0 0 3,0 0 0,0 0 3,0 0-2,0 0-1,0 0 1,0 0-2,0 0 5,0 0-5,0 0 4,0 0-1,0 0-2,0 0-1,0 0 0,0 0 0,0 0 0,0 0 4,0 0-5,0 0 0,0 0-3,0 0 2,0 0 4,0 0-4,0 0 2,0 0-4,0 0 5,0 0-1,0 0-1,0 0-5,0 0 9,0 0-3,0 0 0,0 0 0,0 0 0,0 0 0,0 0 0,0 0-1,0 0-1,0 0 5,0 0-2,0 0 5,0 0-9,0 0 2,0 0-1,0 0 5,0 0-3,0 0 1,0 0-1,0 0-5,0 0 5,0 0 1,0 0 0,0 0-4,0 0-1,0 0 4,0 0-1,0 0 1,0 0-4,0 0 4,0 0-1,0 0 0,0 0-1,0 0 3,0 0-3,0 0 5,0 0-2,0 0-1,0 0 0,0 0-3,0 0-3,0 0 6,0 0-1,0 0 3,0 0 2,0 0-1,0 0 1,0 0 0,0 0-1,0 0-3,0 0 2,0 0-6,0 0 5,0 0-3,0 0 3,0 0 3,0 0-5,0 0 1,0 0 0,0 0 3,0 0-3,2 2 1,-2-2-4,0 0 5,0 0 0,0 0 0,0 0 0,0 0 1,0 0-2,0 0 0,0 0 2,0 0-2,0 0-3,0 0 1,0 0 5,0 0-6,0 0 7,0 0-5,0 0 5,0 0-7,0 0 7,0 0-6,0 0 5,0 0-2,0 0 3,0 0-3,4 2-3,-4-2 3,0 0-2,0 0 2,0 0-3,0 0 4,0 0 1,0 0-3,0 0 3,0 0 0,0 0 0,0 0-6,0 0 6,0 0-4,0 0 2,0 0 0,0 0 1,0 0-1,0 0-2,5 2-2,-5-2 0,0 0 7,0 0-6,0 0 6,0 0-7,0 0 4,0 0 0,0 0 3,0 0-7,0 0 3,0 0 1,0 0-4,0 0 4,0 0-4,0 0 3,0 0-3,0 0-6,0 0 4,0 0-2,0 0 5,0 0-6,0 0 9,0 0-5,0 0 2,0 0 0,0 0-2,0 0 1,0 0-2,0 0 4,0 0-4,0 0 4,0 0 2,0 0-2,0 0 1,0 0-2,0 0 3,0 0-5,0 0 5,0 0 0,0 0-3,0 0 3,0 0-2,0 0 4,0 0-5,0 0-1,0 0-1,0 0 1,0 0 0,0 0-2,0 0 4,0 0-6,0 0 0,0 0 1,0 0-4,0 0 4,0 0 1,0 0-5,0 0 6,0 0-2,0 0 3,0 0-1,0 0-1,0 0-1,0 0 0,0 0 7,0 0-10,0 0 6,0 0 0,0 0 0,0 0 1,0 0-3,0 0 3,0 0-2,0 0 1,0 0 5,0 0-10,0 0 10,0 0-4,0 0 3,0 0-3,0 0 3,0 0 3,0 0-6,0 0 5,0 0-3,0 0 0,0 0 1,0 0-3,0 0 5,0 0-4,0 0 1,0 0 2,0 0-2,0 0 2,0 0-1,0 0-3,0 0 3,0 0-3,0 0-1,0 0 3,0 0-4,0 0-4,0 0 3,0 0 4,0 0-7,0 0 5,0 0-9,0 0 7,0 0-4,0 0 5,0 0 0,0 0-6,0 0 8,0 0-2,0 0-3,0 0 2,0 0-5,0 0 5,0 0-2,0 0 4,0 0-1,0 0 5,0 0-9,0 0 1,0 0 1,0 0 3,0 0-2,0 0 3,0 0-2,0 0 6,0 0-4,0 0-4,0 0 7,0 0-2,0 0-3,0 0 4,0 0-13,0 0 16,0 0-3,0 0 0,0 0 1,0 0 2,0 0-2,0 0-1,0 0 2,0 0-1,0 0-2,0 0 2,0 0 1,0 0 0,0 0 1,0 0-5,0 0 1,0 0 5,0 0-5,0 0 0,0 0-1,0 0 4,0 0-6,0 0-3,0 0 0,0 0-7,0 0 4,0 0-5,0 0-10,0 0-6,0 0-5,0 0-6,0 0-13,0 0-18,0 0-8,0 0 5,0 0-13,0 0-5,0 0-15,0 0-3,-14 3-94,14-3-222,-11 1 98</inkml:trace>
  <inkml:trace contextRef="#ctx0" brushRef="#br0" timeOffset="220828.9897">2579 17145 75,'0'0'90,"0"0"20,0 0-17,0 0-2,4 4 3,-4-4-11,3 3 6,-3-3-4,0 0 2,4 2-2,-1-1-4,-3-1 4,7 4 0,-7-4-4,8 3 5,-2-3-3,-1 2-2,1 0-3,-6-2 3,15 0 29,-4 0-11,4-2-9,2 0-4,2 2-6,3-4-8,1 1-6,5 2-10,-1-2 0,2 1-3,-1-1-5,3 1 3,-3-1-9,6-1 0,2 2-5,1-1-3,2 0-3,18-3 5,-3-1-11,4 6 7,2-6-4,0 5-5,5-1 7,0-6-17,-1 6 8,26 1 5,-32-4-7,6 6-1,-2-1 3,-3-2-7,4 3-6,3 0 9,1 0-2,-2 0-2,-1-2 1,0 4 0,0 2 1,0-8-6,-1 7-4,-3-6 3,-3 3-2,0 4 6,-3-4-4,1-1-13,-16-2 19,15 3-6,-4 0 4,-11-2 9,-5-1-13,3 3 15,-4 0 1,-2 0-6,-3-2 2,-6 2 1,-3-2-4,-5 2-2,3 0 10,-6-1-4,-2 0-1,0 1 2,-2-3-1,-7 3 1,12 3-2,-12-3 2,9-3 0,-9 3-2,0 0 3,9 0-8,-9 0 2,0 0-11,0 0 8,0 0 8,7-3-17,-7 3 0,0 0 6,0 0-7,0 0 10,0 0-15,0 0 7,11 3-13,-11-3 17,0 0-10,0 0 6,0 0-1,0 0 4,6 0 2,-6 0-25,0 0 17,0 0 0,0 0-2,0 0-8,0 0-13,0 0-15,0 0-6,11-3-27,-11 3-1,0 0-11,0 0-11,10 7-3,-10-7-13,10 1-9,0 2-19,-10-3-6,18 1-6,-3-1-21,4 0-8,2 0-14,8 5-10,1-7-120,0-1-347,3 3 153</inkml:trace>
  <inkml:trace contextRef="#ctx0" brushRef="#br0" timeOffset="222497.2396">12114 16401 54,'0'0'99,"0"0"-11,4-2-8,-4 2 3,0 0-7,5-2-2,-5 2 7,8-3-9,-4 2 5,1 0-2,-5 1 0,12-2-7,-6 4 7,3-2-3,2 0 2,3 0 2,4 1-1,-1 0-8,4-1 6,3 1-7,3 3-2,3-2-5,3 1 4,1-1-11,1 3 8,3-1-4,3 1-3,-3 1-4,14 1-1,-12-4 1,15 1 1,-17-3-1,16 6-4,-2-5-2,-1 1-3,0 2 6,4 2-9,-1-3 6,-3-2-9,4 1-3,-1 0-3,-3-1-5,4-2 0,1 0 1,-3-2-1,0 4-1,-1-4-6,-1 2 1,0 0-5,-1 0 3,-11-3-7,12 3 6,-11-1-6,0 1 4,0-2-7,-3 2 0,1-1-1,-2 2 2,-4-1-1,1-1-3,-1 1 4,-4-3-3,-7 2 1,-2 2 0,-5-1-3,3-1 4,-3 0-6,-4 1 2,2 0 2,-5-3 0,-1 3 1,1-4-2,-1 4 4,-1-1-3,-5 1-1,10 1 1,-10-1-1,8-2 1,-8 2-2,0 0-1,5-1 2,-5 1 1,0 0-1,0 0-2,0 0 1,7 0-4,-7 0 2,0 0 2,0 0-1,0 0-2,7 1 1,-7-1 1,0 0-6,0 0 3,0 0-2,0 0 5,0 0-8,0 0-1,0 0-1,0 0 0,0 0 0,0 0 1,0 0-3,2 5-1,-2-5-3,0 0-1,0 0 4,0 0-4,0 0 3,0 0 0,0 0 0,0 0 4,0 0-2,0 0 2,0 0-3,0 0 1,0 0 2,0 0-3,0 0 5,0 0-6,0 0 3,0 0-3,0 0 5,0 0-3,0 0 0,0 0-4,0 0-5,0 0-4,0 0-12,0 0-8,0 0-9,0 0-11,0 0-8,0 0-10,0 0-24,0 0 1,0 0-29,0 0-5,0 0-4,0 0-102,0 0-265,0 0 119</inkml:trace>
  <inkml:trace contextRef="#ctx0" brushRef="#br0" timeOffset="224176.8513">7255 17036 18,'0'0'59,"0"0"3,0 0-10,0 0-2,0 0-4,0 0-4,0 0 3,0 0-6,0 0 1,-5 2-3,5-2 3,0 0-1,0 0-1,0 0-2,0 0-8,0 0-1,0 0-2,0 0 4,0 0-4,0 0-6,0 0 15,0 0-11,0 0 7,0 0-3,0 0 16,0 0-19,0 0-10,0 0 16,0 0-1,9 3 7,-9-3 1,5 3 8,-5-3-14,9 1 2,-1 2 0,2-1 4,3 0-7,-3 1-2,10 0 5,1-1-13,7 3 8,-2-5 3,-6 7-4,12-5 1,4 3-4,2 2 1,-3-2-1,5-5-3,-1 7-4,12-2 4,4 0-2,-19-2 3,18 6-12,-3 0 6,1-4-5,-1 5-1,-2-3 1,4-2 0,-2 2 0,-11-3-5,-1 2 7,12 0-8,-10-1 12,12-1-14,0 2 7,-13-2 0,12 0-6,4 0 8,-4-3-13,0 7 11,1-8-6,0 0-3,-1 7 5,0-6-5,-1 0-2,2 2 10,-14-3-8,12 2 1,-1 0 3,-12-2-11,0 1 6,15-1 1,-14 7 5,12-6-7,-11 0 6,11-1 27,0 3-3,-10-3-5,-1 1 2,13 6-4,0-6-5,-12 2 2,12-1-5,-13-2-7,16 7 8,0-5-5,-4-2 1,5 7 3,-3-6-10,-3 4 6,1-2-1,-11-2-6,10 2 3,-10-3-4,11 8 4,-11-8-3,8 0-4,-10 4 2,2-4 2,-1 3 2,15 0-2,-18 0-4,21 2 7,-23-2-8,7-3 3,13 5 0,-6 0-6,-12-2 8,16 2 1,-16-1-5,3-1 3,-4 4 1,4-5-6,13 8 1,-17-7-1,1 1 0,2 2 3,-4-5-5,3 7 4,-3-3-3,-1-1 5,-4 0 0,2 0-3,-4 3 2,0-5-2,0 2 1,-9 1 0,4-3 0,-2 2 0,-2-3-2,-2 0 3,3 2-3,-2 1 1,-1-1 3,1-1 0,-5-2-2,0 4 5,-2-3-6,4 2 1,-3-1 1,-2 0-1,2 0 1,-4-2-1,-1 1 6,-2-1-8,2 0 5,-7 0-2,9 4 0,-5-4-1,-4 0 4,0 0 4,7 0-4,-7 0 6,0 0-13,6 1 15,-6-1 0,0 0-3,0 0 1,6 1 0,-6-1-2,0 0 1,0 0-1,0 0-4,0 0 6,0 0-8,0 0 5,0 0-4,0 0 6,0 0-3,0 0-5,0 0 8,0 0-6,0 0-1,0 0 5,-19 3-5,17-1 3,2-2-3,0 0 0,-7 0 3,7 0-7,0 0 7,-7 1-7,7-1-1,0 0-3,0 0-1,0 0-5,0 0-3,-5 2 4,5-2-3,0 0-9,0 0 0,0 0-6,0 0-13,-4 6-10,4-6-6,0 0-4,0 0-14,0 0-11,-6 3-8,6-3-12,0 0-14,-5 5-12,1-5-88,1 3-239,3-3 106</inkml:trace>
  <inkml:trace contextRef="#ctx0" brushRef="#br0">467 16828 19,'-8'1'75,"8"-1"-6,0 0-13,0 0 9,-8 3-14,8-3 0,0 0 0,-6 3-7,6-3 7,0 0-8,-3 3 0,3-3 0,0 0 4,0 0-1,-4 4 2,4-4 3,0 0-3,0 0 3,0 0-9,0 0 5,0 0-7,0 0 2,0 0-3,0 0-4,0 0 1,0 0-6,0 0 4,0 0-5,0 0-1,0 0 6,0 0-9,0 0 11,0 0-2,0 0 1,0 0 4,0 0-2,0 0-4,20-2 4,-10 0-6,2 1 5,2-2-3,4-2-1,1 1-1,9-3-2,-1-3-3,2 5-2,4-4 0,1 1-4,0-4 1,5 4-5,-1-2 5,12-3-8,0 1 3,-2 0 0,-11 3-8,-1 3 3,2-6 0,1 7 0,-1-5-2,-2-1-2,1 1 1,0-1-3,-4 4 3,-2-4-1,0 4 0,-2-3 0,3 2-3,-11 4 7,4-4-9,3 2 3,-11 0-2,2 1-1,-6 2 2,4-3-2,1 3 4,-1-3-3,-3 3-1,-5 0-1,1-2-1,3 3 1,-5 0 0,-2 0 3,2 1-3,-2-3-4,-1 1 9,1 1-6,-6 2 3,7-3 0,-7 3-1,0 0-2,10-1 5,-10 1-7,0 0 2,0 0 4,4-2-2,-4 2-2,0 0-3,0 0 0,0 0-10,0 0-7,0 0-1,-29 6-7,17-4 0,2 0-17,1-1 2,-5 1-5,1 0-1,-1 1 6,2 0-9,1-2 8,-3 2-2,0-3 7,1 2-1,0-2-6,1 2 8,1-2 0,0 1 4,-3 1 9,-4-4-4,6 2 7,1 2 0,-3-2-6,2 0 25,1-2-14,-1 1 5,6 4 1,6-3-20,-16-2 26,5 1-3,6-1 5,5 2 4,-13 0-11,13 0 14,-10-2 3,10 2 0,-9-4 3,9 4-9,-6-3 8,6 3 0,0 0-4,0 0 12,-9 0-14,9 0-6,0 0 1,0 0 10,0 0-4,0 0 1,0 0-2,0 0 11,0 0-19,0 0-1,0 0 4,27 4 8,-27-4 6,14-1-14,-5 2 13,0 1-11,2-2 1,-1 1 10,3-2 2,0 2-9,1-1 1,1 0 0,5 2 1,-5-5 4,0 3 2,4-3-4,2 2 2,-1-1 1,-1-1-8,-1 3-3,0-2 13,-4 0-3,-1-2-5,-2 4 6,2-3 5,-4 1-7,3 2-7,-4-2 4,-8 2 1,15-2 7,-9 2-11,-6 0 9,11-3-6,-11 3 4,9 1-7,-9-1 5,0 0 4,11-1-4,-11 1 3,0 0-4,7-1 7,-7 1-3,0 0-4,0 0 4,0 0-5,0 0 8,9-1-1,-9 1-3,0 0 8,0 0-6,0 0-3,0 0 2,0 0-2,0 0 3,0 0-6,0 0 8,0 0-7,0 0-3,0 0 7,0 0-9,0 0 4,0 0 3,0 0-8,0 0 4,0 0 2,0 0-3,0 0 1,0 0 1,0 0 0,0 0 0,0 0 1,0 0-4,-13 9 6,6-5-6,-1 1 4,-1-1-3,-1 1 0,0 4-1,-3-3-5,-1 7 2,4-4 3,-7 6 2,1-1 1,0 0-6,-1 5 2,5-7 2,-3 2-1,4 2-3,-2-3 0,6 0 4,-4 1-5,6-3 3,-4-1-4,4-1 4,-1 3 5,1-5-7,1 2 4,0-3-6,2-2 4,-2 0 5,4 0-11,0-4 5,-4 6-2,4-6-3,0 0 6,-3 6 0,3-6-2,0 0 4,-4 5-3,4-5 5,0 0-5,0 0-1,0 0 5,0 0 0,-3 4-5,3-4 7,0 0-3,0 0-1,0 0 4,0 0-2,0 0 3,0 0-3,0 0-1,0 0-2,0 0 8,0 0-3,0 0 1,0 5-4,0-5 5,0 0-3,0 0 2,0 0 0,0 0-4,0 0-1,0 0 6,0 0-8,0 0 9,0 0-2,0 0-3,0 0-1,0 0 3,0 0-2,0 0 1,0 0-4,0 0 10,0 0-9,0 0 0,0 0-6,0 0 6,0 0 4,0 0-7,0 0 2,0 0 3,0 0-5,0 0 2,0 0-1,0 0-1,0 0 3,0 0-2,0 0 3,0 0 0,0 0-5,0 0 0,0 0 4,0 0-5,0 0 8,0 0-3,0 0-3,0 0 2,0 0-2,0 0 2,0 0-7,0 0 8,0 0-3,0 0-2,0 0 7,0 0-7,0 0 6,0 0-6,0 0 4,0 0 2,0 0-2,0 0-1,0 0-4,0 0 4,0 0 1,0 0-5,0 0 7,0 0-3,0 0 1,0 0 5,0 0-8,0 0 7,0 0-6,0 0-2,0 0 2,0 0 0,0 0-5,0 0 8,0 0-4,0 0 3,0 0 4,0 0-6,0 0 3,0 0-3,0 0 1,0 0-2,0 0 1,0 0-3,0 0-2,0 0 9,0 0-4,0 0 3,0 0-8,0 0 6,0 0-4,0 0 0,0 0 4,0 0-4,0 0 1,0 0 6,0 0-4,0 0 0,0 0 0,0 0 5,0 0-7,0 0 4,0 0-4,0 0 2,0 0 1,0 0-4,0 0 5,0 0 3,0 0-5,0 0 5,0 0-3,0 0-3,0 0 3,0 0-3,0 0 5,0 0-2,0 0-6,0 0 2,0 0 4,0 0 0,0 0 1,0 0-7,0 0 3,0 0-4,0 0 4,0 0 5,0 0-8,0 0 6,0 0-2,0 0 0,0 0 1,0 0-1,0 0 2,0 0-1,0 0 2,0 0 2,0 0-5,0 0 3,0 0-3,0 0 0,0 0 3,0 0 0,0 0-1,0 0-3,0 0 7,0 0-6,0 0 1,0 0 2,0 0-3,0 0 0,0 0-3,0 0 4,0 0 2,0 0-4,0 0 1,0 0 4,0 0-4,0 0 0,0 0 1,0 0 0,0 0-2,0 0 0,0 0 2,0 0 5,0 0-6,0 0 0,0 0-5,0 0 4,0 0 1,0 0 4,0 0-5,0 0 3,0 0-2,0 0-3,0 0 4,0 0-2,0 0-1,0 0 4,0 0-5,0 0 8,0 0-4,0 0-2,0 0 3,0 0-1,0 0 1,0 0-2,0 0-3,0 0 3,0 0-3,0 0 9,0 0-8,0 0 1,0 0 4,0 0-4,0 0 3,0 0 0,0 0-3,0 0 1,0 0 2,0 0-2,0 0-1,0 0 3,0 0 1,0 0-8,0 0 2,0 0 4,0 0 1,0 0-1,0 0-4,0 0 6,0 0-7,0 0 2,0 0 2,0 0-6,0 0 8,0 0-4,0 0 1,0 0 1,0 0 2,0 0-4,0 0 2,0 0 4,0 0-9,0 0 1,0 0 9,0 0-8,0 0 5,0 0-5,0 0 3,0 0 4,0 0-3,0 0 0,0 0 1,0 0-1,0 0 2,0 0-7,0 0 8,0 0-3,0 0-5,0 0 2,0 0 1,0 0 0,0 0 4,0 0 2,0 0-8,0 0 5,0 0-3,0 0 2,0 0-3,0 0 4,0 0-4,0 0 0,0 0 3,0 0-3,0 0 6,0 0-2,0 0-2,0 0 0,0 0 3,0 0-4,0 0-6,0 0 9,0 0-2,0 0 0,0 0 1,0 0-3,0 0 3,0 0 0,0 0-1,0 0 2,0 0-2,0 0-3,0 0 5,0 0-3,0 0 3,0 0-4,0 0 4,0 0-3,0 0-4,0 0 8,0 0-6,0 0 2,0 0 6,0 0-6,0 0-2,0 0 4,0 0-7,0 0 7,0 0-4,0 0 7,0 0-4,0 0-1,0 0 4,0 0-6,0 0 4,0 0-2,0 0 4,0 0-2,0 0-4,0 0 1,0 0 0,0 0 1,0 0 0,0 0-1,0 0 6,0 0-5,0 0 6,0 0-2,0 0-4,0 0 3,0 0-6,0 0 4,0 0-1,0 0 2,0 0 0,0 0-2,-4 3-3,4-3 0,0 0 5,0 0 1,0 0 1,0 0-3,0 0 2,0 0 1,0 0 0,0 0-3,0 0-8,0 0 9,0 0 3,0 0-7,0 0 9,0 0-5,0 0 1,0 0-3,0 0 2,0 0-3,0 0 3,0 0 3,0 0-7,0 0 5,0 0-1,0 0-4,0 0 2,0 0-3,0 0 3,0 0-1,0 0 4,0 0 1,0 0-8,0 0 1,0 0 4,0 0 2,0 0-2,0 0 2,0 0-1,0 0-3,0 0 0,0 0 2,0 0-6,0 0 14,0 0-9,0 0 3,0 0-7,0 0 4,0 0 1,0 0-3,0 0 4,0 0-1,0 0-1,0 0 4,0 0-3,0 0-3,0 0 3,0 0-3,0 0 3,0 0 2,0 0-1,0 0 2,0 0-5,0 0 0,0 0 4,0 0-1,0 0 2,0 0-4,0 0 6,0 0-8,0 0 1,0 0 5,0 0-5,0 0 3,0 0-1,0 0 1,0 0 0,0 0 0,0 0 0,0 0 3,0 0-7,0 0 6,0 0-7,0 0 5,0 0-2,0 0 2,0 0 0,0 0 1,0 0-4,0 0 4,0 0-5,0 0 6,0 0-6,0 0 3,0 0-2,0 0 1,0 0 0,0 0 2,0 0-3,0 0 4,0 0-2,0 0 0,0 0-2,0 0 4,0 0-4,0 0-3,0 0 8,0 0-3,0 0 5,0 0-3,0 0-3,0 0 2,0 0-4,0 0 5,0 0-4,0 0 3,0 0 0,0 0-5,0 0 7,0 0-3,0 0 6,0 0-11,0 0 3,0 0-1,0 0 1,0 0 7,0 0-5,0 0-1,0 0 3,0 0-3,0 0 1,0 0-1,0 0 2,0 0 1,0 0-4,0 0 4,0 0-4,0 0 0,0 0 2,0 0 0,7-13 0,-7 13 0,0 0-3,0 0-3,0 0 9,2-4-4,-2 4 3,0 0-3,0 0 1,4-5 1,-4 5 1,0 0-3,0 0 2,0 0 0,0 0 1,0 0-2,0 0-5,0 0 7,0 0 0,0 0-1,0 0-5,0 0 7,0 0-6,0 0 6,0 0-2,0 0-1,0 0 3,0 0 0,0 0 3,0 0-12,0 0 5,0 0 1,0 0-4,0 0 8,0 0-8,0 0 7,1-5-4,-1 5-2,0 0 3,0 0-2,0 0 2,0 0-1,0 0 9,0 0-8,0 0-1,0 0-2,0 0 4,0 0-3,0 0-1,0 0 3,0 0 0,0 0 3,0 0-6,0 0 3,0 0-4,0 0 1,0 0 4,0 0-5,0 0 5,0 0-1,0 0 0,0 0 4,0 0-5,0 0 6,0 0-5,0 0-2,0 0-1,0 0 4,0 0 4,0 0-7,0 0 1,0 0 1,0 0 0,0 0 2,0 0-4,0 0 3,0 0-1,0 0-3,0 0 6,0 0-3,0 0-2,0 0 3,0 0-1,0 0 3,0 0 2,0 0-7,0 0 5,0 0-5,0 0 1,0 0 1,0 0-1,0 0 2,0 0-1,0 0 2,0 0-6,0 0 3,0 0-1,0 0 5,0 0-1,0 0-9,0 0 10,0 0-5,0 0-1,0 0 3,0 0 0,0 0 1,0 0 4,0 0-9,0 0 5,0 0-1,0 0-3,0 0 5,0 0 0,0 0-3,0 0-1,0 0 4,0 0-3,0 0 2,0 0-1,0 0-3,0 0 6,0 0 0,0 0-3,0 0 4,0 0-7,0 0 5,0 0-3,0 0-1,0 0 6,0 0-7,0 0 5,0 0-2,0 0-2,0 0 2,0 0 0,0 0 2,0 0-4,0 0 2,0 0 6,0 0-10,0 0 10,0 0-6,0 0-1,0 0 0,0 0-1,0 0 2,0 0-2,0 0 2,0 0 0,0 0-3,0 0 5,0 0-3,0 0 0,0 0 4,0 0-4,0 0 2,0 0-2,0 0 7,0 0-8,0 0-1,0 0 3,0 0-2,0 0 5,0 0-4,0 0-2,0 0 1,0 0 6,0 0-6,0 0-2,0 0 6,6-3-4,-6 3 0,0 0 1,0 0 3,2-7-4,-2 7 0,0 0 5,0 0-6,0 0 7,0 0-4,0 0-2,0 0 7,5-2-9,-5 2 4,0 0-1,0 0 7,0 0-4,0 0-3,0 0 4,0 0-4,0 0 4,0 0-3,0 0-1,0 0 2,0 0-1,1-6-1,-1 6 2,0 0-1,0 0 0,2-4 1,-2 4-3,0 0 5,0 0-5,0 0 2,0 0-1,0 0 2,0 0 4,2-6-11,-2 6 7,0 0 2,0 0-6,0 0 6,0 0-6,4-3 2,-4 3 2,0 0-5,0 0 2,0 0 3,0 0-2,0 0 5,0 0-3,0 0 3,0 0-1,0 0-3,0 0 1,0 0-5,0 0 1,0 0 0,0 0 4,0 0 1,0 0-4,0 0 0,0 0 4,3-4-4,-3 4 4,0 0-5,0 0 6,0 0-1,0 0-2,0 0 0,0 0-3,0 0 4,0 0-4,0 0 1,0 0 5,0 0-2,0 0-1,0 0-2,0 0 4,0 0 1,0 0-7,0 0 9,0 0-1,0 0-6,0 0 4,0 0-1,0 0-3,0 0 2,0 0-2,-1-8-2,1 8 8,0 0-6,0 0 2,0 0-3,0 0-2,0 0 8,0 0-6,0 0 5,0 0-3,0 0 5,0 0-5,0 0 0,0 0 0,0 0 0,0 0 2,0 0 0,0 0 0,0 0 4,0 0-7,0 0 2,0 0-1,0 0 3,0 0-2,0 0 4,0 0-5,0 0-2,0 0 3,0 0-3,0 0 5,0 0-1,0 0 0,0 0 1,0 0-3,0 0-2,0 0 4,0 0-2,0 0 0,0 0 2,0 0-2,0 0 2,0 0-1,0 0-2,0 0 0,0 0 5,0 0-2,0 0 5,0 0-6,0 0 1,0 0-4,0 0 3,0 0-3,0 0 6,0 0-3,0 0-2,0 0 4,0 0-7,0 0 6,0 0 7,0 0-9,0 0 1,0 0-4,0 0 5,0 0-2,0 0-4,0 0 6,0 0-4,0 0 6,0 0-13,0 0 10,0 0 4,0 0-5,0 0 4,0 0-5,0 0 0,0 0 2,0 0 1,0 0 0,0 0 2,0 0-3,0 0 2,0 0-1,0 0-3,0 0 4,0 0-5,0 0 3,0 0 5,0 0-8,0 0 5,0 0-2,0 0-1,0 0 3,0 0-5,0 0 1,0 0 0,0 0 3,0 0 2,0 0-7,0 0 3,0 0-2,0 0 3,0 0 0,0 0 0,0 0 0,0 0 0,0 0-5,0 0 9,0 0-8,0 0 5,0 0 0,0 0-1,0 0 2,0 0-3,0 0 3,0 0-5,0 0 1,0 0 2,0 0-3,0 0 8,0 0-5,0 0-3,0 0 1,0 0 1,0 0 3,0 0 0,-2-5 0,2 5 1,0 0-2,0 0 1,0 0-2,0 0 1,0 0 3,0 0-6,0 0-1,0 0 6,0 0 1,0 0-1,0 0-8,0 0 5,0 0-2,0 0 3,0 0-2,0 0 4,0 0-3,0 0 0,0 0-4,0 0 8,0 0-4,0 0-2,0 0 4,0 0-3,0 0 1,0 0-8,0 0 6,0 0-1,0 0 5,0 0-3,0 0 0,0 0-4,0 0 4,0 0 0,0 0 0,0 0 0,0 0 0,0 0-1,0 0 1,0 0 5,0 0-4,0 0 0,0 0 0,0 0 0,0 0 2,0 0-3,0 0-2,0 0 7,0 0-7,0 0 3,0 0-2,0 0 2,0 0 0,0 0-2,0 0 4,0 0 4,0 0-6,0 0 1,0 0-2,0 0 2,0 0-2,0 0 2,0 0 0,0 0-5,0 0 4,0 0 0,0 0-1,0 0 2,0 0-1,0 0 5,0 0-8,0 0 5,0 0-4,0 0-1,0 0 0,0 0 2,0 0 5,0 0-3,0 0-5,0 0 9,0 0-4,0 0-5,0 0 4,0 0-1,0 0 0,0 0 1,0 0-2,0 0 4,0 0 0,0 0-2,0 0 3,0 0-4,0 0 2,0 0-3,0 0 5,0 0-3,0 0 0,0 0 0,0 0-2,0 0 1,0 0 2,-4-5-2,4 5 3,0 0-4,0 0 1,0 0-3,0 0 6,0 0-4,0 0 4,0 0-2,0 0 2,0 0 1,0 0-1,0 0 0,0 0-2,0 0-1,0 0 1,0 0-2,0 0 2,0 0 0,0 0 0,0 0 0,0 0 0,0 0-5,0 0 12,0 0-9,0 0 1,0 0-2,0 0-3,0 0 8,0 0-5,0 0 5,0 0-4,0 0 2,0 0 5,0 0-6,0 0 2,0 0-3,0 0 7,0 0-2,0 0-3,0 0 3,0 0-8,0 0 8,0 0 0,0 0-7,0 0 7,0 0-4,0 0 1,0 0 3,0 0-9,0 0 7,0 0 0,0 0-3,0 0 3,0 0-5,0 0 5,0 0-2,0 0 6,0 0-3,0 0-2,0 0-1,0 0 5,0 0-7,0 0 5,0 0-7,0 0 9,0 0-5,0 0-2,0 0 2,0 0-1,0 0-1,0 0 1,0 0 2,0 0-3,0 0 7,0 0-8,0 0 1,0 0-2,0 0 8,0 0-4,0 0-7,0 0 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1:03.2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1457 16728 2182,'0'0'-1,"0"0"1,0 0 0,0 0 3,0 0-2,0 0-2,0 0 4,0 0-3,0 0 0,0 0-2,0 0 0,0 0-3,4242 0 2,-4242 0 4,0 0-3,0 0 4,0 0-1,0 0-8,-4240 0 2,4240 0-1,0 0 3,0 0 3,0 0-3,0 0 4,0 0-2,0 0 1,0 0 1,0 0-4,0 0 6,0 0-3,0 0 2,0 0 0,0 0-15,0 0 16,0 0-6,0 0-3,0 0 6,0 0-3,0 0 1,0 0 0,0 0-4,0 0 11,-4-7-9,4 7 2,0 0 4,0 0 2,0 0-4,0 0 1,0 0 1,0 0-5,0 0 1,0 0 1,0 0-7,0 0 9,0 0-8,0 0 10,0 0-3,0 0 0,0 0-7,0 0 5,0 0 5,0 0 1,0 0-5,0 0 1,0 0-4,0 0 14,0 0-10,0 0 4,0 0-2,0 0-4,0 0 2,0 0-1,0 0 1,0 0 2,0 0-3,0 0 0,0 0 1,0 0-1,0 0 4,0 0-3,0 0-6,0 0 6,0 0 3,0 0-7,0 0 5,0 0-8,0 0 5,0 0-1,0 0 4,0 0-3,0 0-3,0 0 4,0 0-2,0 0 7,0 0-10,0 0 8,0 0-2,0 0-3,0 0 1,0 0-5,0 0 7,0 0-3,0 0 0,0 0 2,0 0-2,0 0 0,0 0 1,0 0 0,0 0 0,0 0 1,0 0 2,0 0 5,0 0-11,0 0 6,0 0-4,0 0 4,0 0-3,0 0-1,0 0 4,0 0-4,0 0 1,0 0 2,0 0-2,0 0 1,0 0 5,0 0-10,0 0 3,0 0 1,0 0-3,0 0 5,0 0-4,0 0 4,0 0 2,0 0-7,0 0 5,0 0 0,0 0 0,0 0 0,0 0 2,0 0-1,0 0-4,0 0 4,0 0-2,0 0 1,0 0 3,5-3-9,-5 3 7,0 0 0,0 0-1,0 0 1,0 0-5,0 0 5,0 0-1,0 0 2,0 0 0,0 0-1,0 0 0,0 0-1,0 0 2,0 0-3,0 0-5,0 0 5,0 0 3,0 0-4,0 0 5,0 0-5,0 0 7,0 0-8,0 0 0,0 0 3,0 0-7,0 0 9,0 0-1,0 0-9,0 0 7,0 0 0,0 0-1,0 0 2,4-7-3,-4 7 6,0 0-7,0 0 6,0 0-4,0 0 2,0 0-2,0 0 4,0 0 0,0 0-6,0 0 4,0 0 3,0 0-3,0 0-2,0 0 4,0 0-5,0 0 3,0 0 3,0 0-10,0 0-1,0 0-3,0 0-3,0 0-8,0 0-10,0 0-8,0 0-13,-8-6-10,8 6-5,0 0-17,0 0-5,-7-1-1,7 1-6,0 0-14,0 0-2,0 0-72,-13 0-201,13 0 90</inkml:trace>
  <inkml:trace contextRef="#ctx0" brushRef="#br0" timeOffset="6780.1381">209 13331 152,'-5'-2'186,"1"-1"-5,0 0-10,2 1-2,-2-3-6,0 1-3,0-1-8,0 0-8,2-2-6,1 1-6,-3-3-5,4 4-6,0-4-6,-2 2-2,4 2-6,-2-6-6,2 5-8,1-1-3,1-1-7,2 6-5,-1 0-6,7 2-1,5 3-7,-2 6 1,9 7-7,1 2 0,-2 6-4,1 0-4,6 13-7,-9-6 1,-1-1 4,-5 3 5,-2-2-14,-4 0-5,-1-2-3,2-1 5,-9 0-4,0-7-3,-2 3 5,-3-8-6,2-4 3,-1 0 14,1-3-11,-3 2 15,1-6-10,0-4-3,-1-1 4,5 0-9,-10-9 1,3 0-3,2-8-4,-3-1-2,0-9-5,2-1-3,1 1-1,3-5 5,0 3-3,0-2 3,2 0-13,4 4-1,-1 0 0,1 8 2,2 2-5,0 0 3,-1 5-1,3 2-9,-1 0-12,1 1-14,1 2-12,-1 2-16,-2 2-25,3 0-17,0 2-29,-3 0-26,-6 1-37,14 2-27,-4 1-17,-2 0-20,0-2-200,-2 4-493,2-1 219</inkml:trace>
  <inkml:trace contextRef="#ctx0" brushRef="#br0" timeOffset="7422.4767">742 13251 131,'0'-5'211,"-3"0"-9,2-2-9,1 2-12,-5-2-2,5 0-9,-8-3-8,2 1-2,-1 4-12,2-2-7,-5 2-3,0-2-15,1 0-4,-1 3-10,0 2-10,3 2-7,-3 0-7,0 6-9,-1 2-7,2 5-2,-1 9-7,2 3-8,1 2-1,4 2-7,-4 3-3,7-2-2,3-1-7,0-1-2,1-3-5,2-8 0,1-2 1,-1-1-7,2-2 1,1-3-3,-2-1 1,1 0-2,2-3-5,1-4 4,-4 0-3,1-1 0,2-6-2,-2-1 6,1-2-5,-2-6-3,2-2-2,-2-2 0,-1-6 4,3-1-7,-5-1 0,-3 1 3,-1 3 0,0 4 3,3 3-4,-3 0 2,0 7 3,0 0 7,-3 1-4,2 3-3,1 1 1,0 4 0,0 0 0,0 0 4,0 21-3,0-11 0,1 9 0,3-1 0,0-1-2,-3 2-1,3-2-3,-1-3 2,2 1 0,1-2-2,-3-4 4,3 0 5,3-2-6,-3-2 5,6-1-1,-3-1 0,5-5 6,-3-3-8,7-4-2,-4-4 9,8-6-8,-3-3-3,-6-1 0,1-4-1,0 3 1,-1-1 3,-4-6-2,-7 5 11,4-6-1,-4 1-2,-4-1-1,-1-2 7,3 2 12,-4 8 2,4 5 15,-4-1 3,2 9-4,-1 1 14,2 0-18,1 5 6,-3-2-5,2 4-2,1 3-7,0 0-7,0 0-7,0 18 4,1-2 0,2 9-2,-2 7-4,4-2-5,-1-1-17,-3 1 18,3-4-4,4 3-3,-4-5 2,6 3-1,-5-8-4,6 3-2,-4-3-7,4-5-22,0 0-18,-1 0-22,1-4-21,2-1-17,-3-3-20,2-2-20,-1-1-23,2-4-25,-4-1-26,0-2-34,2-4-15,-2-2-26,2-4-181,-6-2-510,-4-1 226</inkml:trace>
  <inkml:trace contextRef="#ctx0" brushRef="#br0" timeOffset="8117.3249">1054 13114 112,'0'0'200,"-5"-5"-5,5 5-7,0 0-13,-8-1-12,8 1-15,0 0-16,5-7-12,-1 2-9,4-2-10,2 0-9,0 0-11,4-3-12,3-4-18,4-3-27,-4 6-24,1-7-21,6 0-26,-2 2-18,-3-4-21,5 2 5,-7 5-6,-1 1 15,0 0 5,0 2 5,0-2 14,-5 3 23,-2 3 18,-1-3 22,-1 3 30,4 0 22,-6 1 18,0 0 20,-1 3 11,-4-2 1,5 3-6,-1-2-11,-4 3-8,0 0-7,5 5 5,0 2 6,-3 2 4,2 2 5,-2 3-9,3 1-5,0 2-5,-1 0-6,-1 0-5,1 2-6,-1-8-4,3 6-7,-2-2 0,4 0-7,-2-5-7,-3-1 3,6-1-7,-2-1-2,0-2-4,0-5-1,0 2 1,-7-2-4,19-2-4,-10 0-1,4-6-3,-3 1 0,-1-5-4,1 4-1,-1-6 6,-2-1 3,-1-2 1,3-3 5,-4 3 6,-1-1 4,0 3 9,-3 0 2,3 1-2,-3 5 2,2-2 12,-2 4-18,-1 0-1,1 3 11,-1-1-11,0 5 0,3-5-12,-3 5 5,0 0 1,0 0-2,8 17-4,-7-7-2,4 0-3,-4 2-8,1-1-1,0-3-1,3 9-4,-2-3 2,0-7-14,2 4 9,-2-3 4,-2 0-6,2-3-6,-1-3 0,1 2 3,-1 1 2,-2-5 13,2 3 1,-2-3 9,0 0-4,9-9-2,-3 1-3,-1-4-6,3-2 3,2-3-8,3-9 0,0 1-10,-1 3 12,-1 5-2,-1 0-3,1 5 3,-3 3-2,0 1-6,-4-1 5,3 4-5,1 2 4,-3 1 2,4 0-5,-4 4 4,6 3-14,-2 0 16,-3 3 0,5-2-8,-3 1 4,-1 3-2,0 0-3,1-4 4,-1 2-1,0-3 0,0 2-3,1 0-3,-2-2 4,-1-2-11,2 0-16,-1-1-12,-6-2-11,14-2-17,-6 1-16,1-3-19,1-2-21,-4-1-20,2 2-20,0-2-18,-3-3-23,-3 2-16,2-3-21,-1-1-19,-3 1-14,-3-2-33,-3 3-167,1-3-509,-1 3 226</inkml:trace>
  <inkml:trace contextRef="#ctx0" brushRef="#br0" timeOffset="8261.9857">1536 12510 189,'-6'-4'179,"0"2"-21,6 2-17,-9-3-19,9 3-16,-6-2-33,6 2-29,0 0-23,0 0-35,0 0-38,0 0-110,13 14-174,-7-11 77</inkml:trace>
  <inkml:trace contextRef="#ctx0" brushRef="#br0" timeOffset="8526.1088">2153 12247 285,'0'-9'286,"-2"-1"-21,2 4-21,0 2-21,0 4-21,0 0-12,0 0-16,8 15-15,-3-1-6,0 5-9,0 8-12,-1 2-10,3 0-11,-4 2-5,5-1-15,-5-1-10,-1-2-5,2-1-9,0-2-5,6-5-6,-5-1-6,3-2-7,1-1-13,-4-3-15,4-2-21,0-3-27,-4-1-26,8-2-34,-3-3-34,-1-1-27,5-4-21,-1 0-17,1-6-8,0-5-8,0 1-146,-4-1-383,-1-4 170</inkml:trace>
  <inkml:trace contextRef="#ctx0" brushRef="#br0" timeOffset="8867.8357">2421 12387 421,'1'-28'65,"-3"-2"14,0-3 8,0 1 4,-4 3 10,5-1 13,-3 5 8,1 5 7,-2 3 13,3 7-3,1 2-13,1 0-16,-1 5-9,1 3-2,0 0 2,2 15 3,3 4 1,0 8 4,-1 6-2,2 3-2,0 0-8,3 13-1,-3-3-5,-2-11 3,0-4-6,-2 0-2,2-2 3,-1 0-1,-2-9-4,2-4-4,-1-1-5,2-3 8,-3-6-11,2 0 13,-2-1 14,1-2-7,-2-3-1,0 0-8,7-13-11,1-1-6,1-5-6,-3-4-2,3-3-11,1-3 1,1-2-10,1 3 0,2-5-7,-1 9 6,2 2-6,-4 8-7,2 2-4,-1 1-4,-2 7-5,0-1 0,1 5 2,0 3 0,1 2 6,-2 3-4,2 1-5,-2 3-1,-1 2 3,1 1-6,1 0 3,-4 1-1,-3-1 1,3 0-5,-3-1 2,-1-5-15,4 2-25,-4-2-31,1-2-41,0-2-29,-4 0-29,4-1-35,-4-4-40,8 0-33,-8 0-18,17-9-33,-8-1-184,2-4-547,2-1 242</inkml:trace>
  <inkml:trace contextRef="#ctx0" brushRef="#br0" timeOffset="9205.0334">2970 12172 114,'7'-10'239,"-5"1"-12,-2 2-11,-1 2-18,1 5-16,0 0-2,0 0 1,0 0-7,0 0-5,-4 21-4,2-11-13,2 2-3,0 0-9,2 1-6,1-3-8,-2 1-9,0 0-1,2-5-2,1 1-12,-2-2-1,1 0-13,1-4 2,-4-1 10,0 0-14,0 0-3,21-13-12,-15 5 2,1-1-2,0-8-4,-1 3-11,0-1-4,-2 2 16,0-3-12,1-1 4,-2 4-1,-1 4-2,1 0 5,-2 2-7,0 2-4,0-1-9,-1 6-6,0 0 0,0 0 5,0 0-2,-15 16-14,9-5-5,-4 2-9,0 6 4,-2 3 4,0 1-8,4-5-5,1 1-10,3-2-28,0-2-12,2 2-29,2-8-14,0-5 0,4 9-11,0-8-12,1 1-14,4-2-17,2-4-11,-1 0-15,4-4-10,-2-2-10,6-1-8,-2 0 5,1-5-6,-3-1-3,0 1-6,-1-4 9,-5 1-11,-2 1-132,2 4-366,-7-2 161</inkml:trace>
  <inkml:trace contextRef="#ctx0" brushRef="#br0" timeOffset="9409.3935">2121 12327 136,'0'0'146,"0"0"-13,6-13-5,5 4-24,2 0-8,5-3-9,9-5-21,1 4-18,-1-3-24,-1-1-37,0 1-32,0 2-107,-8 3-165,-3 3 74</inkml:trace>
  <inkml:trace contextRef="#ctx0" brushRef="#br0" timeOffset="10067.1431">1594 13923 240,'-8'-17'251,"2"7"-1,1-11-6,2 10-9,2-2-15,1 4-17,0 1-8,4 4-11,1-1-13,-1 2 1,-4 3-8,12 7 17,-2 1-8,4 4 1,-1 3-13,-2 1-9,-2 6-2,4 2-11,-3 2-17,-4-7 4,1 0-13,-3-1-6,-1 0-9,-1-2-17,3-1-15,-5-3 5,0-2-5,-3-4-10,6 0 2,-6-3-6,3-3-10,0 0 0,0 0-12,-2-15-6,4 2-11,2-6-5,-1-7-2,2-4 5,-1 4-8,2-1 3,2 0-4,3 3 5,-1 1-9,3 8 9,-4 0-2,0 10 1,5-2 1,-1 3 1,1 3 5,1 6 0,-2-2 2,4 6 1,-3 2-4,-2 3-1,-1 0 0,-4 2-1,1 1-1,-4 0 1,-2 0-4,0-4 10,-4 0-13,0-2 4,0-4-4,0 4-1,-3-5 0,2-3 9,0-3-9,3 0-4,0 0 0,-11-13-3,9 1 7,2-5-10,0-6 5,5-5-1,-1 1 4,6 0-4,0-1-5,2 4 14,-1 2-33,2 7 27,2 1 1,-3 2-2,-2 3 3,4 5 0,-1-3-1,1 8-2,-5 1-3,4 3 0,-3 0 3,-1 3 6,-1 5-6,3-3 1,-6 3-13,0-2-8,3 4-23,-4-4-37,2 0-28,-4-1-31,2-1-31,0-1-36,0 2-40,2-3-32,0-5-18,2 0-29,0-4-183,2 0-551,2-1 245</inkml:trace>
  <inkml:trace contextRef="#ctx0" brushRef="#br0" timeOffset="10432.9887">2361 13666 177,'9'-26'197,"-3"-2"-3,-2 1-1,-1 8 9,-6-1 4,6-8-3,-6 3 4,-1 6 1,0 1-7,2 7-5,-5 3-19,2 1-6,-1 5-19,1 4-12,-5 5-13,-1 6-5,0 2-13,-3 16-6,4-2-3,-7 0-3,4 4-6,3-2-1,0-1 1,1-3 5,5 2 1,0-8-1,5 0-8,2-5-4,-2-5-5,3 0-3,4-4-9,-3-2-5,8-3-8,-3-6 5,4 1-14,-1-4-6,4-6-4,2-6-5,-2-3 2,-7 6-8,3-11-14,-5 3 11,0 1 2,-4-5-5,-1 4 1,0 0-5,-3 5 5,0 7 12,0 0-6,0 3 1,-1 4 19,-1-3 0,2 5-11,0 3 4,-3-2-7,3 2-6,0 0-1,-3 18 1,3-5 1,0 3-12,0 1 0,4 2 0,-3-2-3,0-4 0,2 6 3,1-1-4,-2-4-7,2-2-14,1 1-29,2 1-17,-1-7-20,4 3-31,-6-6-37,6-1-22,-2-1-29,4-2-31,-2-2-16,7-1-12,2-7-4,-2 1-27,8-11-29,-11 4-189,4-4-545,-4-1 241</inkml:trace>
  <inkml:trace contextRef="#ctx0" brushRef="#br0" timeOffset="10771.8942">2644 13349 183,'-6'-8'198,"2"3"7,0 0 4,-1 0 2,3 1 9,-2 1-5,1-1-8,1 1-14,-2 0-16,4 3-10,-2-3-14,2 3-7,0-5-12,0 5-5,6-6-13,-1 3-4,1-1-1,3-1-5,3 0-4,-2 2-4,0 0 12,0 2-10,1 1-7,-1 0 3,-1 0-9,-4 2-3,3 2 5,-3 6 1,0 0-4,2 0-1,-5 2 6,-1 5-6,-2 1-1,-1 0-1,0 5-3,-4-4 5,2 6-11,-1-7-2,1 1-12,0-2-2,3 0-7,-3-6-6,0 2 1,4-5-7,0 1-5,4-2-8,-3 1 1,3-3-5,1-5-4,2 1-1,-1-1-1,4-1-4,2-2-21,-2-3-5,4-5-14,-1-1-12,2 0-25,-1 0-16,4-10-18,0 2-20,-2 1-28,-4 2-28,3-6-31,-3-2-31,2 1-18,0 0 1,4-2-7,-4 1 4,2 1 0,-3 1-10,0 0-178,-7 6-481,2 1 213</inkml:trace>
  <inkml:trace contextRef="#ctx0" brushRef="#br0" timeOffset="11124.7332">3031 13159 1544,'1'-11'-73,"3"2"42,-2 2 35,-4-3 28,0 4 26,0 0 20,1 0 21,-1 2 13,-2 1 13,1 0 9,3 3 3,-4-2-5,4 2-4,-6-5-12,6 5-8,-3 0-5,3 0-1,0 0 1,0 0-3,0 0-3,0 0 11,0 0-11,0 0 5,20-4-8,-11-1-12,0-1 16,1 0-8,3 0 9,-1-1-7,-2 0 2,-3-5-6,1 2 1,1 1-2,-1 0 3,-3 0 0,-3-1-2,2 1 2,-1-1-2,-2 2 3,2 4-7,-3-1-3,-4 1-11,1 1-5,3 3-15,-11-1-4,11 1-2,-16 11-1,7-4-8,-5 7-5,2 0 1,0 11-4,-2-1-11,3 3 8,0-3-5,4 3 2,0 0-2,3-8-3,1-2-3,3 0 0,0-1-6,3-6 1,1 2 0,1 0-5,3-4-1,0-2 2,3 0-2,1-4-6,-1 1 2,3-6-12,5 1-4,1-4-8,0-3-7,-2-1-24,7-6 4,-4-1-17,2-1-4,-6 4-16,0-7-35,-1 0-17,-2 5-19,-1 2-24,-2-6-17,-3 4-15,1 1-44,-5 0-27,5 1-31,-7 2-249,2 0-615,-4 1 272</inkml:trace>
  <inkml:trace contextRef="#ctx0" brushRef="#br0" timeOffset="21532.463">18559 12695 104,'-9'0'115,"9"0"-5,0 0-14,0 0-5,0 0-5,0 0-6,0 0 2,0 0 4,0 0 0,0 0-11,0 0 7,25 2-4,-12-1 6,9 1-5,3-2 1,7 0-5,0 0 0,9-2-4,11 1-3,5-1-3,4-1 10,3-1-2,24-1-4,-22 2 1,25 0 8,-26-1-13,36-5-5,-5 6-1,-1-3 0,-2-1-8,8 1-1,-10 3-4,-1-2-4,0 1-3,-24-1-4,25 0 0,-2-3-4,-23 1 3,27 1-4,-2 3-3,-25-4-3,27-3-3,-26 7-1,31-8-3,-38 7-1,4-2-1,1-1 1,2 3 1,-2-2-1,25-2-4,-29 4 0,3 0-1,0 0 0,-1 1 0,-2-1-2,-4 1-1,3-1 1,-2 1-1,-5 1 0,0 0 1,0 1 1,-16-2-5,3 3 2,0-2-1,13 0 1,-17 0 1,5-1-2,-3 1 4,1 1-3,-2 1-1,1-4 0,2 3-1,-1 0 0,-3-2 0,-1 3 1,0 3-1,-3-6 1,-2 3 4,-4-1-2,-5 1 2,-1 0-2,-3 1 3,-2-1-2,-3 0 2,1 0 6,-3 0 2,0 0 2,-2 0 8,-2 0 5,-6 0-2,12 0 6,-7 0 0,-5 0 4,7 3 0,-7-3 0,0 0-3,0 0 2,9-3-8,-9 3 4,0 0-6,0 0-5,5 0 2,-5 0-1,0 0-6,0 0 7,0 0-17,0 0 5,0 0-7,0 0 1,6 3-2,-6-3 3,0 0-3,0 4 2,0-1-3,-2 4 1,2-3-3,0 7 2,0 0-1,-2 1-2,0 6-2,4 1 0,-6 6 3,6 2 0,-2-1-1,0 3-4,0-2-2,2 4 6,0-2-1,-2 2-5,2 2-1,-2 0 1,0 1 5,0 11-6,0-8 8,3 11 0,-3 1-2,0-1 0,-3 0 2,3 3-5,-2-2-1,2 1 5,0 2-5,0 0 0,-2-5 17,4 4-13,-4-1-4,6-4 1,-6 0-7,0 0 3,-2 2 3,4-1 0,0-12-2,0 14 2,0-14-1,-1 2 3,-1 9-2,2-10 3,0-1-6,-2 12 12,4-12-11,-2-1-16,0 1-1,3 11-5,-1-14 5,2 5 2,1-3 2,-5 1 2,4 0 4,-3 14-3,3-2 8,-2-13-1,-2 1-2,2 0-1,-2-1 1,0 4 3,0 7 1,0-11-1,0 2 2,0-3 3,0 1-5,-2 0 3,2 1 3,0-3 3,-2 2 7,0 0 2,2-2-8,-3 1 5,3 2 1,0 12-2,0-14-1,-2-2-3,2 1 7,0 4-4,2-4 1,-2 1 5,0 3-12,0-4 7,1 3-4,-1-2-2,2 1 8,0-1-4,0 0 1,0 0 7,-2-3 13,0 0-9,0 2 0,1-3 1,-1-1-1,-1-1-4,1 1 2,0-2 0,0 0 3,0 2-10,0-2 5,0 5 1,0-4 1,4 3 5,-4-1-13,0 2 6,0-2-7,1 2 9,3-1-5,-4 0 4,-3 0 33,3 0-2,-1-2 1,1 1 2,0-2-11,-4-3-1,3 2-5,-3-7-3,4 1-5,0 4-1,-2-5-2,2 0 8,0 7 0,-2-8-5,1 2-5,-1-3 3,2 4-6,0-4 1,-2 10 1,2-8-1,0-1 2,2 1 5,0 2-4,1 4-7,-3 0 8,2-5-8,2 0 3,-4-3-17,5 3 18,-4-1-8,3 0 1,0-2 1,1-3-4,-4 3 7,2-2-5,-2 1-6,3-5 9,-4-1-36,4 7 1,-4-5 10,0 3 4,0-4 0,1 3 0,-2-2 13,1 0-5,0 0-6,1-1-3,-1 0 7,-1 1 8,1-2-9,0-3 8,-4 3-4,4-3 1,0 1-4,0-4 10,0 1-5,0 3 2,0-1 3,0 1-2,3-4 5,-3 1 2,-3 7-6,3-8 2,-1 2 3,1-2 1,-3 1-3,3 0 1,0 2-4,0 1 4,-4-4-1,3 1-5,-1 3 1,2-3-2,-3 1-3,3-1 9,-1-2-6,-2 2 2,6-1-6,-6 0 3,2 0-5,1 0 9,0-4-2,-3 5-1,6 0-5,-3-5 1,0 3 0,0-3 1,0 0 10,-4 4-11,4-4 1,0 0 6,0 0-4,0 0 0,0 0-1,0 0 2,0 0-2,0 0 0,0 0-3,0 0 3,15-7-1,-15 7 3,8-2 1,-8 2-5,0-3 0,0 3 4,3-5 0,-3 5-7,0 0 0,0 0 6,-7-8 5,6 3-4,-8 1-5,5 0 1,-2 3 0,-4-1 0,-2-3 3,-2 1-5,-2-1 3,-1 5-3,-5-1 4,-5 0-4,-2 0 7,-3-1-4,-4 4 4,0-2-5,-1 1 0,-15 1 3,13-2-3,-17 0 2,4-3-2,-5 1 1,-1 2-2,2 0 1,-4 3 1,2-3 2,-2 2 1,-2-2-4,-3 0 0,2 2-3,-1 3 3,-1-2 1,0-1 3,-2 2-5,2-3 1,-27-1-2,27 3 12,-2-1-5,4 0 3,-3-5-1,-24 2-2,27 1-3,-2 4 2,-2-3 0,-23-4 1,28 3-5,-5-5 7,-27 2-4,30-1-2,4 3 1,-2 2-8,-1-1 10,-3 0-3,-24-2 9,30 2-10,-2-1-2,5 4 4,-1-1-4,-1 0 4,1-2-2,-2-2-2,5 4 9,0-2-7,0 3-2,16 0 3,-12 1-1,11-3 4,-1 0-3,-9-1 2,13 3-1,2-1-4,0 1-4,0 0 9,2 1-9,6 1 5,4-1 2,2-1-2,1-1 2,1-1 2,7 2-1,0-3-1,2 0-3,2-1 7,1 1-5,7 0 7,-11 1-12,6 0 3,5-1 0,-5 0 5,5 0-4,0 0 3,0 0 2,-9 3-2,9-3-1,0 0 11,0 0 3,0 0-1,-4-4 3,4 4 2,0-6-4,0 6-1,0-10-4,0 8-3,0-7 2,4 2 2,-4-4 5,4-1-6,-2 1-3,1-7-2,-3 1-2,5 0 6,-5-1-3,3-5-4,-6 4-1,7-7 4,-3 1 0,-2 1-4,-3-3 8,4 1-7,-5-1 1,5 1 0,-9-1 0,5-3 0,-1-1-1,1 5 2,-1-6 1,-4 4-5,0-3 3,4-2-3,-2 4 4,1-4-3,1 0-1,-2-1 0,2 1 2,-2-15-1,3 16-2,0-5 5,-1-10-9,0 0 3,3 14 2,-2-2-3,3-10 2,-1 6 3,2 7-1,-2-3-2,-2 1-1,4 2 3,-3-2-5,1 3 1,0 1 3,1 0 0,-3-1-2,2-1 3,-1-1-2,-1 2 0,2-2 4,-1-3-3,1 2-3,0-1 5,2-1-3,-1 0 2,2 1-2,3-13-3,-4 0 2,3 12-2,-2-13 4,3 3 0,-1 15 1,0-4-1,-1 4-6,-2 1 7,0 1-2,-4 0 1,1 2-2,2-4-2,-4 6 2,0-4 4,0 3-4,0 1 3,5-2 0,-7 2-2,5-1 0,-2 1-4,8 0 7,-3-1-2,0 1 0,3-4 0,-3 1 2,3-2-10,1 1 8,-2 2-6,1 0 7,-2-1-5,1 1 6,-3-2 0,4 2 1,1 3-3,-3-1 2,-2-1-5,0 8-2,0-2 4,1 0 2,1 1-4,-2-1 1,1-5 0,2 0 0,-3 0-1,1-1 1,2 0-1,-3 1 0,1-2 1,-1 1-1,2-1-2,-2 0 5,0 2 1,2 5-1,-1-4-2,0 4 1,2 3-1,-3-5 1,2 4-3,0-5 4,1 4-1,-3 0-1,2 2 0,-1 0 4,-2 0-2,1 5-2,-2-8-2,2 1 7,-5 0-5,5 2-1,-2 2 2,1-2 0,-1 1-1,0 1 2,0 3-2,0 0-6,-2-1 6,4 2 2,-1-2 1,-1-1-3,1 2-2,0-1 7,-1 1-4,2 1-1,-1-2 2,-1-1-2,2 3 3,-4-2 3,3 1-6,4 2 0,-5-5-2,1 3-5,-1 3 12,2-4-9,-1 1 6,2 1 2,-1-1-5,-1-3-1,0-1 2,1 3 3,0-4 0,-2 1-1,2 0-3,0-1 1,2 2 0,-1-2-1,0 0 2,2 0-5,-3 1 4,2 1 3,0-1-6,-2 0 2,2 6 6,1-3 0,-2-3-10,-1 5 7,3-3 2,-2 4 0,2-3-3,0 2 0,-1-1-1,-2 0 3,1-4-1,0 0-2,2 2 8,-1 1-5,-2 0-3,0 2 2,0-1 2,0 0-6,2 3 5,1-2 0,-3-1-2,0 1 5,0-1-1,2 0-1,-1-1-5,1 5 3,-2-2 2,0-1-2,-2 2 1,2-1-1,2 3 3,-2 7-5,-3-15-1,3 7 3,0 8 1,-2-12-4,2 12 1,0-10 0,0 10 1,0-11 2,0 11-3,0-10-1,-3 3 5,3 7-2,0-9-1,0 9 5,-2-10-5,2 10 2,-2-10-1,2 10-3,-1-9 1,1 9 1,0 0 2,-2-10-3,2 10 4,-4-9-2,4 9 3,-2-8-2,2 8-2,-1-10-4,1 10 5,1-9-6,-1 9 3,0 0 3,-4-8 0,4 8 2,0 0-3,0-10 5,0 10-8,0 0 5,0 0-3,0 0 0,-3-9 0,3 9 2,0 0 0,0 0 1,0 0-3,-2-7 6,2 7-1,0 0-6,0 0 1,0 0 4,0 0 1,0 0-1,0 0-3,0 0 3,0 0-2,0 0 0,0 0 0,0 0 0,0 0 2,0 0-2,0 0-3,0 0 1,0 0 3,0 0 1,0 0-2,0 0 0,0 0-2,0 0 0,-5-6 3,5 6-2,0 0-3,0 0 4,0 0 2,0 0-2,0 0 3,0 0-4,0 0 4,0 0-3,0 0 0,0-10-2,0 10 9,0 0-15,0 0 8,0 0-2,0 0 5,0 0 0,0 0-2,0 0-2,0 0-1,0 0 3,0 0 1,0 0-2,0 0-2,0 0 3,0 0-1,-4-7 0,4 7 1,0 0 5,0 0-12,0 0-2,0 0-5,0 0-9,0 0-14,0 0-16,0 0-15,0 0-27,0 0-13,0 0-16,0 0-20,0 0-23,0 0-26,4 21-30,-2-13-32,2 0-9,0 2-34,4 4-30,-1-6-204,3 4-575,-1 0 254</inkml:trace>
  <inkml:trace contextRef="#ctx0" brushRef="#br0" timeOffset="22427.6167">20580 15382 39,'0'-6'142,"0"6"-3,0-6-9,-2 5-16,2 1-15,0 0-2,0 0 6,0 0-3,-5 14 3,3 1 2,-2 3-12,-5 10 6,-2 3-4,-1 2 0,3 1-9,-3 12-2,-2-12-4,1 0-2,3 0-3,-1-2-11,0-3 3,1 0-6,-1-7-8,1 2-2,5-7-11,-4-3 5,5-2-13,0-2-5,0-1 1,2-3-11,0-1-20,-4-1-27,1-3-32,5-1-38,0 0-25,-9-10-18,4 4-9,4-3-11,-3-1-115,2-4-300,0-3 133</inkml:trace>
  <inkml:trace contextRef="#ctx0" brushRef="#br0" timeOffset="23089.636">20468 15383 16,'2'-8'105,"-2"2"-4,0 2-1,3-2 3,-3 6-8,2-8 8,1 6 1,-1-2-6,-2 4-3,10-8-2,-3 5-4,2 0 2,1 1-4,4-2-8,-1 2 5,5-5-4,6 4-4,-5 2 3,4-3-7,4-2 2,-4 4-12,7 0 4,-10 0-5,2 0-1,-2 1-4,0-4 3,-1 5-9,-7-1 0,6 1-2,-5-3 0,-3 2-3,-1-2-5,3 3 4,-5-1-3,-4 1 3,-3 0 1,13 0-2,-13 0 0,7-3 0,-7 3 4,7 3-6,-7-3 2,0 0-5,0 0 1,0 0-4,7-3-3,-7 3-2,0 0-5,0 0 3,2 6-4,-2 0 6,0 0-2,-3 8 0,2 3-1,-2 2 0,-3 6 1,1 4-4,0-1 0,0 5 0,-3-5-6,3 5 3,-3-3-6,4-1 0,-1 0 19,-1-1 17,-1 1-4,1-6-2,2-3-8,-1 4-2,1-5 0,-4-2-1,5 2-16,-4-4 12,4 2-2,-1 1-5,1-5 6,-1-1-6,0 0 3,2-2-3,-1 0 0,0 0-1,0-5-5,2 3 9,0-3 5,-1-1-11,2 1-4,0-2 1,-2 1-9,0 0-6,2-4 13,0 5 6,-4-4-6,4-1 8,0 0 0,-1 4 1,1-4 8,0 0-2,0 0-6,0 0 0,0 0-17,0 0 26,0 0-5,0 0-19,0 0 6,0 0 2,0 0 2,3-15-5,-3 15 4,0 0-6,-4-6 2,1 5-12,1-3 5,-3 1 4,-2 0 0,0 1-6,-4 0-5,-3 0-2,-2 0 5,-3 3 9,-3-2-8,1 1-27,-8 0 25,2 1-4,4 0 7,2 2-2,2 0 2,-2-3-6,4 3-16,4-1 32,2-1-16,-2 1 5,4 0-15,2-2-12,1 1-22,0 0-11,6-1-24,-8 0-21,8 0-22,-5 2-21,5-2-31,0 0-26,0 0-28,4-9-28,0 4-22,-3-1-205,3-3-523,2 0 232</inkml:trace>
  <inkml:trace contextRef="#ctx0" brushRef="#br0" timeOffset="24711.6524">20725 15311 18,'0'0'61,"0"0"-3,0 0-4,0 0-6,-4-6 5,4 6-8,0 0-2,0 0-7,0 0 0,0 0-10,0 0 6,0 0-8,0 0 2,0 0-6,0 0 2,0 0-1,0 0-7,0 0 1,0 0-4,0 0 4,0 0 2,0 0-3,0 0 6,0 0-1,0 0 7,0 0-6,0 0 8,0 0 0,0 0 4,0 0-9,0 0 6,0 0-4,-2-7-7,2 7 5,0 0 0,0 0-1,0 0-4,0 0-2,2-5-2,-2 5 4,2-5-5,-2 5 6,0 0-2,0 0 8,0 0 3,2-8 8,-2 8 5,0 0-6,0 0 2,2-4 7,-2 4-1,0 0-5,3-2-2,-3 2-7,0 0 4,0 0-9,0 0 0,0 0-1,0 0 0,0 0 0,0 0-4,0 0 2,0 0-3,0 0 7,0 0 3,1-3 9,-1 3 0,0 0-2,0 0 3,0 0-4,0 0 2,0 0-2,0 0-1,0 0-2,0 0 0,0 0 1,0 0-4,0 0-1,0 0-3,0 0 0,0 0 1,0 0-5,0 0 2,0 0-3,0 0-1,0 0-5,0 0 2,0 0-1,0 0-4,0 0 2,0 0-5,0 0 6,0 0-4,0 0 0,0 0-3,0 0 2,0 0 1,0 0-1,0 0 2,0 0-1,0 0-3,0 0 2,0 0 0,6-2-4,-6 2 0,0 0 3,0 0-4,0 0 2,0 0 1,0 0 2,4-3 1,-4 3 3,0 0-4,0 0 2,3-4 0,-1 1 4,-2 3 0,3-1 1,-3 1-4,2-4-1,-2 4 4,4-4-2,-2-1 2,-1 3 0,-1 2 1,2-6 8,-2 6-8,5-4 4,-5 4-3,2-1 0,-2 1-7,0 0 2,2-3-2,-2 3-2,0 0-1,0 0 0,0 0-1,0 0-2,1 13 3,-4-1 0,-1 9 1,-2 6 4,-2 4-3,0 2 2,-2-1-4,4 2 5,-2-3-6,0 1 1,0-1-3,1-3 6,-1-3 0,-1 1-3,3-8-1,3 1 0,-2-1-4,3-7 3,0 4 0,0-6-1,-1 0 1,2-4-4,-2 1 3,3-1 0,0-1 4,0 1 1,0-5 0,0 4 2,0-4 1,0 0 2,0 0-2,0 0-2,0 0-6,4-13 4,0 8 0,-3-3-2,1-4 4,0 3-7,2-4 4,-1-4-3,-2 2 2,-1-6-4,6 2 2,-2-5-1,0-1 0,0-1 4,1-1-8,-1 0 2,-2-4 5,5 5-5,-5-1 3,3 1-4,-2 9 3,1-3-2,0 3 2,-2 3 1,1 0-3,-2 4-1,-1 2 2,5 0 3,-4 1 0,2 1 2,-2 1-3,-1-2 2,1 1 1,1 2 5,0-2-3,0 2-3,0-1 0,-1 3 1,2-1 1,0-1 0,0 2 1,2-1-5,-1 0 6,3-2-1,0 4-1,-3 0-2,8-3-4,-1 3 0,3-4 5,4 0-4,0 4-3,1-1 1,3 2 4,-1-1-1,9 1 0,-2-2-2,1 1-1,-2 1 1,-4-3 4,8 6-7,-3-6 3,-1 3 0,1 3-1,-8-3 1,-4-3-2,4 3 4,-7 0-4,2 0 0,-2 0 2,1 0 3,-4 0-4,3 0-3,-4 0 6,-1 0-5,0 0 5,-8 0-3,11 0-3,-11 0 5,8 0-2,-8 0 0,6-3-1,-6 3 6,0 0-2,8 3-2,-8-3-4,0 0 4,4 0 0,-4 0-3,-3 7 6,3-4-1,-1 2-3,0 6-4,-3 1 8,-2 2 2,1 3 0,0 1-2,-6-1-4,7 8 6,-1 2-2,-2-9 1,2 1 2,-5 4 0,6-3-1,-2-2 0,2-1 3,-5 2-5,5-1 1,-1-1-1,1 0 1,0-6-4,3 0 2,-3 0-4,-1-1 5,5 0 3,-3-1-4,-1-1 2,2-1-5,2-2 7,-1 0-11,-1-1 14,0-1-12,2 0 8,0-3 0,-2 6 3,2-6-1,0 4 6,0-4-3,-3 4-2,3-4 2,0 0-1,0 0 2,0 4 14,0-4-3,0 0-7,0 0-2,0 0-2,-6 1 1,2 1-2,-2-1-3,-1 1 6,-3-2-10,0 2 7,-4-2-3,-4 2-2,1-1 2,-3 1-7,-1-2 12,-7 1-13,1 0 2,-5 2-1,4-3 4,7 0-2,-2 0 7,2 0-10,-1 1 0,-1 0 1,5 0-2,-1 0 4,0 2-1,6-2 1,-2-1 0,7 0-2,2 3-6,-2-3-2,2 1-10,0 0-17,6-1-6,-9 0-16,9 0-11,-7 0-16,7 0-15,-5 1-23,5-1-26,0 0-23,-10-6-24,9 4-18,-3-2-13,2 0-165,1 1-423,-1-4 187</inkml:trace>
  <inkml:trace contextRef="#ctx0" brushRef="#br0" timeOffset="25018.3381">20856 15091 2,'0'0'127,"0"0"-6,0 0-3,0 0-7,-18 11 1,9-6-11,-5 7 2,-2-2-9,0-1-3,1 1-7,-3 4-5,-1-1-8,4-6-10,-5 5-2,4-2-6,-3-1-4,3-1-11,2 1 2,0-2-3,0-1-5,5-1-2,-2 1-6,4-3-1,0-1-2,-1 1-13,5 0-21,3-3-19,-10 4-19,10-4-21,-5 2-22,5-2-10,0 0-17,0 0-80,0 0-217,0 0 96</inkml:trace>
  <inkml:trace contextRef="#ctx0" brushRef="#br0" timeOffset="25428.8627">21361 15193 67,'1'-7'124,"-1"7"-3,0 0-11,0 0-1,2-5-7,-2 5-2,0 0-6,0 0-8,0 0 3,0 0-10,0 0 2,0 0-8,0 0-2,0 0-14,0 0-5,-7-4 2,7 4-13,0 0 6,-14 10-5,4-5 0,-3 3 4,-5 0-3,0 4 0,-1 4 0,-4-2-1,-1 2-5,1 1 2,-3-3-3,2 4-2,-3-2-2,0-3-3,5 0-4,3-1-4,0-5 2,1 4-1,0-3-5,4 1-1,3-4-1,3 1-3,-1-2-14,3-2-9,0 2-24,6-4-16,-9 4-26,9-4-18,-4 3-17,4-3-27,-2 1-21,2-1-96,0 0-277,0 0 123</inkml:trace>
  <inkml:trace contextRef="#ctx0" brushRef="#br0" timeOffset="25875.843">21278 15644 38,'0'0'171,"4"-6"-12,-2 5-9,-2 1-6,0 0-22,0 0-13,-5-7-2,5 7-15,0 0 0,-20 8-8,8-1-1,-3 0-2,-2 6-3,-5 0-2,-3 3-10,-1-2 8,1-1-1,-1 3-4,2-3-6,-3 5-1,0-5-4,-1 3-1,3-3-6,-3-2 0,8-1-8,-4 2-2,6-2 2,-1-2-10,2-2 2,6-1-6,-2 2-3,2-2-3,3 2-3,0-4-3,1-1 0,3 1-18,-1-2-18,5-1-24,-7 4-23,7-4-17,-1 2-29,1-2-29,0 0-28,0 0-149,17-11-343,-8 4 152</inkml:trace>
  <inkml:trace contextRef="#ctx0" brushRef="#br0" timeOffset="28643.1576">19352 12939 33,'0'-9'82,"-1"1"-1,2 2-7,0-5-1,1 2-5,-1 2-2,-1 1 4,0 1-6,0-2 9,0 2-14,0 0-1,0 0-1,4 1 5,-4 0-5,1 1 0,-1 3 9,0-7-13,0 7 1,0-6 6,0 2 1,3 2 1,-3 2-2,0-5-3,0 5-15,1-3 9,-1 3-5,0 0-4,0 0-3,0 0-8,0 0-2,0 0-6,0 0 1,-4 12-3,4-4-7,-5 2 6,5 4-6,-1 3 0,1 0-4,-4 2 5,1 5-12,1 0 8,-1 0 6,-3 1-3,3-6 7,-2 5-3,1-3 1,0-3-1,-1 2 5,1-4-4,-3 2 1,4-1-5,-2-3 4,3 0-1,-1-3 3,-1 1 3,2 0 1,0-3-5,0 0 2,2-1 0,-3-1-6,3 0-3,0 0 3,0-2 4,0 2-4,-4-4 0,3 2 0,1-3 1,0 2 3,0-4 1,0 5 3,0-5 5,1 3 0,-1-3 0,0 0 2,0 0 0,0 5 0,0-5-3,0 0-1,0 0-2,13-2-2,-13 2-2,9-1-1,-4-1-3,-2 2 2,7-3-4,-4 2-3,6 0 2,-1-1-4,1 0 4,2-1-3,4 3-1,0-3 3,2-1-3,-1 3-4,0-3 1,12 4 0,-3-2 1,3 2-3,2-3 2,0 3-2,1-2 0,3-1-1,1 3 2,13-2 3,3 2-4,-17 0 1,3 0 0,12 2 2,-14-4-3,3 4 0,-4-1 4,16 0 0,-14 0 0,1 1-2,-2-2 5,12 3-4,-12-3-2,3 1 5,-1 0 2,-4-1 0,0 2 1,0-2 0,1 0 0,1 1 2,0-2-2,-1 1 0,1 1 4,2-1 2,-4-1-1,3 1-4,-2-3 0,-2 2 5,-1-2-7,1 3 3,-3-2-1,2 0-2,-1 1 0,-1-2-1,-1 2-3,-3 1 2,-6-3-1,6 3 0,-6-2-3,-2 2 0,-2 0 0,4-2 7,-2 2-8,-3-3 1,-4 2-2,1 0 1,-1 1 3,-1-1-4,5-1 3,-2 2-5,-4-2 2,6 2 4,-4 0-8,1 0 10,-4 0-6,3 0-5,0 0 0,1 0 4,-4 0-4,2 0 1,-2 0 0,-2 0 2,-1 0 0,1 0-4,-1 0 2,-7 0 4,11-3-6,-11 3 0,8 0 1,-8 0 0,7 0 2,-7 0 6,7 0-9,-7 0 2,0 0 1,0 0 0,7 0 0,-7 0-1,0 0-1,0 0 3,0 0 1,0 0-1,5 3 0,-5-3 0,0 0 0,0 0-1,0 0-1,0 0 3,0 0-5,0 0 1,6 0 3,-6 0-3,2 2-1,-2-2 0,2 4 3,-2-4 0,2 6-1,1-1 3,-2 0-1,1 2-2,-2-2 1,1 1 0,3 1 2,-4 1 0,2-1-2,-2 3 3,1 0 4,-1 0 1,1 2 1,-2 0-3,2 1 11,-2-1 0,1 1-10,-1 2-1,-6 0 1,6 1 3,0-1-4,-3 0 2,2-3 0,1 2-4,0-2 0,0 0 7,1 3 4,1-3-10,-2-1-2,1 2 2,1-1-1,-1 0 4,-1-2 1,1 0-6,0 0-1,-1-1 4,1-2-4,0 3-1,0-3 5,0 0-3,0-2 2,0 2 1,0 1-5,0-6 0,-2 5 0,2-2 2,-1 0 2,1-2 1,0-3-3,1 7 1,-1-5 3,0-2-1,0 0-4,-1 5-3,1-5 5,-1 4 6,1-4-10,0 0 4,0 0 7,1 4-4,-1-4 1,0 0 2,0 0-3,0 0 4,0 0 0,0 4 6,0-4 0,0 0 3,0 0-4,0 0 10,0 0-6,0 0 4,0 0 7,0 0 1,0 0 1,0 0-13,0 0-7,0 0 10,0 0-4,0 0-3,0 0 6,0 0-9,0 0 0,0 0 3,0 0-8,0 0 9,0 0-7,0 0 1,0 0 16,0 0-26,0 0 7,0 0 1,0 0 4,0 0-4,0 0 5,0 0-7,0 0 0,0 0 0,0 0 4,0 0-1,0 0-4,0 0-13,0 0 16,0 0-5,0 0 7,0 0-2,0 0-2,0 0-3,0 0 1,0 0-3,0 0 2,0 0-6,0 0 2,0 0 4,0 0-4,0 0-4,0 0 9,0 0-2,0 0 0,0 0 0,0 0-13,0 0 7,0 0 5,0 0-6,0 0 3,0 0 6,0 0 7,0 0-27,0 0 14,0 0-3,0 0 4,0 0 12,0 0-25,0 0 17,0 0-5,16-4 1,-3 4 2,0 1-1,2-2 0,6 4-2,-2-3 1,5 1 0,3 2 0,3-1 1,-1 0 8,0-1-11,-1 1-11,4 0 12,-5 0-2,0 1-5,-4-1 9,7-1-3,-2-1-1,-7 2 2,6 2 0,-9-4-2,2 3 3,2-3-1,-4 1 0,3-1-2,-2 0 0,-1 2 10,2-2-13,-3 2 8,2-4-7,-1 2 4,-7 0-7,2 0 4,2 0-1,-2 2 2,0-2-2,-3 0 4,-5 0-6,4 2 7,-4-2-2,-5 0 8,12 0-10,-8 1 1,-4-1-1,6 0 5,-6 0-7,0 0 3,9 0-2,-9 0 5,0 0-14,0 0 12,0 0 4,0 0 1,8 1-5,-8-1 0,0 0 0,0 0-13,0 0 14,0 0 4,0 0-4,0 0-1,0 0 1,0 0-1,0 0-4,0 0 8,0 0 1,0 0-11,5 0 0,-5 0 2,0 0 2,0 0 1,0 0 3,0 0-2,0 0 0,-5 8 1,3-3 0,0 0-1,-1 0 1,1 4 1,-2 1-4,0 0 4,-1 4-3,1 1 9,-2 2-9,-1 0 4,3 2-5,-6 6 4,4 2-5,-2-1 6,0 3 11,-2 2-16,5 0-2,-7-1 3,5 1 0,-2-1 3,3-2-5,-2 3-11,5-2 8,-7-5 9,4 3-2,4 0-1,0 0-1,1-8 10,3 8-6,-2-4 0,-1-3 0,2-5 0,0 4 1,1 0-8,0-4 6,2 1-2,-4 2 3,0-6-3,0 4 2,0 0 5,0-4 1,2-1-12,-4-1 11,2 0-3,0-3 2,0 0-2,0 0-1,0-2 1,0-2-4,0 3 7,0-2 7,0-4-10,-2 6 4,0-3-6,2-3 1,0 4-4,0-4-4,-4 2-19,4-2-24,0 0-44,-9 0-50,9 0-54,-16-6-45,6 1-77,-5-8-57,-10 2-217,-4-3-641,-11-16 284</inkml:trace>
  <inkml:trace contextRef="#ctx0" brushRef="#br0" timeOffset="30865.0204">18897 12947 45,'5'-10'94,"-1"2"-8,5-1 0,-3 2 3,1-1-16,-2-1 6,0 6-6,4-4-4,-1 0 4,-3 2-5,-1 0 0,2 0-5,-1 0 9,2 2-12,-2-3 4,0 3-2,-1 0-2,0-1-4,-1 2 1,-3 2 4,8-4-1,-4 0 4,-2 4-7,1-4-4,-3 4-1,4-5-4,-2 2-4,-2 3 0,0-5-1,2 1-3,-1 0 0,-1 4-3,3-4 0,-2 0-6,-1 4-4,2-4-3,-2 4-1,0-4 10,0 4-4,0 0-3,0 0-3,0 0-4,0 0-2,0 0-1,0 16 0,-2-6-3,1 2-1,-2 4-1,0 2-1,3 0-2,-4 8 4,2 2-4,-1-1-2,1-2 2,2 4-1,0 0 0,0-2 5,0 3-6,0-3-4,0 0 7,0 0 2,-3 0-3,1-1 0,-1-2 3,-1-5 1,-1 6-1,3-5 2,-2-2 3,-3 0 1,2-1-1,0-1-2,-1 1 2,-1-2-3,4-3 1,-3 4 0,1-5-3,1 3 0,-2 1 1,2-1-2,2-3 2,-2 1-4,0-1 3,3 4-4,-2-1-1,-2-2 1,5 0 4,0-3-5,0 2 4,-4 0-4,4-5 1,0 3-2,0-4 1,0 0 0,0 2-1,0-4 1,0 0 2,0-3 3,4 6 4,-4-3 4,0-3 3,6 3 1,-3-3-3,-3 0 0,20-1 3,-8-1-6,0-1 1,5 1-6,1-2 2,1 1 1,2 0-7,-2 1 0,4-1 0,5-1 0,0 1 2,0 1-5,0 0 4,-1 1-4,1-2 10,4 3-13,-4 0 8,4 0-3,-1-1-5,0 1 1,1 1 1,0 0-1,0 1-1,0 0-1,1-3-1,0 3 2,-2 0-2,-1 1 4,2-1 4,-2-4 6,-1 5 2,3-3 4,-4 0 2,3 1 4,-4 2-1,1-1-1,1 0-5,1-4 5,-1 4-2,0-1-3,2-2 2,1 2 0,-3-2 5,3 1-5,0-2-3,-1 4 0,-2-1 3,1-1-10,-2 0 9,2 2-6,-9-4 4,-1 2-1,2 0-5,-2 0 1,-2 0 0,4 0 0,-5 0-2,2 2 5,-1-2 0,1 1-2,0 0-1,1-1 2,-1 0-2,2-1 3,0 2 1,-1-2-3,3 1 1,8 1 1,-3-2 1,0 1-9,1-1 0,-2 2 4,1-4-4,-6 3 6,6 0-4,0 0 2,-6 0 0,0 0-3,3-3-1,-2 5-1,-4-1-1,4-2 2,-5-1-2,4 2 3,-3-2 1,-1 0-4,2 0-2,-1 1 0,-6-1 1,0 2-2,5-2-2,-8 1-2,3-1 7,-4 2-3,0 0 3,-4-1-5,5 0-3,-6 0 8,-4 1 0,9-2 9,-4 1-9,-5 1-3,7-1 0,-7 1 3,7 0-2,-7 0 1,9-3 5,-5 1-9,-4 2 0,10 0 3,-6 0 1,-4 0-2,8-2 3,-8 2 5,9 2-16,-3-4 4,-6 2-1,0 0-3,12 2 16,-12-2-11,5-2-9,-5 2 9,0 0-1,8 0 3,-8 0-5,0 0 3,0 0-2,0 0 3,0 0-4,0 0 3,8 2 1,-8-2-2,0 0 4,0 0-4,0 0-3,0 0 2,2 3 2,-2 1-6,0 0 5,-4 2-1,3-2 2,-1 4-2,0 2 1,-1 4 0,1-1 0,-2 5-3,-3-1 4,-3 7-4,4-5 6,1 4 0,-2-4-7,2 5 3,-1-6 4,2 1 11,-1 1-15,-2-2-2,6-3 6,-3 0 0,-1 1 3,5-4-4,-5-1-5,4 0 4,-2 1 3,3-2 6,-2 0-9,2-1-6,-3 2 11,3-5-7,0 1 7,0-2-3,0 0 2,0 1-7,2-1 20,1 0-14,-3 0-7,4-2 6,-1 0 3,-1 1-5,3-1 8,0 1-5,3-3 0,2 2 1,2-2-3,2-1 3,2 1-2,2 3 2,2-4-4,0 0-1,2 1 2,3-1 2,2 0 2,1 1-5,2 0 2,-9-1 1,7 2-2,0-2-2,2 1 4,-1 1 0,2-2-3,-2 2-2,1-1 3,-1 1 2,-8 0-3,9-1-2,0-1 4,-1-1 2,-6 2-4,4-1-3,-4 1-2,-4 1 3,3-1 1,-3-1 3,-1 0-1,2 2-2,-8-4 6,2 4 6,-3-4-14,-3 4 3,6-1-2,-8-2 1,2 2-5,-3-1 6,4-1-1,-9 1 6,12-2-6,-7 2 3,-5 0 14,6 0-24,-6 0 8,0 0-1,5-1 2,-5 1-4,0 0 3,0 0-3,0 0 0,9 1 4,-9-1 3,0 0 6,0 0-13,0 0 13,0 0-15,0 0 1,7 0 5,-7 0-6,0 0 4,0 0-1,-4 5 13,4-5-14,0 7 2,0-5 5,-1 4-5,-2-2 5,-1 3 1,4-5-3,-4 4 2,2 1-1,-4-2 8,3 4-9,-1 0 9,-1 1-12,1-1-1,0 1 6,-1-1-1,-2 2-3,1 2 3,1 1-9,1 1 12,-3 0-7,3-2-1,-2 2 4,-1 0-2,3 1-2,-2 1 5,3-5 0,-2 3 5,0-1-8,1 3 6,2-4 2,-1 2-6,-1 1 3,1 1 8,2-6 5,-1 0-10,1 3 0,-1 0 2,0-2-6,1 3-2,-1 1 10,2-3-5,0-1-3,-2 1-8,2-1 7,0 0 5,2 0 2,-2-2-4,0-1-2,0 2-4,0-1 21,0-1-16,0 1-2,0-3-2,0 0-5,3-2 7,-4 1-2,1 0 5,0-1-1,0 0 5,0 0-12,-2-1 7,5 0-4,-3 0 2,0 0 10,0-4-4,-1 5-7,1-5 14,-2 7-16,2-7-1,0 5 5,0-5 0,0 3-5,0-3 3,2 3 3,-2-3-7,0 0-1,0 0 19,0 0-17,0 0 9,-2 6 0,2-6-10,0 0 1,0 0-2,0 0 0,0 0 4,0 0 0,0 0-3,0 0-11,0 0-9,0 0-24,0 0-22,0 0-31,-15-7-32,10 5-35,-3 1-36,2-4-36,-2 4-47,-1-2-269,-7-2-599,-5-3 266</inkml:trace>
  <inkml:trace contextRef="#ctx0" brushRef="#br0" timeOffset="33999.379">19888 13700 2,'0'0'109,"3"-6"2,-1 3-5,-2 3-9,0 0-2,1-4-7,-1 4-15,2-3-10,-2 3 0,0 0-8,0 0-6,0 0-16,0 0 18,0 0-7,0 0 3,2 17 4,-4-5 0,-1 5 5,-3 8-2,2 1-2,-1 5-3,1-2-1,-3 5 4,2 0 8,0-5 0,-1 3 1,2-3-3,-3 2 3,2 1 0,1-6-11,-1-1 3,-1-1-9,3 2 3,1-6-8,-1-6 1,2-2-3,0 1-3,-2-2-6,3-3 0,0 1-3,-1-1 1,1-1 2,0-3-4,-3 0 0,3 0 4,0-4 2,0 7-7,0-7-3,-1 5 0,1-5 0,0 0 2,-4 3-3,4-3 2,0 0-1,0 5 1,0-5-17,-1 3 4,1-3-3,0 0 2,-12 1-5,7-1 4,5 0 1,-13 0-5,6 1 5,-6-1-5,3 2 4,-2-2-1,-8 0-1,1 0 0,-2 0-5,-1 3 1,-4-2 1,-4 0 2,3 1-3,1-1-1,3 1 4,3 0 0,0-2-3,-2 2 1,3 0-2,-9-2 0,9 4 3,-3-5-2,5 3-1,2-1 1,2-1 3,-1 0 3,2-1-4,1 1 2,-1 0-1,4 0 1,-1 0 2,1 0 0,8 0 0,-9 0-2,4-1 0,5 1-1,0 0 0,-9 1 2,9-1-2,-7 0 3,7 0-3,0 0-1,-8 0-4,8 0 4,-7 1-1,7-1 1,-7 0 1,-1 0 0,8 0-3,-7 0 3,7 0-3,-11 0 2,11 0 2,-10 2-1,10-2 2,-9 0-2,9 0 4,-5 1 0,5-1-4,0 0 2,-9-1-4,9 1 1,-9 0-2,9 0 3,0 0 0,-9 1-3,9-1 0,-5 1 1,5-1-1,-5 4 4,2-3-3,-3 2 1,6 1-3,-4-1 2,-1 3-1,3 1 1,-2 1-1,2 2 5,-3 7-3,3 0 5,-3 9-3,2-3 13,-1 5-11,4-3 4,-2 8 5,0-5-3,2 1 2,0 2 2,0-5 5,0 2 4,-2-1-4,-1-8 1,3 10 0,0-11 4,-2 10 1,2-3-1,-2 3 1,2-3-1,-3 0 2,1 0 0,0 1 3,-1 0-3,-2-6 2,1 5 1,-1-7-3,3 1-1,-2-3-4,1 1 2,-2-3 0,3-2-3,-1 0 1,2-3 0,0 2-3,-2-4-2,2 1-5,-1-3 5,2 1-2,0-3 0,-1 2 0,0-1-1,0-2 0,-1 1-2,2-3 4,0 0-3,-1 4-3,1-4 2,-1 4-4,1-4 5,0 0-8,0 0 7,1 4 0,-1-4-7,0 0 3,0 0 3,0 0 0,0 0 1,0 0 5,0 0 3,0 0 6,6 3-6,-6-3 2,11-3-1,-3 3 2,1-1-9,2-1 2,3 1-3,-1 0 6,6 1-4,2-4-4,1 1-1,0 3 5,6-4-2,0 4-2,0-1-1,0 0 3,0 1-10,0-1 3,3 2-5,-3 0 2,2-1 3,-3-1 6,1 1-8,2-1-3,-3 1 9,-4-2-7,4 4-1,-7-2-3,-2 0 4,3 1 1,-8-1-6,4 0 3,-5 1-3,-1 0 6,-2-1 7,-2 0-17,-1 1 4,-6-1 0,10 0 1,-10 0 7,9 0-6,-9 0 0,5 1 2,-5-1-6,6 2 3,-6-2 3,0 0-6,8 0 6,-8 0-3,0 0-2,0 0 1,0 0 4,0 0 3,0 0-2,0 0-3,8 0-4,-8 0 8,0 0-11,0 0 10,0 0-7,0 0-2,0 0 9,0 0-3,0 0 1,0 0-4,0 0-2,0 0 7,0 0-2,0 0 7,0 0-13,0 0 6,-5 5-4,5-5 1,-1 10 0,1-6 0,-2 3 8,2-1-5,-1 5-3,-2-1 0,1 0 5,-2 6 2,-1-1 0,2-1 1,0 4 2,1 0 9,-2 0-4,3-1-8,-3 2-1,1-2 1,2-2-2,-1 2 4,0 0 0,0-2 0,2 0-2,0-3-6,-2-1 8,1 1 10,-2-2-5,3 1-16,0 0 2,0-2 6,0 0 3,-3 1 2,3-3-11,-2 1 9,2 2 0,-2-1 1,1-3-3,1 3 4,0-2-9,0 0-3,0-1 18,0-2-15,0 3 7,-1-1-7,2-2 0,-1 1 2,0-2-6,1 1 9,-1-4 1,-1 5-2,1-5-6,-1 7 4,1-7 3,1 2-5,-1-2 9,0 0-5,0 0-4,1 3 3,-1-3-7,0 0 11,0 0-4,0 0-3,0 4-4,0-4 8,0 0-1,0 0-5,-2 4 6,2-4 2,0 0-3,0 0-1,0 0 4,-8 1 0,8-1-9,-9 1 9,2 1 1,-2 0 4,-3 1-9,-2-1-7,-2 0 4,-2 3-2,-3-2 6,2 2-1,-8 0-3,6 2 0,-4-1 0,5-2 7,1 1-9,-2 2 3,0-4-1,1 2 5,-3 1 2,4-1-7,1 1 16,0 0-16,0-1-1,6 0 0,3 0 1,-1 0 10,1-3-12,2 2-3,1-1-1,-1-2 6,2 3 0,0-4-1,0 3 4,1-1-4,-1 1 2,-1 1 0,3-2 2,-1 1 1,1 0-7,0 1 5,-2-1-5,2 1 2,-1-1 4,2 2-5,-3-1-2,2 3-1,-2-2 8,1 3-2,0 2 0,-1 2-1,1-2 1,-2 0 1,-1 6-1,1-1-4,0 2 6,-3 0-1,0-3-2,1 3-1,1 0 1,0-5 6,2 5-1,1 0-11,-5 0 2,6-2 2,-4 1 7,0-1-5,3-4 1,-3 5 3,3-4 7,2 0-11,-6 3 1,5-3 4,-1-2-1,-1 4-4,1-2 3,1 2 0,-1 1 1,-1 1-4,1-6-1,2 3-4,-3-1 45,5-1-6,-3 2-12,-1-2 3,3-2 0,1 3-1,-1-1 0,-1-4-5,1 1 2,0-4 1,0 2-8,1 1-6,-2-2 6,2-2 4,0-3-5,0 6-5,-1-1-3,1-5 0,0 5 5,-2-3 1,2-2-10,3 5 8,-3-5-7,-1 5 3,1-5 5,1 4-6,-1-4 2,-1 6-9,1-6 3,0 0 5,-2 4 3,2-4-4,0 5-5,-1-2 3,1-3-3,0 0 6,-3 5 0,3-5-3,-3 2 6,3-2-6,0 0 2,0 0-9,0 0 1,0 0 10,0 5-5,0-5 6,0 0-2,0 0-3,0 0 3,0 0-2,0 0-1,0 0 6,0 0-6,0 0-6,0 0 9,0 5-3,0-5 2,0 0 1,0 0-3,0 0-2,0 0 6,0 0-9,0 0 2,0 0 0,0 0 6,0 0-24,0 0 22,0 0-4,0 0 5,0 0 3,0 0-6,-4 0 4,4 0-3,0 0 1,2 7-1,-2-7-4,0 0 6,0 0-8,0 0 4,-2 4 2,2-4-3,0 0 6,0 0 2,0 0-13,3 3 14,-3-3-6,0 0 0,0 0 2,0 0 0,0 0-3,0 0 3,0 0 5,0 0-3,0 0 0,0 0 7,0 0-5,0 0 0,0 0 3,5-10-5,-5 10 2,5-2-5,-5 2 2,0 0-5,8-2 7,-8 2-4,5-3 0,-5 3-7,4 0 9,2 0-2,-6 0 2,10-3-3,-3 2-15,-7 1 20,13 0-3,-2-3 2,-1 2-2,4-3 0,3 2-6,3 1 6,-2-1-3,4-3-3,-2 1 1,8-1 6,0 0-1,2 3 0,2-2-3,-2 3-2,1 2 3,0-2-4,-2 1 5,3 1-1,-11-1 5,8 0-27,-1 1 24,0 2-4,-10-3 5,1 1-4,2-2 5,-7 2-6,-1-2 8,-2 0-5,3 1-7,-2-2 13,0 2-10,-1-2 2,-1 2 2,1-3 4,0 3-5,-4-2-2,3 2 2,-5-2 4,3 2-7,-4-1 6,1-3-3,1 3 0,-6 1-5,10 0 0,-7-2 0,0 0 3,-3 2 7,10 0-8,-10 0 6,9 0-9,-9 0 6,4-3-1,-4 3 5,0 0-5,0 0 2,9-1-7,-9 1 2,0 0 6,4 4 0,-4-4-6,0 0 1,0 0 1,0 0 1,11-3 1,-11 3-2,0 0 2,8-1-5,-8 1 4,0 0 1,6 1-3,-6-1-8,0 0 5,7 0-14,-7 0-13,0 0-40,2-4-47,1-1-37,-2-2-39,3 1-44,-2-7-52,4-5-40,-1-8-284,4 1-665,1-7 295</inkml:trace>
  <inkml:trace contextRef="#ctx0" brushRef="#br0" timeOffset="37044.8406">20254 13626 39,'1'-5'107,"2"0"-17,-2 1-6,-1 4-8,3-6-5,-3 6 8,0 0-13,0 0 11,0 15-7,-3-5 1,-2 5 0,0 2-4,-1 9 4,-2 1 3,0 4-11,-2-2-1,4-2 4,-2 4-4,3 6 2,-3-4-2,0 2-5,2-2-2,1 1-4,1-2-4,-1 1 0,1 1-3,-2-6-4,2-2 3,0 0-8,1-5 2,1-3-4,-2-1-1,-2 0 0,2-5-4,-2 4 2,3-5 1,-1-1-4,1-1-2,0-1 0,0-2 5,1-2-3,-1 0 2,1 0 3,-1-1 2,2 2 1,1-5-6,-4 4-2,0-3-4,4-1 0,-7 3-1,1-3-5,-1 0-1,-1 1-1,1-1-1,-4 3-4,-3 1-5,3-2 6,-7 2-5,1-2 2,-1 3-1,-1 0 0,1 1-2,-1-1 1,-2 1-3,-4 1 0,5-1 1,-8 0-3,1-1 1,5 0 2,-4 2-3,5-3 1,-7 1 2,1 0-1,-1-2-2,6 1 2,3-1-4,-4-1 5,1 1-4,4-1 3,4 0 2,1-2-3,1 3-2,0-2 1,2 0-1,2 2 3,2-3 0,2 1 0,4-1-4,-9 0 2,9 0 1,-8 0-3,8 0 1,-8-1-1,8 1 3,0 0-2,-7-3 0,7 3 0,0 0 0,0 0 0,0 0-2,0 0 5,0 0-1,0 0-6,0 0 5,-8 1-1,8-1-2,0 0 4,0 0-1,0 0 1,0 0-1,0 0-2,0 0 7,0 0 0,-4-3-1,4 3 5,0 0 0,0 0 2,0 0 2,0 0 3,0 0-1,0 0-1,0 0 1,0 0-2,0 0-3,0 0 5,0 0-3,0 0 3,0 0-4,0 0 5,0 0-6,0 0 2,0 0 2,0 0-4,0 0 1,-3-3 2,3 3 1,0 0-2,-2-4-2,2 4 3,0 0-4,0 0 1,0 0-4,0 0 2,0 0 1,0 0-5,-5-2 0,5 2 2,0 0-6,0 0 1,0 0-1,2 11 1,-2-6-2,0 3 5,0 1-1,-2 2-4,2 2 0,-1 2 3,1 2 5,-2 0-5,-3 2-3,3-1 2,0 0-2,-1 2-3,0-3 4,1 1-2,-2 0 3,0-1 1,2 1-1,-1-4 5,-2-3-3,5 1-7,-3-2 5,2 0-2,-3-3-2,4 1 5,-2-1-5,0-4 2,2 3 7,0-6-1,0 5 5,0-5 12,0 4-1,0-4 3,0 0 3,-1 5 2,1-5-6,0 0 0,5 2-8,-5-2 5,0 0-3,8-7-3,0 6 0,-2-2-3,0 1-1,2 0-1,2-2-1,-1 2 7,3 0-11,1 0 0,-1 2-1,1-3 5,1 2-4,5 0 2,0-3-9,3 1 8,-3 3-2,6-3 2,0 3-5,5-2-1,-2-2 2,-8 3 8,9 1-11,-9-2 1,1 2 0,1-1 0,-1 0 3,0 2 3,-3-2-6,-4 1-2,-2 0 5,2 0-3,-4 0-2,-1 0 3,-1 0 2,-1 0-7,-7 0 10,11 1-10,-11-1 3,8 0-3,-8 0 2,6 0 2,-6 0 3,0 0-2,7 1-7,-7-1 6,4 2 1,-4-2-1,0 3 1,0-3-3,1 7 2,0 0 3,2-2-6,-6 1 2,3 5 0,-1 3 1,1-2 1,-1 3-1,-1 2 1,0 3 1,0 3 2,0 2-3,1-5-1,-1 5 3,0 2-4,2-3 3,0-4 11,-2 0-15,0 6-1,2-6 6,-2-2 1,1 2-4,-2-2 4,3 8 2,-2-2 5,-1-5-2,1-1 0,-1 2 10,2 2-13,-1-4 5,0 1-1,-1 0 8,2 1-10,0-6 1,-1 3-1,1-5 0,-2 2-3,3-1-2,0-1 15,-1-1-14,1-3-2,1 0 2,-1 0 10,-1-4-14,1 4 5,0-5-3,1 3-4,-1-4 8,0 3-5,0-5-1,-2 7 3,3-4-5,-2 1 2,1-4 0,-2 8 0,4-4 0,-2 1 0,-2 0 0,0 0 1,2 2 0,-1-2 5,1 3-4,0 0-6,0-2 4,-2 2 4,1-2-4,2 4-2,-1-3 5,-1-2-1,1 3 2,0-1-2,-1 0-2,1 0 3,0-2 2,-1 1 4,2-2-2,-2 0-3,0-1-1,1 1-1,0-4 4,-2 7-1,2-3-1,0-4 5,0 0 1,0 5 12,0-5-12,0 0 1,-4 4 0,4-4-10,-1 2 4,1-2 3,-6 2 2,2 1 0,4-3-7,-6 2 6,-1-2-9,1 3 5,-2 0 1,-3 0-1,0 3-2,-5-1 9,4 0-8,-7-1-8,2 4 9,2-3-7,-2 3 3,2 1-3,-4-2 5,2 2-6,2-1 6,0 2-2,-2-4-2,3 2 12,4-1-16,-4-2 5,5 0 0,1 3 3,-6-3-4,5 2-1,-4-3 0,1 1 4,-4 0-2,0 2 3,-1-2-6,0-2 3,-2 0-3,5 0 2,3 0-3,-4-1 3,4 1 6,-3-3-4,1 3-1,4-1 0,-2-2 3,-1 0-6,1 0 5,7 1-1,-4-1 7,8 0-11,-9 0 2,9 0-3,-10 1 9,10-1-10,-7 2 5,7-2-6,0 0 6,0 0-5,-6 0 5,6 0 3,0 0 2,0 0-9,0 0 3,0 0-2,0 0 7,0 0-8,0 0 2,0 0-2,-5 3 5,5-3-3,0 0 2,0 5 1,0-5-1,2 6-5,-2-6 6,0 7-6,1-1 6,1-1 1,-4 1-4,4 1 1,-2 0 0,0 2 4,0 0-1,0-1-5,0 1 2,0 2 7,0 0-9,-2 0 2,1 2 5,-1-5-2,1 4-1,1-2 2,-1-1-2,-1 1-2,-1 2 1,-1-4 0,3-1 3,-1-2 0,2-1 2,0 2-3,-2-2 0,2-4 0,-2 7 1,2-5-4,0-2 2,-3 4-2,3-4 7,0 4 0,0-4-3,0 0 8,0 5-10,0-5 1,0 0 0,0 4-1,0-4 23,3 3-14,-3-3 6,4 3 6,-4-3-2,10 2 3,-6 0 5,1 0 0,4-2-6,5 0 1,-3-1 11,5 0-16,1-3 0,3 1 0,2 0-4,-1 1-3,9-5 9,0 3-4,0-1 3,2 4 0,-1-3-7,1 0 0,0 1-3,2-1 2,-2 2 11,5-2-14,-4 1 1,-1 1 5,0-2 0,0 4-8,0-1 11,-4 1-14,0-2 5,-5 2 0,-2 2-4,-1-4 3,-1 2-3,-6 0 1,1 0-1,-3 0 7,-2 0-4,-2 0 0,1 0 5,-8 0-3,11 0-6,-7 0 24,-4 0-12,8 2-6,-8-2 3,6 0 6,-6 0-5,0 0-5,0 0 5,0 0 1,7 1 2,-7-1-12,0 0 7,0 0-7,0 0 0,0 0 1,0 0-2,0 0 2,0 0-1,0 0-2,0 0 4,0 0-12,7 0 6,-7 0-3,0 0 5,0 0 5,0 0-9,0 0 9,0 0-6,0 0 3,0 0-5,3-3-2,-3 3 5,0 0 4,0 0-1,0 0-12,0 0 6,0 0 6,0 0-2,0 0-3,0 0-5,0 0 10,0 0-2,0 0-3,0 0 8,0 0-8,0 0-2,0 0 15,0 0-14,0 0-5,0 0 5,0 0 2,0 0 0,0 0-3,0 0 6,0 0-8,0 0 4,0 0 3,0 0 1,0 0 0,0 0-3,0 0 1,0 0-4,0 0 2,0 0 5,0 0-12,0 0 3,0 0 0,0 0 7,0 0 4,0 0-4,0 0-1,0 0 0,0 0 13,0 0-14,0 0-10,0 0 9,0 0 4,0 0-4,0 0-1,13 0 7,-13 0 4,10 0-11,-3-3-1,6 1-3,-4 0 5,9 1-3,-5-1 3,2-2 2,3 3-1,-1-1-1,-1-2 1,3 0-10,-7 2 11,5 0 4,-1 2-3,-3-1-3,-5-1 0,5 0 1,-1 2-1,-5 2-1,0-4 2,2 0 2,-4 2-4,-5 0 5,9-1-3,-9 1-3,9 1-3,-9-1 7,0 0-1,9-2-1,-9 2 4,4 2-6,-4-2 4,0 0-1,0 0-10,0 0 10,0 0-2,9-2 1,-9 2-3,0 0 1,0 0 5,0 0-3,1-1-1,-1 1 1,0 0 0,0 0-1,0 0 10,0 0-16,0 0 3,7 3 4,-7-3 3,0 0-3,5 2 3,-5-2-9,0 0 10,0 0-4,10 0 3,-10 0 2,0 0-1,8-2-5,-8 2 0,0 0 7,0 0-8,5-1 8,-5 1 3,0 0 2,0 0 9,0 0 1,6-1 1,-6 1-2,2-6 1,-2 2-8,0 4-2,0-5 5,0-2-6,0 1 3,0-1-1,3 2-3,-6-3-1,3 1-3,-2-3 4,4-1-1,-2 1-4,0 0 7,0-2-4,0 1-9,3-2 6,-2 3 5,1 2-1,-2 0-6,1 2-2,0 2 2,1-1 1,-2-2-2,0 2-2,1 3 4,-1 2-3,0-6 2,0 6-3,0-4 4,0 4-14,1-3-3,-1 3-30,0 0-30,0 0-37,0 0-15,0 0-52,0 0-48,0 0-46,0 0-36,0 0-39,0 0-247,0 0-643,0 0 285</inkml:trace>
  <inkml:trace contextRef="#ctx0" brushRef="#br0" timeOffset="38197.725">19735 16540 101,'0'0'138,"-4"-2"1,4 2-5,-4-3-5,4 3 2,0 0-11,-4-1 2,4 1-10,0 0 6,0 0-16,0 0 3,0 0-5,0 0-2,0 0-2,0 0-8,0 0-2,0 0 2,12-2-12,-3-1 4,3 3-6,3-1-4,3-3-1,3 0-2,5 1-2,5 2-3,-2-3-3,5 3 0,-1-5-4,2 7-2,-2-4-4,0 1 0,2-1-5,1 3 1,-2-2-3,-4 1 2,2 0-5,-1 1 4,0 0 4,-2-3-12,-1 3 9,0 0-5,0 0 7,-7-2-6,2 1-4,-3 0 0,0 2-1,2-2-4,-3 0-4,-2-1 4,4 4 0,-4-2-2,0 1 2,-2-2 2,-2 1-5,1-3 0,-5 3-6,4-1 7,-3 0-7,3 1 6,-3-2-10,2 2 8,-3 0-6,0 0-2,-1-2 10,2 2-2,-3-3-5,1 3 1,3-1 2,-6 2 0,3-2-4,-4 1-2,4-2-1,-1 1 5,-7 1-5,9-1 3,-9 1-6,9 0 0,-9 0 6,6-2-1,-6 2-11,8-2 10,-8 2 4,0 0 2,0 0 7,8-3-1,-8 3 6,4-4-7,-4 4-8,0 0-5,7-3 7,-7 3-1,4-5-1,-4 5-9,5-5-12,-5 1 18,0 4 0,4-5 6,-4 5-1,5-5 1,-5-3-4,0 4-6,0 4 5,3-12-2,-2 9 3,-1-4-3,0 0 2,0 0-1,-1-1-3,1 0 0,0 0-6,-4 0 0,5-2 4,-1 0-1,-3-2-1,1-4-8,2 2 1,0-2 1,0-2-2,4 0-1,-4-8 6,0 6 2,-2-5-8,2-3-5,2 1 6,-2 1-4,0 7 8,0-2-10,0 2 6,0 0 1,0 0-4,-2 3 1,2 5-12,0 0 15,0 5-3,0-1 1,0 0-13,-2 2 13,2 0 4,0 5-10,-1-9 4,1 9 6,0-5-8,0 5 2,0 0 0,0-7 4,0 7-7,-3-4 2,3 4 1,0 0-1,0 0 1,0 0 7,0 0-8,0 0-1,0 0-5,0 0-16,3-7-11,-3 7-11,0 0-15,0 0-26,0 0-23,-3-1-29,3 1-27,0 0-21,0 0-24,0 0-26,0 0-38,0 0-35,-10 12-208,4-7-558,-2-1 247</inkml:trace>
  <inkml:trace contextRef="#ctx0" brushRef="#br0" timeOffset="41217.7028">22364 14607 17,'-3'6'75,"3"4"1,-1-3 2,1 3-10,0 0 11,-4-1-4,4 3-1,-4-4 7,-1 3-1,5-1 8,-6 1-15,4-2 11,-2 1-5,1-3-2,1 1-3,0 1-6,-2-2 1,4-2-1,-2 3-4,0-3-2,0-1 1,2 1-4,-1-3 2,1-2-13,-2 5 2,2-5 0,0 2 1,0-2 4,0 0-5,0 0-4,7 3-3,-7-3-1,10 0-3,-10 0-4,15-3 5,-10 1-10,4-2 2,4 1-5,1 1-2,3-4 2,-2 4-3,6-3-3,-4 2-4,3-3-1,1 4 3,1-1-5,1 1-4,-4-1 0,9-1 2,-7 2-1,-4-2-5,2 2 4,-5-1-2,-1 1 4,-1 2-6,0-3 2,-3 2 0,-3 1-3,2-2-1,-3 1-2,-5 1-1,8-1 5,-3-1-2,-5 2 4,7-2-5,-7 2 2,0 0 5,5 0-6,-5 0-1,4-2-2,-4 2 4,0 0-5,0 0 3,0 0-1,0 0 0,0 0-1,0 0-1,9-1 5,-9 1-10,0 0-9,0 0-11,0 0-17,0 0-16,-13-5-13,13 5-23,-11 0-21,5 0 2,6 0-44,-12-2 1,6 2-10,6 0-110,-9 2-298,0-1 132</inkml:trace>
  <inkml:trace contextRef="#ctx0" brushRef="#br0" timeOffset="42543.5228">21924 14865 67,'0'-3'70,"0"3"-8,4-4 3,0 0-4,-3 1 1,2-1-10,1 0 3,-4 4-3,5-2-2,-4-2-1,3 2-5,-4 2 1,1-6 0,3 3-2,-3 2-2,2-3 3,-2-2-8,-1 6 2,4-3-7,-3 0 0,-1 3 7,0-4-7,3-1-7,-3 5-3,1-5-2,2 1-3,-1-1-1,0 2 0,0-1-7,-2-1 14,4 2-16,-4-2-2,0 5 4,4-7 0,-4 5-1,4-1 1,-3-1-6,0 1 4,-1 3-1,0-6 1,3 4-6,-3 2 2,1-5 1,-1 5-12,0 0 1,0-3-3,4 1-11,-4 2-13,2-4 3,-2 4-3,0 0-10,0 0 0,0 0 11,2-3-8,-2 3-2,0 0 4,0 0 9,0 0-3,0 0 13,4-2-3,-4 2 2,0 0 1,0 0 3,0 0 1,0-5 8,0 5-3,0 0 0,0 0 7,0 0-3,0 0-1,0 0 4,0 0-5,0 0 5,0-3-3,0 3 12,0 0 0,4-4-6,-4 4 1,3-4 15,-3 4-5,4-2 8,-4 2 15,0 0-5,5-7 2,-5 7 5,0 0-1,0 0 10,2-5 7,-2 5-1,2-5-8,-2 5 7,1-6-3,1 3 6,-2 3-3,2-4-3,-2 4 0,1-4 3,1 0 2,-2 4 0,0-5 5,0 5-3,5-2-6,-5 2-1,0 0-5,2-3-7,-2 3 6,0 0-12,0 0 4,0 0-5,0 0 4,0 0 1,-2 14-3,-1-6 11,1 3-5,2 5 4,-3 1 3,-1 2 4,3 5 0,-3 3-4,-1-2-1,0 3 4,1-2-3,0 1 2,0-2-4,-2 1 0,2-1 1,0-6 0,2 1 1,-2-4-4,0 4 5,-1-5-1,1 2-6,4-1 4,-4-4 0,-1 0-5,1-2 2,3 2-7,-3-5 4,3 4 0,1-2-5,-4-1 0,4-2-6,-1 2 3,-2-1 0,3-3-2,-1 3-7,0 1 3,1-5-2,-4 4-1,8-3 0,-4-1-1,1 4 1,-1-7-1,-1 7 1,1-4 3,2 0 8,2-1-2,0 1 6,-2 1-1,2-3-3,0 2 1,4 0 0,-3 0 0,0-1-2,3 0-4,2-2-3,4 3 3,-2-3-4,-1 1-4,2-1 2,0 0-6,5 0 7,1 2-6,-1-4 4,3 4 0,-3-1-1,5-2-6,-2 1 4,7-3-3,0 3-1,-1-3 3,0 3-3,-4 0-2,7-1 4,-8 1 6,7 0-8,1-1-8,-1 3 6,-1-2-3,0 0 3,-1 0-7,1 0 2,-10 3 6,6-3-9,-4 0 6,1 0-3,-4 0 3,1 1-2,-4-1 2,-1 0-2,2 2-3,-4-1 4,2-4-5,-3 2 0,-2 1 4,-2 1-5,2-1 8,-2 2-7,2-2 5,-8 0-2,12 1-5,-10-1 4,-2 0 0,9 1 0,-9-1 1,8 2 6,-8-2-10,6 0 6,-6 0-7,4 1 9,-4-1-3,0 0 5,0 0 1,8-3-2,-8 3 0,0 0-8,0 0 13,0 0-5,6-2 0,-6 2 0,0 0 1,0 0-1,0 0 3,0 0-6,7 2 2,-7-2 2,0 0 0,0 0-2,0 0-7,0 0 7,0 0-7,0 0 15,0 0-12,0 0 0,0 0 0,0 0-4,0 0 10,0 0-6,0 0 2,0 0 1,0 0-7,0 0-1,0 0-3,0 0-7,0 0-9,0 0-17,0 0-10,-17-5-25,12 2-24,0 3-25,-3-1-25,0-2-21,-3-2-29,3 1-27,-6 0-16,1-2-191,-4-2-470,-1 1 208</inkml:trace>
  <inkml:trace contextRef="#ctx0" brushRef="#br0" timeOffset="52282.9462">18746 12120 24,'2'-10'144,"-2"0"-11,0 0-4,0-2 2,1 2-9,-2 1-10,1 1 2,0 1-4,-2-1-6,2 2 1,0 1-4,-2-1-9,1 1-7,-1 1-4,-2 2-11,4 2-6,-5-4-8,5 4-2,-6-1-10,6 1-8,-8 7 2,3 1-4,-1 3-5,-3 4-5,0 1 2,1 0-5,-1 2-3,3 0 1,2 0-2,0 0-3,4-1-2,0-1-7,0 0 9,0-4-8,2 0 5,0-1-4,-1-3 2,3-1 1,-4-2 0,5 1 0,0 0 0,1-6 3,1 1 2,2-1 2,1-3 0,-1 0 3,2-4 0,-1 2 2,-3-2 0,2-1 0,0-2 5,-2 1 0,-2-3 2,-3 0-3,1-5-2,-2 0-1,-1 1-4,0-1 0,-4-1-1,-1-1 1,0 0-9,-4 1 0,0 1 4,0 1-5,-2 1-2,-2 1 0,4 4 1,-1 2-10,2-1 0,-2 3 1,1 1-15,0 4-6,-2 2-4,4 5-9,-5 2-7,2 2-8,1 4-24,-1-2-12,0 7-13,4-1-11,2 0-17,-1 2-3,2-3 0,1 2-12,2 1-8,0-3-97,0-1-265,1-1 118</inkml:trace>
  <inkml:trace contextRef="#ctx0" brushRef="#br0" timeOffset="53509.9623">18708 12216 125,'1'-3'109,"-1"3"-6,0 0-16,0 0-3,0 0-7,0 0 1,-10 12 3,4-2-11,-4 2-3,1 5 2,1-1-7,-7 8 2,-1-3-6,0 2 4,-2-3-8,0 0-4,1 3-4,3-8-6,2 0 1,0-2-10,5-3 2,-2-2-8,3 0 4,1-1-10,1-1 2,0-2-2,3 0 7,-4-1-6,4-1 5,1-2 0,-4 3 4,4-3-3,0 0-2,0 0-4,0 0-6,13-17 6,-7 7-3,2 0 6,2-7-7,3-6-7,-4 7 5,2 2 5,-1-3 1,1 0 0,4-3-1,-7 2 8,1 2 3,3-1 1,-3 1 5,-3 6-1,2-1-1,-3-1 4,-1 7-4,0 0 3,1 0-1,-3 2-6,0-1 0,3 0-5,-5 1-1,0 3-4,7-1 3,-7 1-8,3-3-4,-3 3 7,0 0 0,9 7-4,-9-1 3,4 4 0,1 0-2,-1 6 0,5-4-6,0 3 1,-1-1 3,3 3-5,-1-2 0,2 1-2,2-1 2,-1 0-2,1 0-2,0-1 4,2 0-3,-3-1 1,3-3-4,-4 3 2,-3-4 15,1-3-1,1 2-5,-5-1-1,3 0 0,-1-2-2,-3-1 0,0 1 1,0 0-4,-1-4 0,-1 2 0,2 1-1,-3-2 0,-2-2 1,5 4-1,-5-4-4,3 3-5,-3-3-7,1 2-9,0 1-7,-1-3-15,-1 5-13,1-5-15,0 0-14,0 0-22,-2 5-20,2-5-13,0 0-11,-6 2-7,6-2-160,-8 0-341,8 0 150</inkml:trace>
  <inkml:trace contextRef="#ctx0" brushRef="#br0" timeOffset="54311.6086">18763 12339 8,'0'-2'120,"0"2"-10,0 0-2,-1-6-3,1 6-7,0-4-3,0 4 1,-4-2-11,4 2-7,0 0-2,0 0-15,-3-7 4,3 7-8,0 0-2,0 0 1,0 0-12,0 0-2,-3-1-12,3 1-2,0 0-2,0 0-6,0 0 3,0 0-5,0 0-1,0 0 2,0 0 0,1-5-4,-1 5-4,0 0-2,0 0-1,0 0 1,0 0 4,0 0-5,0 0-5,0 0 0,0 0 1,0 0 5,0 0 15,0 0-21,0 0-1,0 0-2,0 0-2,0 0-4,-3-4 0,3 4-7,0 0-10,2-4-5,-2 4-8,0 0-10,0 0-5,0 0-1,0-13-5,1 9-19,-1-1-2,-1 3-2,-1-5 1,2 0 6,0 1 2,-1-2 4,1-1 10,-1-6 4,1 5 7,-2-7 5,2 1 13,0 3 3,0-4 21,-1 3 0,2-2 2,-2 0 8,2-1 3,-1 2 7,0 3 10,-1 2 13,2 1-10,1 2 16,-4 0 3,2 2 10,0 0-9,-2 2-2,2 3-11,-4-2 0,4 2-9,-10 5 7,1 4-3,-3 3 1,-7 0 3,5 6-5,-5 2-3,-3 1 1,4-5 3,2 1-13,2-4 9,-5 8-7,6-8-1,0 3 2,1-1-2,3-5 9,0-2 0,3-1-6,1-2-2,1 0 3,-1-1-1,0-1 0,0 1 10,5-2-3,0-2 2,-3 3 5,3-3 0,0 0-2,0 0-2,0 0 0,0 0-4,0 0-5,8-16-6,0 8 5,-3-1-6,1 1 1,3-4-1,3-1-2,-1 0 5,1-2-2,-2 0 0,1 1 0,1-2 6,2 2-4,0-1 7,-3 0 0,2 2-1,-4 2 4,0 0-2,4 4-1,-7-2-4,3 4 0,-4 0-5,2 2 0,-1-1-4,-1 1 0,0 2 2,2-1-4,-7 2 2,11 2-2,-4-1 0,3-1-2,-2 4-1,3 0 0,-1 1 1,0-1 0,7 4-2,-4-4-1,5 0 0,-1 2-2,2-1 0,2 1 1,-5-4-2,4 2 2,3 1-3,-6 0 0,2-1-4,-2-2-9,0 7-15,-4-7-7,0 2-23,0-1-13,-1-1-11,-3 3-17,3-2-7,-2 1-9,-5-1-9,0 1-18,3-1-7,-3 0-107,-1 1-275,-2-1 121</inkml:trace>
  <inkml:trace contextRef="#ctx0" brushRef="#br1" timeOffset="67104.0319">19203 12922 47,'0'0'73,"0"0"-9,0 0-4,0 4 1,0-4-3,0 0 1,0 0-1,0 0-9,0 0 2,0 0 10,2 4-7,-2-4-5,0 0-5,0 4-7,0-4 2,0 0 2,0 0-3,0 0 0,2 3 8,-2-3-6,0 0 5,0 0 4,0 0 5,2 4 6,-2-4-3,0 0 2,0 0 2,0 0-5,0 0-3,0 0-4,0 0-7,0 0 0,0 0-3,4-8-4,-4 8 2,2-7-5,1 3 0,-1 2-4,-2-2-4,2-1 4,-1-1-10,2 1 5,-3 1-2,3 1-2,-1-6 4,0 4-1,0 0-1,-2-2-5,3 4-2,1-5 3,-4 2 11,2 1-3,3-1-5,-5 1 4,3 1-6,-3 0-1,3 0 2,-3 0-2,3 1-3,-3 3 6,1-4-10,-1 4-3,2-3-1,-2 3 2,0 0-2,0-4-1,0 4 0,0 0-3,0 0 5,0 0-4,0 0 2,4 11 1,-4-5-4,0-1 2,0 2-1,0 0 0,-4 3-1,4-1 4,-2 2-3,1 1 2,-1 2-2,2 1-2,-2 1 1,0 0 4,0 2-3,2 1 5,-5-2-1,4 0-2,-1-2 1,2 5 1,-2-1 2,0 0-2,1 0 2,-1 1-3,0-2 1,1 0 0,0-2-1,1-1 5,0 3-6,0-2 3,1-4-4,-1 0 2,1 1 1,-1-1-3,2-1-1,-2-1 5,3-2-6,-1-1 2,0 2-1,-2-4-3,0 0 3,0 0 0,2 0-1,-2 0 2,0-1-1,0 0 1,0 0 0,0-4-3,0 7 0,0-5 1,0 2-1,0-4-1,0 8 2,-2-3-2,2-2 2,0 1-3,0 2 1,0 1 1,2-3 7,-2 0-8,0 0 1,1 1 0,-2 0-4,1-1 2,1 0 1,-1 0 1,0 1-1,0-1 0,0 0 2,0 0-1,0-4-1,0 7 0,4-4-2,-4-3 2,-4 7-1,4-7 1,4 5 0,-4-3 0,0-2 0,1 5 1,1-1-3,-2-4 1,0 0 3,-2 6-2,4-4 2,-2-2 2,0 4-4,0-4 0,2 5 0,-2-5-2,-2 5 2,2-5 2,0 5-2,0-5-2,0 3 4,0-3-2,0 5 0,0-5 0,0 5 0,0-5 2,0 6-2,0-6-2,0 5 3,0-5 1,0 0 1,0 6-5,0-6 5,2 2-4,-2-2-1,0 0 2,0 4 2,0-4-4,0 0 4,0 0 3,0 0-5,0 3 3,0-3 3,0 0 2,0 0 4,0 0-4,0 0 0,0 0 2,0 0 1,0 0-3,0 0 5,0 0 1,0 0 0,0 0-5,0 0 3,0 0-2,0 0-1,0 0-2,0 0 1,0 0 3,0 0-5,14-4 0,-10 3 4,-1-2-7,2-1 4,-5 4-1,12-3 0,-9 1-4,4 2 1,-4-3 3,4 3-3,1-1 0,0 0 0,-2-1-1,2 0 0,-2-1 3,2 3-3,0 0 0,-2-2 1,2 1 1,-1 0-3,0 0 1,2-1 1,-2 0-3,0 1 2,1 1 2,2-3-2,-3 2 4,4-2-6,-4 3 4,2-3-1,3 3-2,0-4 3,-1 3 0,0 0-1,-1 0 0,3-1 0,-3 0 1,4 1 0,-2-1-2,-1 2-1,-2-1 0,2 1 0,1-1 0,0 0 2,-2 1-3,2-2 8,-4 0-4,4 2 0,-4 0 0,1-1 1,2 0-1,-3 1 1,3-1-4,-2-1 0,1 2 4,-1 0-4,-3 2 5,5-4-1,-11 2 0,14 0 1,-6 0-4,-2-2 4,3 2 0,1-1-5,-2 1 6,2 0-1,-2 0-2,2-2 0,1 1-1,0 0 1,0 0-1,0-1 2,1 1 1,-1 0-6,1-2 3,-3 3 0,0-2 1,-1 2-2,3-1 2,-3-1 0,2 2-2,-1-2 5,0 2-5,-1-1-1,1 0 3,-3 1-3,2-1 0,-2 1 0,-6 0-1,16-2 1,-9 2 1,0-1 0,-1 1-1,2-1-3,-8 1 3,13 0-2,-7-3 6,0 3-3,-6 0-3,10-3 3,-3 4-4,-7-1 6,16 0 4,-9-1-9,-1 1 3,4-1-2,-1 1 0,-3 0 0,0 0 0,5 0 1,-3-1 0,-3 2 0,4-2 0,1 1 1,-3 0 4,2 0-7,-3 0 4,2-2-3,-1 2-2,0 0 1,-7 0-2,11 0 5,-4-1 2,-7 1-6,10 0 4,-10 0-4,10 0 4,-4 0 1,-6 0-5,13 0 0,-8 0 3,-5 0 1,14-1-3,-7 1 0,1 0 2,-1-1 1,1 1 1,3 0-2,-4 0-2,-1 1 2,6-1 0,-5-1 1,1 2 0,0-1 0,3 0-1,-6 0-1,7-1 2,-5 2 0,1-2-1,-2-1-1,2 1 5,1 1-4,-1 0 3,-8 0-3,13 0 2,-6 0-2,1 0 1,-1-1 3,1 1-7,2 0 4,-5 0 0,3-3-3,1 3 2,-1 0-3,-1 0 5,1 0-6,-1-2 6,1 2-3,0 0 2,1-1 3,1 0-2,-2 0-5,-2 1 8,3 0-4,0-2-3,0 0 4,-1 2-1,-1 0-2,1 0 0,0 0 2,-8 0 0,11 0 3,-3-3-4,-2 3 1,2 0 1,-1-2-1,1 2-2,-1-2 0,4 0 5,-5 0-5,-1 1 0,2 1 2,0-1 2,-7 1-3,12-3 5,-3 2-5,-4 1 3,3 0-4,-3-3 0,5 3-2,-3-1 0,-2 0 5,-5 1-3,10-2 0,-5 2 0,-5 0 1,12-1 1,-7 1-2,-5 0 1,9-2-4,-2 2 4,-2-3-2,1 1 0,-6 2 1,11 0 3,-3 0 0,-8 0-3,11 0 0,-5 0 1,1 0-1,-7 0-2,13 0 1,-9-2 0,2 2 0,-6 0 2,12 0-3,-5 0 6,-7 0-6,9 0 4,-9 0-3,10 0 2,-2 0 0,-3 0-3,-5 0 1,11 0 1,-5 0-1,-6 0 2,15 0 1,-10 0 0,2-3-4,-7 3 0,10 0 1,-4 3-1,1-6 2,-7 3 0,6 0 0,1 0-3,-7 0 5,0 0-3,13 0 1,-9 0 0,-4 0 3,8 0-2,-8 0 0,8 0-3,-8 0 2,11 0 1,-7 0-3,2-1 2,-6 1 0,14-1-1,-8 1 3,-6 0 1,11 0-6,-6-2 4,4 2 0,-2-1-1,0 2 0,0-2 2,0 0-1,-7 1 0,14 1 0,-10-2-5,4 1 3,-2-3 0,-6 3 1,9 3 1,-9-3-1,12 0 1,-12 0 1,9-3-1,-4 6-1,-5-3-1,9 0 2,-9 0-2,5-3 1,-5 3 0,10 0 0,-10 0 3,8 0-4,-8 0 1,9 0 0,-9 0 4,7-3-4,-7 3-1,7 0 3,-7 0 0,10 0 0,-10 0-4,6 0 2,-6 0-1,8 0 1,-8 0 1,9 0-2,-9 0 1,6 0 1,-6 0-2,5-1 2,-5 1-2,8-1 3,-3-1-1,-5 2-2,0 0 2,10 2-1,-10-2 1,5 0-2,-5 0-1,8-2 4,-8 2-5,0 0 2,10 0 4,-10 0-4,4 2 3,-4-2 0,0 0-6,9 0 3,-9 0 1,5 1 0,-5-1-2,0 0 2,9 1-1,-5-1 1,-4 0 3,3 3 0,-3-3-4,6 3 0,-6-3 0,5 2 2,-5-2-2,4 3 1,-4-3 0,5 1 3,-2 2-6,-3-3 3,0 0-3,6 7 3,-5-5 1,-1 2 1,4-3-3,-1 2 2,-2 2-1,0-1-3,-1-1 4,4 2-2,-3 0 1,1-1 1,0 4 1,-2-2 1,3 0-5,-2 0 4,-1 0 1,3 3-2,-1-3-4,-2 1 4,3 2-2,-2-1 2,0 2 1,2-1 1,-3 1-3,0-3-3,1 2 2,-1-1 1,1 2 0,-1-3-2,0 2 3,-1 3-3,0-2 2,1 0 0,1 1 3,-5-3-4,4 2-1,-1 2 2,0-3 0,1 2-3,-5-1 3,5-1 0,-3 3 0,2-3 1,1-1-4,-3 4 5,3-3-3,0 1 3,0 2-3,0-3 1,0 2-1,3-4 2,-3 3-4,0-1 5,0-1-4,0-1 2,1 2 0,-1-3-2,0 3 4,3 0-2,-1 1 0,-2-5 6,3 6-4,-3-3-2,1 1 3,-1-1-4,1-1 1,-1 3 2,0-3-2,0 0 0,3-1 0,-2 1-2,0-2 1,1 3 1,-2-3-3,1-1 2,-1 1 2,1-1-1,-1 2-2,1-1 1,-1 1 4,3-3-2,-3 4 1,1-2 0,1 0-1,-1-1-1,-1 4 0,1-4-18,1-1 3,-1 4-3,0-3 7,0 2 2,1-1-2,0 0-3,-1-1 3,1 0 4,-1 2-3,0-2 4,-1 0 0,1-2 1,-1-2 2,2 5 0,0 0-2,-2-5 4,0 4-4,0-4 11,3 3-8,-3-3-1,1 3 0,-1-3-2,0 0 4,0 0 0,0 0-1,0 0 0,0 0 2,1 4 2,-1-4-5,0 0 6,0 0-6,0 0 3,0 0 2,0 0-3,0 0 1,0 0-1,2 4 2,-2-4-4,0 0 2,0 0 4,0 0-8,0 0 5,0 0 3,0 0-2,1 3-4,-1-3 1,0 0 2,0 0-1,1 3 9,-1-3-6,0 0 1,0 0-3,4 3 0,-4-3 1,5 2 0,-5-2 1,5 0-1,-5 0 2,11 2 1,-5-1 0,0-1 5,8 1-4,-6 1 3,7-2 4,-4 0-6,1 0-1,2 0-4,7 0 3,-6 1-3,4-2 2,-6-1-1,6 2-4,-1 0 2,0-1 2,1 2 2,-5-1-3,5 0 3,-5 2 5,0-4-10,-1 4 2,0-2-1,4 0 2,-4-2 1,1 0 0,-2 3-2,2-2-4,-1 1 4,0 0 0,0 0-2,0-2 2,-1 2 1,1 0-1,-2 0 0,1 0-2,1-1-1,-2 1 8,2 0-4,0 1-4,-3-2 1,-1 2 1,5-3-1,-2 2 0,0-1 2,1 2 0,-2-2-3,1 1 1,0-2 9,0 4-8,-3-2-2,2-2 1,1 4-2,-3-4 0,0 2 5,-1-2-2,3 1 2,-3 1-2,-1-2 0,1 2-3,0 0 4,0 0-2,-2 0-1,2 0 1,-8 0-1,13 0 4,-8-1-2,-5 1 6,9 0-10,-9 0 5,0 0-3,10-1 4,-10 1-5,0 0 4,6 0 0,-6 0 3,0 0-3,0 0 1,0 0 1,0 0 0,0 0 8,5 1-6,-5-1 6,0 0 1,0 0 10,0 0-2,0 0 3,0 0 1,0 0-1,0 0 5,0 0 0,0 0-5,0 0 0,0 0-4,0 0 4,0 0-6,-15 4-2,15-4 0,-5 2 0,5-2-4,-6 0 0,6 0-1,-7 2 6,7-2-8,-6 1-3,6-1 3,-8 1-5,3 0 1,5-1-1,0 0-1,-5 3-1,5-3-2,-4 3 7,4-3-5,0 0 6,-4 1 0,4-1-5,0 0 1,-5 2-6,5-2 1,-5 3 1,5-3 1,-3 4 0,2-1 3,-4-1-2,1 3-2,4-2 0,-5 0 2,3 3-1,-4 0-2,2 0-1,-2 1 1,3 1 4,-3 3-3,3-1 2,-3-1-4,2 5-2,-1-5 3,-1 8 1,0-2 0,0 2 4,3 2-3,-4-1-3,3 6 0,-3-8 3,3 3 3,-1-1-3,2 0 2,1 0-1,-2 3-2,0-2 0,-1 1-1,3-1 0,-1 0 8,0 1-6,3-1 7,-1 1-6,0-3-3,-1 2 1,1-2 3,2 1-5,-4-3 2,1-3 1,1 1 1,0-1-3,1 0 1,0 1 3,0 1-1,0-1 1,-3-1 3,3-2-9,0 1 5,-1 2-2,1-6-1,-1 4 4,1-1-1,0-1-1,0-1 3,-2-1 0,2 2-3,-1-4-1,1 3 1,-2 0 2,2 0-2,-3-2 1,2 2 4,0-1-4,-1 0 4,1 0 7,1 0-15,-1-2 1,1 1-1,-4 1 1,4-2 2,0 3-3,-1-3-1,1-1 1,-2 2 0,1-1 6,-3-1-3,4-2-1,0 4 0,0-6 1,-4 7 1,6-3-2,-4-1 3,2-3-2,0 7 1,2-1 1,-4-2-2,0 2-2,3-2 0,0 1 3,-2-2 1,0 3 5,-2-1-12,6 1 4,-6-4-3,2 2 2,-1 1 0,2-5 0,2 5 0,-2-5 4,1 6 3,-1-5-6,3 3 2,-3-4 2,0 0-3,2 4 4,-2-4 0,0 0 1,4 4 1,-4-4 2,8 0 6,-2 0 1,-6 0-7,18 0 8,-5 0-11,5-1 5,3 1-9,-1-1 7,1-1-3,7 2 1,3-1-1,-3 1-2,2-1 3,-4 2-4,-5-2 5,2 1-5,-1 1 1,-2 0 2,1-2-1,-4 4-5,0-5 4,-2 4-1,-4-2 0,0 0 3,2 1-7,-5-2 1,-1 1-5,2 1 6,-2-1-1,-1-1 2,-6 1-1,14-2 0,-5 2 2,-3 0-3,1-1 4,0-2 2,4 2-2,-2-2-1,3 3 0,-5 0 0,0 0-3,1-2 6,2 2-10,-5-2 6,3 1-2,1 0 1,-3 0 4,2-1-7,-3 2 5,1-3 0,0 3-4,1-2-2,-7 2-2,8 0 9,-3-2-4,-5 2 3,7-1-3,-7 1 5,6 0-7,-6 0 5,0 0-4,7 1 1,-7-1 5,0 0-6,0 0 6,0 0-6,5-2 6,-5 2-3,0 0 0,0 0-6,0 0-4,-1-5-3,1 5 1,0 0 3,0 0-6,-4-10 1,1 8-12,-2 1-3,-2-3-1,3-2 2,-2 1 3,-2 1 0,-2-3 4,4 1 3,-6-1 0,3 0 6,0 0 1,0 0-1,-1 2 2,2-6-2,2 7 2,-3-5 3,2 4 3,-1 1-3,5-3 2,-2 5-2,1-2-3,-1 0 4,3 1 1,0 0-3,2 3-3,-7-5 11,7 5-6,0 0 2,-3-4 0,3 4 2,0 0-4,-1-2-1,1 2 1,0 0 0,0 0 5,0 0-5,0 0 4,11 11 0,-7-10 1,1 4-5,0-1 3,2 1 3,4 3 3,-4-7-8,3 5 1,-1 0 4,2-1-1,-2 0-1,5 1-3,-5 1 1,4-3 1,-5 1 4,2-3-2,0 3-4,-3-2 2,-1-2 4,0 2-1,1 0 1,-3 0-3,1-1 0,-1 2-1,1-2 3,-2 0 1,-1 0-6,-1 3 2,-1-5 1,3 8 3,-3-4-2,-3 6 1,3-3 2,-3-1-4,0 4 4,-2 0-2,0-1-1,-3 3 0,0 1 1,0-1-4,0 0 4,0-1-3,-1 6 2,0-7 0,4 1 5,-3-1-7,-1-1 2,3 1-2,-3-3-1,6 0 4,1-2 2,-5 4-3,3-5 1,3 0 1,-1 0-2,-2 1 1,0-3 0,1 0 3,3-2 2,-1 4 2,1-4 5,-1 7-3,1-7 4,-3 3 2,3-3-1,-1 1-4,1-1 3,0 0-1,0 0-3,0 0-2,0 0-1,0 0 0,-4 2 4,4-2-4,0 0-3,0 0 4,0 0 8,0 0-2,0 0-3,-4 2 1,4-2 11,0 0-2,0 0 1,0 0 5,0 0-4,0 0 5,0 0 2,0 0 1,0 0-3,0 0-2,0 0 2,0 0-3,0 0-6,0 0 6,0 0-5,0 0-3,0 0-4,0 0 0,0 0-2,0 0 9,-14-2-2,14 2-4,0 0 2,0 0 0,0 0 3,0 0-1,0 0 1,0 0-3,0 0 5,-3-2-2,3 2-4,0 0-4,0 0 3,0 0-5,0 0 2,0 0-12,0 0 11,0 0-7,0 0 0,0 0 1,0 0-20,0 0-27,0 0-27,0 0-30,0 0-28,0 0-31,0 0-28,0 0-30,0 0-42,0 0-26,17-1-204,-5-5-529,1 2 234</inkml:trace>
  <inkml:trace contextRef="#ctx0" brushRef="#br1" timeOffset="67702.4161">23200 14836 56,'0'0'55,"0"0"1,0 0-14,0 0 10,-6 5 5,6-5 2,0 0 10,0 0-9,0 0 22,0 0 10,0 0 7,0 0 14,0 0 0,0 0 6,0 0-2,0 0 2,0 0-5,0 0-6,0 0-4,0 0-7,0 0-5,6-12-3,-6 12-6,-4-8-2,2 2-9,0 0-3,2 4-4,-2-5-8,0 2-3,0 1-6,-1-1-2,-1-1-1,0-1-8,0 3 0,-1 1-6,-1-1-3,0 1-4,1 1-2,-3 2 5,4-3-10,4 3-1,-14 3-6,8 1 6,-1-2-2,1 3-5,1 0 2,-2 0-7,5 3 3,-2 1-2,-1 1-1,2 1 2,2 2 1,1-1-4,-1 4 3,3-1-1,1 0-3,3 2 0,1-1 0,-1 0-4,5 0 2,-2-2 2,1-1 1,1 1-1,-2 1-1,-1-5 2,-1 1-2,1-3 1,-2 2-2,-4-3 2,1-2-2,1 2 2,-4-2-5,0 0 6,-4 2-2,1-2-1,-5 2-2,-5-5 6,-1 6-5,-4-4-1,5-1 1,-6-2 6,3 5-5,-2-5-1,1 4-1,2-5-2,7 1 2,-5 2-10,3-3-7,1 3-17,1-2-14,2 1-23,2 0-26,-1-1-9,5-1-7,0 0-13,-1 5-17,1-5-24,13 1-11,-2 0-123,3-2-327,5-2 146</inkml:trace>
  <inkml:trace contextRef="#ctx0" brushRef="#br1" timeOffset="68005.4279">23367 14787 68,'3'-11'168,"1"1"-6,-1 3-10,-2 2-8,1-1-13,0 0-21,1 3-4,-3 3-10,3-2-1,-3 2-4,0 0-3,1 17-2,-2-5-7,-2 8 7,-1-1-5,-6 5-3,2 2-4,-3 0 0,0-3-2,3 1-7,-1-2-6,1-5-3,2 0-4,-3-1-8,3-2-2,3 3-2,-1-7-3,-1 1-4,2-1-2,2-3-1,1-1-6,-1 2-2,-2-4 5,6 2-5,-2-2-3,1 2 1,2-2-2,1-2-14,2 1-10,3-2-22,3 1-15,1-2-15,4-3-21,1 3-23,-1-4-22,2 0-12,-2 0-10,-3-3-5,-2 2 4,0-1 0,-4 0-107,1 0-274,-6 2 122</inkml:trace>
  <inkml:trace contextRef="#ctx0" brushRef="#br1" timeOffset="68524.5005">23331 14953 55,'-6'-3'139,"2"0"4,0 3-3,-2-2-3,6 2-13,-6-3-22,6 3 4,-4-2-14,4 2 0,0 0-11,0 0 5,16-4-7,-9 1-9,4-1 4,1 0-6,0 0 5,0 2-6,2-1 2,2 0 0,-1 1-5,0 0 1,-4 0-2,2-1 1,1 0-7,-5 2 2,-1 0-3,-3-1-4,3 2 2,-3-3-1,-1 1-3,-4 2-2,0 0-2,0 0-3,10 5 2,-10-2-2,-1 4 3,-2-2-2,-1 4-7,2 0 2,-5 2-10,3 0 1,1 0-7,-4 1 2,6 1-7,-3-6 0,4 6 0,0-6-6,-1 4 5,2-6-7,-1 1 1,4 1 3,-3-2 0,6 0-2,-1-2 0,0-1-3,2-2 3,4 2 0,0-5-3,0 2 10,-1-2-11,2-1 1,-3-5-3,3 2 2,-3-1-6,4-4 4,-5 6 0,-2-4-3,0 3 2,2-4-1,-5 3 2,1-2 0,-1 2-2,1 1 7,-5 2 1,4 0 4,-3 1-1,3 1-1,-3-2-2,3 3-1,-4 2-2,0 0 1,0 0 0,0 0 2,0 0-3,-9 10-6,7-5 6,-2 2-6,0 1 5,0 1-3,0-3-6,1 2 4,1 0 0,0 1-2,0-5-4,0 4 6,2-2-2,-3-2 4,3 3-9,3 1-11,-3-2-20,4-2-24,2 3-18,0-2-28,6 0-27,6-1-30,2 0-31,2-3-23,6-1-26,-1 0-130,-5-3-403,-2-1 178</inkml:trace>
  <inkml:trace contextRef="#ctx0" brushRef="#br1" timeOffset="69428.3778">24030 14916 121,'-2'-5'134,"0"-2"2,-1 4-6,-3-1-8,3-1-8,-5 3-12,2-1-1,-1 3-10,7 0-1,-16 4-4,5 3-2,1-1 4,-5 5-2,1 0 3,0-1-8,-2 4-4,2-2 2,4 1-10,1 0 2,2-5-3,1 4-1,5-2-5,-3-1-1,2 1-2,4-5-5,-2 4 4,4-3-4,1 2-6,-1-3 0,4-1-5,-1 1 2,6-2-5,-3-2 4,3-1-10,1-3 1,4-1 2,0-3 0,-1 1 2,0 0-5,-1-2 2,-2-1-3,1-1 2,0-2-5,-3-3 5,-1 0-7,1-1 2,-3-1 1,0 0-3,-3-1 3,-1 2 0,-1-1 1,0 5-2,-1 0-2,-2 1 2,-1 2-4,0-1 3,1 3-1,3 2-6,-4-1 1,0 0-5,0 4 3,0 2-9,0 0 5,0 0-4,0 0-2,-9 18 4,4-8-4,-1 6-6,3 1 3,-1-2-1,-1 2-3,0-1 3,3 4 1,-1-6-2,3 3-2,-4-1-1,4-4-2,-3-2 1,2 3 2,1-4-2,0-2 0,-2 1-2,0 0 2,1-4-1,1 1-2,0 1 6,0-2-5,0-4-1,0 5-2,0-5 7,0 5-1,1-2 5,-1-3 15,0 0 2,0 0 11,0 0-17,0 0 2,0 0 1,8-9-1,-3 2-7,3-1 1,-2-1 1,4-4-1,2-1 0,2 3-3,-2-7-6,1 1 2,3-2 2,3-2-3,-1 1 2,-3 5 3,-1 4-11,2-6 9,-3 6-6,-3 1 2,-1 1-4,1 2-1,-5 1-2,1 2 3,-2 2 10,1-1-12,-2-2 0,-1 3 2,1 0-7,-3 2 3,4-4-4,-4 4-2,0 0-2,0 0-2,0 0 0,0 0 5,0 0 2,-26 6-1,16 2-1,0-1 2,-3 0 5,0 2-7,2-1 2,-3 2 2,3-3 7,0 3-6,2-3-2,3 4-2,-1-2 1,0-1 2,2 0-2,-2-1-3,3 3-5,2-3-2,-1-1 2,2 0-7,-2 2 5,3 0 0,-1-3 1,1 3 2,1-1 1,0 0 8,2 0-10,0-2 1,3 1 4,-2 3 4,4-2-6,-1 1 5,2-1-2,-1 0 1,-1 0 3,4 1-1,-2-1 0,0 0-1,1 1 0,0-1 1,0 0 0,-1 1 2,0 0 5,0-3-7,0 3 11,-4-2-11,0-4 4,0 3-4,2 2 2,-3-4-2,-1-1 1,4 1-3,-6 1 3,4-2 5,-1 1-3,-4-3 0,4 2 0,-4-2 0,3 3 2,-3-3 0,0 0-6,2 1 3,-2-1 2,0 0-1,4 3-12,-4-3-11,0 0-15,0 0-14,0 0-14,0 0-12,0 0-7,0 0-14,0 0-9,0 0-21,0 0-9,0 0-10,-13 3-21,8-3-9,5 0 2,-15-3-7,7 3-146,-1-3-357,-5 3 158</inkml:trace>
  <inkml:trace contextRef="#ctx0" brushRef="#br1" timeOffset="76729.3967">22695 14536 73,'0'0'73,"-1"4"-9,1-4 5,-2 5 3,2-5-5,-1 3 2,1-3-1,-4 4 4,4-4 2,-4 3 2,3 0-3,-3 1 0,1-2 4,-1 1-5,-1-2-5,-2 1 0,5 1-5,-6 1-1,4-1-1,-5 0-2,5 1-2,-2-2-1,-2 1-3,1 0-3,0 1-8,2-2 0,0 1-1,-4 1 0,5 0 4,-1-2 0,1 0 2,-1 1 3,1-2 0,-1 0 6,0 1-4,5-2-1,-9 2-1,3-1-1,6-1-4,-7 4 5,7-4-4,-2 3 1,2-3 1,-5 1 3,5-1 5,0 0 0,-3 4-1,3-4 6,0 0 0,0 0-3,0 0 1,0 0 5,0 0 5,0 0-6,0 0-3,0 0-4,0 0-4,0 0 2,-10-8-6,10 8-5,-4-5 5,3 0-1,-2-2-8,1 1 5,0-5-1,0 2 0,-2-3-4,3 1-5,-3-5 6,3 4-11,-1-5 1,1 2 3,0-2-7,0-4 1,1 4 1,-2-4-2,4 1-6,0-4 28,-3-2-30,2 1 1,-1-1-7,1 6 7,1-9-2,-2 2 3,1 3-3,-1-4 0,0 3-5,0-6 7,0 6-9,0-2 1,0-1 1,0 3-3,0-3-4,0-1 6,0 2 1,-1-1-2,-2 2 1,2-3 7,-2 1-3,1 3-4,0 6 6,0-1 7,1 0-7,-2 2 2,0-2 3,2 3-21,0 1 17,-3 1 0,3 2-2,-1 0 3,2 0-8,0 1 5,-1 0 4,0 2-1,0-4 4,-1 2-8,1 0-2,1 2 0,-1-5-15,1 1 14,-1 1-1,1 0-2,-2 0 7,2 1-4,-1 0 0,1 0 12,0-3-20,0 3 5,0 0-3,3 2-3,-3-3-1,1 2 7,-1 0-1,1 0-4,-1 2-6,0-1 4,1 1-5,1-1 6,-2 0-3,1 3 5,1 0-3,-2-1 1,0-1 0,0 4 4,0-3-10,0 1 9,-1 3-4,0-4 0,2 4-3,0 2 8,1-3-2,-2 5 0,0-7-7,0 7 0,0-6-3,0 6 6,0 0 1,0-5-2,0 5 3,0 0-1,-2-6-4,2 6 4,0 0 1,0 0-4,0 0-1,0-4 10,0 4-4,0 0-2,0 0-10,0 0 9,0 0 3,0 0-3,0 0 1,0 0-5,0 0 2,0 0 1,0 0-1,0 0 2,0 0-1,0 0-2,0 0 10,0 0-7,0 0-2,0 0 5,0 0-5,0 0 1,0 0 1,0 0 0,0 0 0,0 0-1,0 0 5,0 0-4,0 0-3,0 0 0,0 0-1,0 0 4,0 0-1,-12 8-3,12-8 3,-9 2 4,9-2 8,-10 3-14,6 0-13,4-3 19,-9 2-18,2 1 17,7-3-1,-12 4 0,4 0 0,-1 0-3,-4-3-1,3 0 7,1 3-1,-4-1-1,2 1 1,-1 0-3,2-3 3,-2 2-3,0 1 3,2-2-1,-6 2-5,6 0 5,-3-1-4,1 2 2,1 0-2,-3-1 2,4 0-2,-3-1 3,3 2-8,-3-2 8,2-1-5,3 1 6,-1-1 3,-3 1-2,6-1 3,-3 0-4,2-1-4,7-1 5,-16 3-4,6-2-3,5-1 1,-2 2 6,7-2-3,-13 1 4,7 0-3,0-1-1,6 0-12,-13 0 16,8-1-3,-1 2 1,6-1 2,-13-1-3,4 0-2,1 2 4,2-1-7,-2 0 4,-2 0-1,5 1 1,-3-1-15,-1 0 17,9 0 0,-14 0-1,9 1 1,-3-1-1,8 0-3,-10 2 5,10-2-1,-9 0-2,9 0 0,-7 0-7,7 0 10,-8 0 0,8 0-4,0 0 7,0 0-6,-11 0 0,11 0-3,-8 0 0,8 0 4,-9 0 3,9 0-1,-9 0 1,9 0-2,-6 0 1,6 0-7,-9 0 0,9 0 4,0 0 3,-12 0-1,8-2-5,4 2 4,-9 0-4,9 0 7,-9-1-3,2 0 1,7 1 0,-10-1-11,7-1 6,-5 1 3,8 1 5,-15-1-2,3-1-5,3 2 4,1 0-8,1-1 9,1 1 6,-1 0-9,1-2-2,-3 1 1,9 1-1,-4-1 1,4 1 7,-8-1-8,8 1-1,0 0 1,0 0 3,-9-2-3,9 2 2,-1-3 2,1 3 1,0-7 3,0 7-23,5-7 14,-2 5-2,1-3 10,0-1-6,-1 0-3,0 1 4,2-2 6,1-1-2,0 4 9,-1-4-27,1 1 16,1-4-2,1 3 0,1-4-4,-2 4 5,-1-4-3,2-2 4,-2-1 3,3 1-8,-1-1 3,-4 1 2,3 2-1,0-2-5,-3 2-11,1 2 14,-3-1 1,1 1-10,-1-1 17,2 1-8,-1 1 3,-1-1-3,-2 3 1,2-3 3,0 5 4,-2-2-8,3 0 0,-2 1 8,-1-1-9,1 2 5,-1-2-3,0 2-2,2 1 1,-4-1-2,2-2-1,0 4 7,0-1 2,0 4-7,0-10-6,0 7 15,0 3-5,-2-3-3,0-3 2,-1 4-1,1-2 1,2 4 6,-2-2-7,2 2-5,-9-2 2,9 2-3,-9 0 4,1 0 4,2 2-18,-7-2 16,0 1 6,-1 0-10,-4 2 0,-1-1 4,-4 1-4,-5 1 4,-1-3-1,-1-1 3,0 3-15,-5-2 16,3 2-1,0-3-1,-1 1 3,-2 1-1,-2 2-3,4-1 2,-4-3 0,1 0 0,2 2 2,-2-2-5,3 2 2,-2 1-6,3-3 4,2 2 7,0 1 1,1-3-4,2 3-2,4-2-1,-6-1 0,-1 1 0,11-1-2,-8 2-2,4-2 10,0 0-7,1 1-2,2-2 15,0-1-16,0 2 4,3 0-2,3-1 2,-2 0-3,1-1 2,2 2 0,2 0-3,-1 0 9,3-1-1,9 1-9,-14 0 3,5 0 5,3-3-5,6 3 3,-15 0-2,15 0-1,-11-1 1,11 1 0,-8-1 3,8 1 2,-7-2 0,7 2-10,-10-1-1,10 1 7,-13-2 4,13 2-5,-11-2 0,11 2 9,-8 0-5,8 0 1,-9-2-7,9 2 3,-9 0-2,9 0 0,-10-1 1,10 1 8,0 0-5,-12-4-6,12 4 2,-11-1-4,4 0 5,7 1 1,-9 0-1,9 0 0,-14 0 1,14 0 5,-18-1-2,11 1-2,7 0-1,-16-2 3,6 1-9,0 1 2,-2 0 7,0 0-1,2-1-1,-2 1-5,0-1 2,-1-1 0,3 2 4,-5 0-14,5 0 5,-2 0 0,-2 0 0,4-1 2,-3-1-6,4 2 11,0 0 7,0 2-29,3-4 17,6 2-16,-13-2 15,9 2 3,4 0-13,-10 0 13,10 0-3,0 0 7,-9 0-5,9 0 8,-5 2-14,5-2 7,0 0 0,0 0-3,0 0 4,0 0-3,-8-4 5,8 4-2,0 0 4,0 0-4,0 0 10,0 0-8,0 0-4,0 0 9,0 0-21,0 0 11,0 0-7,0 0 12,0 0 4,0 0-10,0 0 0,0 0-7,0 0 7,-5-1 9,5 1-17,0 0 16,0 0-4,0 0 2,0 0 0,0 0-5,0 0 22,0 0-20,0 0 12,0 0-14,0 0 6,0 0-4,0 0 0,0 0 3,0 0 0,0 0-3,0 0 3,0 0-1,0 0-3,0 0 2,0 0-1,0 0-2,0 0 3,0 0 5,0 0-14,0 0 22,0 0-21,0 0 31,0 0-32,0 0 13,0 0 0,0 0-1,0 0-5,0 0 2,0 0-2,0 0 1,0 0-2,0 0 7,0 0 15,0 0-20,0 0-9,0 0-2,0 0 15,0 0-6,0 0 1,0 0 17,0 0-22,0 0 10,0 0-7,0 0 4,0 0-1,0 0 2,0 0 3,0 0-2,0 0 0,0 0-7,0 0 8,0 0-7,0 0 3,0 0 4,0 0-1,0 0 2,0 0-1,0 0-5,0 0 8,0 0-2,0 0 3,0 0-5,0 0 6,0 0 3,0 0-7,0 0-6,0 0 4,0 0-1,0 0 0,0 0 2,0 0 0,0 0 2,0 0-7,0 0 1,0 0-2,0 0 2,0 0-1,0 0-1,0 0 8,0 0-6,0 0 1,0 0 7,0 0-3,0 0-10,0 0 4,0 0 7,0 0 0,0 0 7,0 0-16,0 0-2,0 0 11,0 0-4,0 0-1,0 0-2,0 0 3,0 0 4,0 0-3,0 0-3,0 0 4,0 0-1,0 0 6,0 0 3,0 0 10,0 0-21,0 0 8,0 0 2,0 0-5,0 0-4,0 0-1,0 0-1,0 0-3,0 0 2,0 0 3,0 0-3,0 0-2,0 0 19,0 0-12,0 0-17,0 0 12,0 0 2,0 0-3,0 0 22,0 0-20,0 0-3,0 0 10,0 0-5,0 0 0,0 0 5,0 0-5,0 0 5,0 0 1,0 0 2,0 0-5,0 0-7,0 0 2,0 0 0,0 0 1,0 0-2,0 0 2,0 0 4,0 0-6,0 0 4,0 0 0,0 0-3,0 0-1,0 0 4,0 0-3,0 0-1,0 0 6,0 0 7,0 0 11,0 0-37,0 0 16,0 0 2,0 0-5,0 0 4,0 0-3,0 0 0,0 0 6,0 0 4,0 0-1,0 0-4,0 0-1,0 0-4,0 0 0,0 0 3,0 0-1,0 0-3,0 0 5,0 0-2,0 0-4,0 0 8,11-6 8,-11 6-14,0 0 12,0 0-13,0 0 4,0 0-2,0 0 1,3-3-1,-3 3 2,0 0-2,0 0 0,0 0 2,0 0-4,0 0 7,0 0-4,0 0 0,0 0 2,0 0-5,0 0 18,0 0-20,0 0-3,0 0 7,0 0-1,0 0 0,0 0-1,0 0 13,2 9-13,-2-9 4,2 8-8,-2-4 4,2 2-2,-1 1 3,1 2-1,2 1 4,-1 0 0,1-1 0,-3 3 7,1-2-13,-2 2 21,4-3-16,-2 3 0,-1-1-2,1 0-4,0-2 10,0 0-3,-2 3 3,0-4-2,0 1 0,0-1-3,0 1 4,0-2-3,0-2-1,0 1 0,0 2-1,0-3 7,0 2-10,0-4 10,0 3-7,-2-1 4,2 1 4,-2-1-4,2 1 4,-2 0-1,-1 0-4,1 0-4,2-1 7,-2 4-5,-1-4 1,0 1 0,-1 0 10,0 0-11,2 3-4,-1-2 9,1-1-2,-3 1-3,3-1 5,0-1-4,0 3 3,0-1-2,-1-3 8,0 2-4,1 1-8,0-3-1,1 1-1,-1 2 2,0 1 8,-1-1-1,2 0-2,-2 3 0,3 0 3,-1 0 0,0-1-7,-1 0-1,1 1 1,1 2 6,-1-4-1,-1 5-4,0-3 4,2 1-3,0-2-3,0-1 0,-1 1 7,1-1-5,0-1 3,0 3-1,0-3 11,-3-2 2,2 5-16,1-3 3,-1 0-3,1 1 9,0-1-7,0 2-2,-2-4 4,2 5-4,-1-6-2,1 3 6,0 1-5,0-3 4,0 1 8,0 1-11,0-1 6,1 1-3,-1-3 8,0 1-22,-1-2 16,1 2-2,1 0-8,-1-1 8,0-1-4,0-3 11,0 6-8,0-6-2,-1 4 12,1-4-13,1 4 5,-1-4-5,0 0 4,0 0 0,0 0 0,0 0 9,0 0-11,0 0-1,0 0 4,0 0 3,0 0 2,0 0-4,0 0 1,0 0-4,-5-11 4,4 6 0,-2-1-1,0-1-4,1-4 2,0 0-2,-5-3 1,0-3 5,2-2-1,-2 2-2,1 0-7,-1-4 11,-3 4-9,2-7 5,2 7 0,1 0 1,-4-1-2,1 5-1,3-4 0,-1 5-1,3 3 0,-5-2 0,6 6 1,-2-2-2,2 2 5,-1-1-3,1 1 3,0 1-2,0 0 5,0 0-9,2 4 10,-2-5-7,1 4 1,1 1-11,0 0-2,0 0 26,0 0-15,0 0-4,0 0 4,0 0 1,0 0 6,-3 14 1,3-6 0,-2 1-12,2 3-1,0 3 6,2-2 2,-2-1-3,4 6-6,-2-1 10,0 0-1,0 0-2,0-1-4,1 0 6,1-1-2,0 1 3,-2-3-7,3-2 4,-1 0 1,0-2 6,0 3-5,-1-2 5,-1-3-7,2-1-4,-2 0 8,0-1 2,2 0-6,-3-1-1,4 0 2,-5 0 1,1 0 3,-1-4 5,4 3-2,-4-3-12,4 0 18,-4 0-30,0 0 22,14-5-7,-4 0 3,-2 0-2,4-4-8,2-3 15,-1 0-1,3-2 4,1-2-12,6 2-6,-2-5 14,-4 7-5,2-5 19,0 4-20,-5 1-3,4-1 5,-1 2-1,-4 1 5,0 1-2,-4 1 10,2-1-19,-3 4 1,-2-5 4,2 5-9,1 1 9,-5-1 6,1 1 8,-2-1-18,1 2-1,0 0 5,-4 3 14,6-4-10,-6 4-6,3-1-3,-3 1 11,3-4-12,-3 4-7,0 0 0,2-3 19,-2 3-2,0 0-15,5-2 5,-5 2 16,0 0-8,0 0 2,0 0 19,0 0-27,0 0 2,2-3 6,-2 3-4,0 0 3,0 0-23,0 0-15,0 0-29,0 0-24,0 0-22,0 0-26,0 0-23,0 0-24,-21 5-34,16-3-35,-1 1-14,0 0-18,-1 2-169,-2 0-490,0 1 217</inkml:trace>
  <inkml:trace contextRef="#ctx0" brushRef="#br1" timeOffset="80439.7792">20083 13812 38,'1'-7'91,"1"0"-1,-2 0-8,2 1-4,0 0 4,-2 3-3,0-2-11,1 2-6,-1 3-3,0-7 3,0 7-5,0-5-5,0 5-9,0-4-1,0 4-5,0 0-1,0 0-5,0 0 0,0-5 3,0 5 2,0 0-6,0 0 8,0 0-6,0 0-2,-4 17 4,1-10 0,1-2-2,-1 8 3,-1-3-2,-2 8 1,1-1 1,-1 0-4,-3 7 7,5 1-7,-3-1 1,1-5-1,2 6-3,-2-2 0,-2 2 0,3-8-2,-3 2-4,5 0 1,0 6 1,-1-6-3,0-4 1,3 4-13,-2-4-4,-1 4 6,3-5 0,0 3 3,-3-2 3,3-4-6,-3 1 1,4-1 5,-4 1-4,3 0 4,-2-2-7,-2 0 2,3-1 8,-4-1-4,2 1 0,2-2 2,-2-2 5,3 2-4,-3-3 3,0 2 2,1-2 0,1 1 0,-4-2 0,2-1 1,-2 2-2,3-2-3,-1 0 1,4-2-2,-7 4-2,2-4 2,5 0-2,-11 1 2,9 0-2,2-1-4,-12-1-1,6 1-1,6 0 0,-14-1 0,6-1-4,0 2 0,-3-1 5,3 1-6,-2-1 0,-1 1 0,-2 0 1,0 0-2,-1 0 1,2 0-3,0 0-2,0 2 1,-2-2-2,1 2 2,-1-1 3,3-1-1,-6 0-3,2 2 0,2-2-2,-1 4 4,0-3-5,0 0 5,1 0-1,-1 1-2,1-1 3,-3 0-4,4 0 1,-1 1 1,-2-2 1,2 2-2,-1-1 0,3-1 7,-2 0-5,3 2-3,-2 1 3,2-5-3,1 2 2,1 2-1,1-2-1,-2 0 1,2 0 1,-2 0 2,9 0-1,-15 0-3,10-2-1,-3 2 5,-3 0-3,7-1 0,-4 2 1,-1-2-2,0 2 1,1-1 2,2-1-5,-3-1 2,1 2 2,1 0 0,7 0 1,-11-1-1,4 1 1,7 0 0,-10 0 2,10 0-4,-8-3 7,4 2 0,4 1 1,-6-2 1,6 2-3,-6-1 4,6 1-4,0 0 3,0 0-5,-8-2 3,8 2-2,0 0-3,-4-1 8,4 1-8,0 0-1,0 0 1,0 0 0,0 0-4,0 0 4,0 0 0,0 0-3,0 0 9,0 0-5,0 0-2,0 0-3,-10 4 3,10-4-2,-1 4 0,-2-1-2,2 2 1,-3 0 5,3 2-4,-3 1 2,0 4 0,3 0-3,-3 2 0,-1 3-1,5-4 2,-3 5 1,3-2 0,-1 3 6,-2 2-6,3-4-1,3 7-1,-6-4 4,3 3-1,0-2 2,3 0-1,-3-2-2,1 6 1,-1-6-2,3 0 4,-3-2-3,0 0 2,0 3-2,0-3 3,0-1 0,-3-4 1,3 2-2,-1-3-3,-2 1 4,3-1-1,0-1 2,0 0 1,0-1-4,-1-1 0,0 0 1,1-3 3,-4 0-2,4 3-1,0-8 2,0 5 2,0 1-9,0-2 13,0-4-9,-1 6 2,1-1 0,0-2-3,0 2 2,-3-1-2,3 2 1,-1-2 3,-1 2 3,0-1-5,1 0 1,1 1-1,0 0 0,0-2 1,0-1 1,0 3-1,-3-5-4,3-1 3,0 8-1,0-6 3,0-2 2,0 0 0,0 4 0,0-4 10,0 0-5,4 5 4,-4-5 1,5 3 4,3-3-6,-2 2-3,2-2 5,1 0-5,4 0 3,-3 0-2,2 0-4,3 0-1,1 0 1,0 0-2,5-2 0,-3 0-1,4 2 2,6 0-5,-9 0 1,3-1-3,-1-1 7,-1 2-1,-1-3-4,3 1-3,-4 2 4,2 0 1,-1 0 0,-1 0-2,-4 0-3,5 0 6,-3 0-4,-7 0 5,5 0-8,-3 0 5,3 0 0,-2-2-2,-2 1 2,-1 1-2,-1 0 0,2-1-2,-1 0 2,-3-1 2,1 1-3,0 0 0,0 1-1,1 0 4,0 0-2,-4-3-2,3 3 1,1-1 11,-8 1-13,12-2 2,-7 0 1,3 2-2,-2-3 3,-1 3-2,0-2 0,-5 2 0,9 0 0,-9 0 3,7-2-5,-7 2 4,0 0-2,6 0-3,-6 0 1,0 0 2,5-2 0,-5 2 0,0 0 0,0 0-3,0 0 2,0 0-1,4-3 0,-4 3 1,0 0-2,0 0 5,0 0-3,0 0 3,4 8-2,-4-8 0,1 5-2,-1-1 2,3-1 2,-3 1-1,1 1-2,0 2 0,1-1 1,-2 1 0,1 0-2,-2 1 2,-1 0-2,4 1 5,-2 3-1,0-1-1,0-1-3,0 0 3,-2 0 2,1-1-2,0 1 1,-2-1-2,3 0-2,-1-1 1,0 0 1,1 1 3,0-1-3,-3 1 3,3 3-3,-1-3-2,-2 3 3,3-1-3,-1-2 6,-3 3-3,4-2 3,-1 1-7,1-2 6,-3 0-2,4 3 0,-4 1-1,0-2 1,3 0-4,-2 0 5,2 1-2,0-2 2,-2 2-1,0-3 1,-1 2-4,3 1 2,0-3 2,-1 3-1,1-3-1,-3 2 1,3-2 1,0-4 7,0 5-8,-2-3-4,-1 2 7,3-2-5,-1 1 3,1 0-3,0-5 1,-3 5-3,3-2 4,0 0 9,-1-2-13,-3 5 3,4-6-2,-1 5 0,1-4 0,0 0 5,0 1-5,0 2 3,0-2-2,-1-1 4,1 0-6,-3 0 5,3 1-1,0-1-4,0 0 3,-1 0 32,-2 0-4,3 0-3,0-4 0,-1 7-6,-1-5 9,-1 2-8,3-4-3,0 5-3,-3 0 6,-3-2-8,6 0 1,-3 1-2,-3-3 2,0 3-2,-1-1 2,2-1-4,-3 2 5,-2-1-8,1 2 4,-5 0-4,3-4 0,1 2-1,-4 0 0,1 2 1,-5 0-3,1-3 3,3 1-3,-4 0 3,-1 1-4,1 0 0,4-1 0,-4 0 0,6-1-1,-1 1 1,-2 0-4,-3 1 6,5-2-6,0 1 5,-1-2-12,4 2 15,-3 0-4,3-1 1,-2 3-2,2-3 3,2 0-4,1 1-1,1-3-2,-1 2 5,1 1 4,-1-3-6,1 3 0,2-2 4,-3 0-4,7-1 2,-7 4-4,4-3-1,3-1 2,-7 2 4,7-2-3,-6 1 2,6-1-6,-3 2 9,3-2-6,0 0 2,-7 2-1,7-2 0,-7 0-1,7 0 1,0 0-2,0 0 2,-9 2-2,9-2 4,0 0 2,-12 0-5,7 0 3,5 0-2,-8 0-1,8 0 2,-10 0-3,3 0 4,0-2-2,2 5 0,5-3-1,-12 1 0,6 0-2,2 1 6,4-2-14,-9 2 10,7-2 5,2 0-4,-7 3 1,7-3-2,-4 3 0,3 1-3,-4-2 1,4 2 4,-2 1-3,2 2-1,-1 0 6,0 1-5,2-1 2,-1 5 2,2 4-4,-2-3 1,2 3 1,1 1 0,-2 0-1,2 2-3,-1-2 9,-1 1-2,0 1-10,3-2 13,-2 2 1,4-3-2,-4 2-8,2-2 8,-2 2 3,-1-6-2,0 4 5,3-6-7,-3 6 7,2-4-6,-2 2 6,2-5-5,-2 8 4,1-5 1,-2 0-1,2-3 0,-2 1-4,2 0 9,-1-2-8,-1 1-2,1-4-1,0 3 0,1-2 7,-1 0-11,-1-1 3,1 1-1,0-2-1,0-4-5,0 9 12,-2-7-8,4 1 7,-2-3-1,0 0 0,-2 4-2,2-4-1,0 0-7,2 5 9,-2-5-5,1 3 3,-1-3 5,0 0-9,1 4 8,-1-4-4,4 1 1,-4-1 0,8 3 7,-3-2-6,1 0 5,2 2-2,-2-2 0,6-1 2,-1 0-3,2 3 3,5-3-4,0 1 3,-1-2 2,4 2-6,-7-2-2,8 1 4,-4 2-5,-4-2 6,6 0-9,-2 0 6,1-2-4,3 2 5,-4-3-7,3 3 9,0-4-3,-1 4-3,-1-3 1,7 1-4,-3-2-1,-1 3 5,0-2-4,6-1 4,-6 1-3,6 1 2,1-1 1,-7 1 0,5-2-1,0 3-1,1-2 3,0 2-18,-1 1 18,3-1 0,-10 0 0,1 0-7,2 2 7,-1-1-5,-3 0 2,2 0-1,-1 1 0,-2-2 5,4 1-2,-12-1-1,6 1-3,-3 0 0,-1 1 1,1-2 3,-2 2-2,3-1 3,-4 0 2,2-1 0,-1-2-9,1 3-7,-1-1 8,0 1 1,0 0 5,-2-3 1,1 2-1,2-1-4,0 2 3,-3-2 10,5 2-10,-6-2-13,6 2 12,-2 0-2,-1 0 2,-2-1-4,-9 1 2,18 0 5,-8 0-5,0 0 1,1 0 4,-1 0 0,-5 0-4,4 0 2,-1 0-3,-2 1 6,1 0 3,4-1-4,-5 3 0,2-3 5,1-2-8,1 2-2,-2 0 16,-2 0-13,4 0-4,1 2 5,-4-2 0,0 0-3,0 1 0,-3-1-1,1 1 1,-5-1-2,11 1 3,-11-1-3,11 3 4,-11-3 2,5-3 8,-5 3-9,0 0 1,9-1-5,-9 1 5,5 0-3,-5 0 6,8 1-6,-8-1 5,0 0-4,5 3 2,-5-3-6,0 0 6,6 1 2,-6-1 0,7 0-6,-7 0-1,0 0 2,0 0-1,10 0 7,-10 0-3,0 0-6,0 0 8,0 0 2,0 0-2,5 0 3,-5 0-12,0 0 16,0 0 10,0 0-7,8 0 12,-8 0-6,0 0 1,0 0 9,0 0-4,0 0 8,0 0-4,0 0-2,0 0-3,5-7-2,-5 7-1,-1-8 0,2 1-2,0 3-4,2-3-4,-2-3 1,-2 0 0,1-2-8,0 0 3,1 0-10,0-4 6,0 0-3,1 0-15,0 3 16,-2 1 5,3 0-1,-2 2 7,0-4-7,2 4-5,-2-7 7,2 7-6,-2 0-2,-1 4-1,1-2-3,1 3 5,0-2 1,0-2-1,-1 1-3,0 1 6,0 2-5,1 0 2,-2 5-9,0-9 3,0 5-3,0 4 2,1-6 3,-1 6-4,0 0 3,0 0 4,0-5-6,0 5 3,0 0-21,0 0 20,0 0-2,0 0-3,0 0 0,0 0 2,0 0 8,0 0-2,-23 15 1,14-8-2,0 0-5,0 4 2,-1-5-2,5 0 10,-3 3-1,0-4-9,2 3-4,1-3 6,1 0 4,-1-1-3,1-2 2,-1 2-5,5-4 5,-3 5 4,3-5-2,-3 2 8,3-2-11,0 0-8,0 0 5,-3 6-4,3-6 15,0 0-7,0 0 5,0 0-8,18-11-1,-9 7 10,0-3-3,0 1-15,1 2 17,4-4-15,-1 2 8,0 2 5,1-4-1,3 5 0,-1-3 2,-3 5-13,-1-3 7,0 4-4,3 1 7,3 2 0,-5 0-22,1 1 18,1-1 1,1 6-2,-6-4 10,4-1-7,-1 2 4,-3-1-1,0 0-14,2-3-23,-3 3-27,-2-3-49,5 2-47,-6-4-46,-6 0-55,17 1-68,-8 1-285,-9-2-661,15-2 293</inkml:trace>
  <inkml:trace contextRef="#ctx0" brushRef="#br1" timeOffset="82476.4258">21491 15841 177,'0'0'192,"0"-5"-19,0 5-4,0-7-15,0 2-8,0 5-3,0-5-19,0 5 3,0 0-4,0-4-5,-4 1-9,4 3-7,-1-4-6,1 4-6,-2-4-8,2 4-6,0 0-10,-15 6 1,7-1-4,1 1 0,-4 2-6,-1 4-1,2-1-2,0 3-4,-2-1-2,3-1-1,0 2-8,2 1-1,0-1 0,4 0-7,0-2 7,2-3-11,2 0 1,3 1-4,-2 0 7,3-3-12,2 0 1,0 1-3,5-1 1,-1-1 1,1-1-3,3-2-3,3-1-3,1-1 1,-2-7-3,2 2 1,-1-1 29,-1 0-7,-1-7-2,1 3-6,-2-4-3,-1 0 3,4-9-4,-8 4-4,4-6-1,-1-2 0,-4-2-4,5-2 0,-9-1 1,3 3 6,-5-1 3,0 3 4,0 9 6,-3-1 4,2 4 1,1 4 5,-3 1-4,-3 0 1,3 2-9,0 4-1,0 1 0,0 2-2,0 0-2,0 0-1,-10 18 6,5-1-10,-4 5-4,5 3 7,-2 3 10,-3-1-8,5-2-5,-4 2-2,5-4 0,-3-4 1,4 0 9,-2-2-6,3-1 5,-3 3 2,3-7-19,0-2 17,-1 1-1,2-3-1,-1 2-7,1-3 2,-1-2 1,1-1 9,1-1 9,-1-3 3,1 2 4,-1-2 0,2 5-1,-2-5-6,0 0 8,10-10-16,-1 3 0,-2-3 2,6-3-19,1-3 9,0 1-2,0 1-2,-1 0-5,2-1 2,-3 1 0,-2 3-2,0 6 5,-1-2-10,-1 1 2,-2 3 0,1 1-3,-3 0-4,2 2 3,-6 0 3,9 7-2,-5-2 2,2 1-3,-1 4-1,-2 0-9,1-1 6,0 3-3,-1-1-3,1 1 5,1-1 2,0-3-1,0 0 2,-1 2-3,-1-4 0,5 0-2,0 3 2,0-7-11,-3 1 12,6 1 2,1-3-1,1 1 3,-4-4-3,1-1 2,-1 1 3,10-3-4,-3-4 1,-1 2-3,0-3 7,-3 2-10,3-5 5,-3-3-1,-3 2-1,1-2-7,-1 2 9,-3-2-6,3 2 3,-4 3-3,-3 1-4,0 0-23,-2-1 23,0 6-4,0 0-4,-4 0 3,2 1-1,-3 3 0,5 1 2,-13 2-4,1 6 15,3-1-15,-7 4 7,3 2 4,3 1-1,-3-1-2,4 3 1,2 0 5,-1-2-6,3 2 7,2-3 1,2-1-6,-2-2 2,3-1-5,0 1 8,4 1 2,0-5 2,2 2-8,2-1 6,1-2-1,0-3-1,-3 1 0,9 0 0,-2-3 1,1-1-3,-1-4 9,4 0-2,2 0 3,-3-2-6,2 0 0,-2-2-5,-1 0 9,-2-4-1,0 0-8,-1-1 6,-1-1 1,0 0-11,-2-1 8,-1 0 0,-3 5-1,-4-2 2,5 2 1,-4 1-6,0-1 4,-1 5-6,-1-1 8,-1-1 2,1 5-11,0-3 2,-1 3 1,1 3 0,0 0-3,-13 3 8,7 2-7,1 2 2,-3 5 0,-2 1 1,5-1 0,-4 4 5,5-1-5,-5 2 1,8-2 0,-8 1-4,6-1 1,1 1-3,2-3 12,1-1-8,-1-2 6,3 2-17,-2 0 12,4-7-1,-2 1 5,2 2-2,2 1 5,0-3 1,-1-1 0,1-4-26,5 2 28,1-1 1,5-3 2,-1 0 0,-4-2-3,6-3-4,-2-1 1,2-1 4,-2 0-1,1-2 0,-4-3-6,9-5 3,-7 4-10,3-5 13,-7-3 2,5-2-4,-10 7-5,2 0 5,0 0-4,-1-1 0,-4 1 1,4 0-8,-5 3 13,1 3-2,-4 1-4,2 2-1,0-1-4,-2 2 4,0 1-4,0 2 3,0 1-6,0-2 6,-2 1-1,2 4-5,-4-2 10,4 2-7,0 0 2,-13 9-2,13-4-2,-4 2 4,0 0-21,-1 1 27,5 3 1,-2 0-1,0 1-4,2 0 0,0-4-5,0 4 7,2-1-8,0 1 10,-2-2-5,3 2-3,-1-3-3,2 2 4,-3-1 3,5 1-2,-1-2-4,-2 0 0,1 0 4,0 0 4,0 0-9,-1 0 10,-1-1-2,-1-2 1,3 1 0,-4-2 3,4 0-2,-4 2-4,2-2-14,-2-2 14,0 2 2,2-1-2,0 1 5,-6 0 0,2 0-3,-2-3 0,4-2-1,-10 3 2,2-3 0,-2 0 0,-1 1-10,0-2-3,-3-2-12,4 3 13,-3-1-8,1-2-14,3 0 26,-3 1 1,3 2-1,3 0-16,-7-3 16,8 3-5,0-2 15,0 2-18,5 0 9,0 0-2,-11 0 4,11 0 1,-6 5-3,5-1 1,-2 0-4,3-4 8,4 5-4,2 0-1,-2 0-1,1-2 9,3 2-5,1-1 4,5 2 5,-3-4-7,4-2-2,3 2 1,-1-1 1,2-2 0,10-2 4,0 2-7,4 0 8,2-4-2,-2 1 4,0-1-1,2 3-6,-5-4 6,-3-4-1,1-3-3,-1 1-2,2-5 10,-5 3-32,0-4 24,-4 1 1,-1-2-2,-1 0-3,-5 3 8,-3 0-8,-1 2 16,-1-3-17,-2 0 5,-2 2 0,1 3-2,-2 1 1,-2 1-4,-1 0 0,-1 4 6,-3 0-7,0 1 6,0 4 5,4 1-8,-16 5-2,8-2 5,-5 6-2,-1 6-3,-5 2 5,2 5-4,1 0 1,7-4-5,-1 7 2,-2-4 6,8-4-2,-1 3-7,4-3 4,1 0 3,1 0-17,2-5 19,1 0 0,2 1-4,2-2 10,1-1-6,0-1-12,3-2 15,-6-2 6,8-1-7,5-2 0,-6 0-2,4-5 3,-4 2-3,6-3-12,-1-2-6,1-1-33,-2-1-10,-2 1-20,1-3-22,-7 2-17,2-1-16,2 0-17,-5 2-24,-1-1-18,-1 2-32,1-3-30,1 1-34,-4 2-203,-2 1-531,-1-1 236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2:46.98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12974 4285 22,'-3'4'126,"3"-4"-22,0 0-8,0 0 0,0 0-3,0 0-8,0 0-14,14-3 1,-2 2-9,0 0-2,7-1-4,0 2-4,10-4-3,2 3 5,8-2 3,-4-1-16,6 2 4,12-2-4,-3 1-3,10-1-5,-1 2 2,2-3 2,-3 1-10,7 4 7,1-4-9,26 1 3,-31-1-1,2 3 3,1-3-9,-3-1 4,6 1-7,-2-3-4,3 2 5,-5-2 2,6 2-4,-4 0-7,26-2 8,-31 2-5,3 0 0,-1-3 0,1 1 1,0 0-2,-1-1-5,2 1 3,-1-4-5,-2 2 3,3-2-1,-2 6 1,1-6 4,-1-1-5,-2 4-1,1 0 2,0 1-1,-1-2 3,0 4-8,-4-5 2,0 3 0,-3-2-1,-2 1 0,-2-1 1,-8 5 0,16-7 3,-2 4-3,-2-3-10,0 3 9,2 0 1,-5-1 2,5-2 0,-4 3-7,2-3 1,-3 4 4,-11 0-3,2 0-3,-3 2 2,15 1 0,-14-1-5,-2-2 4,5 3 2,-4-2 2,1 1-4,16-1 0,-4-1 3,-15 0 0,15-2-3,-13 4 5,0-1-8,1 0 3,2 0-1,9-5 2,2 2-4,-16 4 7,4-2-5,-1 5 2,-2-3 3,1 2 1,-2-1-3,-5 2 2,2-4-7,2 3 5,-3-1-4,1 1 3,-2 2-7,1-1 10,0-3-1,-3 4-5,0-3 1,-1 2 1,3 1 4,-1-4-8,-1 3 3,-1 1 2,-4 0-2,4-3 5,-6 3-7,-1-3 1,-1 3 2,-2 0 5,-1 0-2,-3 0-1,-2 0-2,-1-1-1,-1 1-1,1 1 1,-2-1 2,-4 0-1,3 0-2,-2-1 1,2 2 7,-8-1 2,10 0-5,-4 0-5,-6 0 2,11-1 0,-11 1-1,6-1 5,-1 3-7,-5-2 2,0 0-1,8 0 1,-8 0-1,8-2 8,-8 2-12,0 0 8,0 0-4,0 0 0,0 0 1,0 0-2,0 0 2,7 1 0,-7-1 1,0 0-1,0 0 3,0 0 0,3 1-5,-3-1-2,0 0 3,0 0 5,0 0-1,0 0-6,0 0 4,0 0 0,0 0-6,0 0 6,0 0 3,3-5 0,-3 5-6,0 0 4,0 0 3,0 0-6,0 0 5,0 0-6,0 0 3,0 0-6,0 0 7,0 0-17,0 0 3,0 0-11,0 0 6,0 0-10,0 0-10,0 0-3,0 0-18,0 0-3,0 0-6,-6 12-16,6-12-12,-6 8-14,-3-3-14,-1 2-88,-8-1-229,-3 1 102</inkml:trace>
  <inkml:trace contextRef="#ctx0" brushRef="#br0" timeOffset="2844.7075">10393 6890 36,'0'0'101,"7"5"-5,-3-2 0,3-2-14,-1 1 2,6-1-6,0 1 2,8 0-11,-2 1 4,2-2-4,9 4-8,-1-4 0,4 0-5,0 1-2,1-2-1,4-3-3,0 6-11,2-5 10,-1 2-12,16-2-1,1 1-3,2 1-5,-6-3-3,1 1 2,7 0 0,0 2-5,-2-3-1,2 0-7,-3-1-2,2 4 1,-1-5 0,-2 3-6,-4 0 4,5-2 1,-5-2-7,2-2-1,-2 4 0,3-1 7,1 0-7,1 2 4,0-1 2,0-2-9,0 0 2,2 1 9,-2 2-10,-2-1 6,-2-1-5,5-2 5,-5 4-3,1-4-2,1 4 0,4-2-5,-5 3 10,2-2-7,-5-3 2,7 3 11,-4 3-7,1-2-8,-1 3 3,1-8 0,-1 4 2,-1-1-6,0 2 3,-13-4-2,12 0 4,-13 5-2,13-6 7,4 1-4,-2 2 0,-1 0-12,0 1 9,0-1 7,-13 3-8,14-5 0,1 1 9,-15 1-10,17 0 3,-5 1-1,-1-4 2,-9 6-1,-2-2 2,1 1-1,0-2-6,10 0 5,-11 2-8,-1-1 3,3 1 5,13-3-4,-16 1 2,2 2-3,12-6 0,-13 4 8,12-2 3,-10 3-12,9-2 1,-10 3 4,10-4-2,-13 2 11,4 4-5,-2-3-4,0-1 7,-2-2-3,3 0 1,12-1-3,-14 4 3,-2-1-1,5 0 1,9-3 2,-16 1 0,5 1-2,-2-1 5,-3-1-2,6 5 1,-2-4 2,1-1-3,0 4 1,12-8 0,-14 6 1,3 0-3,-1 1 1,10-2-1,-12 1-5,14-1 3,-15 2 0,4 1-1,-3-2-1,-1 2 3,-2 1-1,-1-3-3,3 3 7,-2 0-7,1-2 3,-3 1-1,1-1-1,-1 0-5,0 4 4,-1-3-1,0 0 0,-2 0 0,2 2 15,1-2-19,-1 1 6,-1-2-3,2 2 2,-4-1-6,2 2 3,3-1 3,-1-1 0,-6 4-2,2-2 3,3 2-2,-3-3 2,2 3 0,0-3-2,3 6 4,-1-6 2,0 3-2,3 0-2,-4-1 1,-1 1 1,0 1 1,-2-1 1,-1 0-4,-5-1 7,4 1-3,2 0-1,-6 0-6,0-1 6,1-1 0,-3 2-3,2 0 1,0-3-1,-2 3 3,3 0 3,-3-2-3,2 2 4,6 0-4,3-2 4,-5 2-1,4-1-4,-2-1 2,0 2-1,2 2 1,-3-4 1,1 5-3,-1-2-5,2 0 3,3-1 3,-3 2-2,2-2-2,-2 1-1,-1-1-1,1 0 3,-10 0 1,3 2-2,0-4 11,0 4-9,-3-2-1,3 0 4,-3 0-2,4 0 0,-1 0 2,-4 0-5,1-2 1,-4 2 2,-2 0 2,0 0-4,-2 0 4,-2-1 1,-2 1-3,0 0-1,-7 0 1,9-2-2,-9 2 4,9 2 0,-9-2 2,6-2-3,-6 2-2,7 2 1,-7-2 2,0 0-5,0 0-4,0 0-1,0 0 0,6-2-2,-6 2-4,0 0-5,0 0 7,0 0-11,0 0-1,0 0-4,0 0-2,0 0-9,0 0-8,-5 9-11,5-9-2,-8 5-21,4-4-15,-1 1 2,-1 3-24,-1-3-20,-5 3-7,-4-1-124,-7-1-286,-7 2 127</inkml:trace>
  <inkml:trace contextRef="#ctx0" brushRef="#br0" timeOffset="5343.209">4679 7740 10,'0'0'32,"0"0"0,0 0 3,-4 5-3,4-5 0,0 0-2,0 0-1,4 4 3,0-1 2,-4-3-2,5 4-2,-1-2 2,-1 3-3,3-3 0,0 0 0,2 0 2,2 0 9,0 2-9,4-1 5,3-2-6,2 1-8,3-1 3,7-2-3,3 1 0,2-3-3,5 0 9,14-3-10,1 2 6,1 0 2,1-4-8,2 4-3,6-5 2,-2 2-3,3 1 3,2-3 2,-3 1-12,2 1 1,25-1 1,-28 3 2,29-4 2,-30 5 1,5-1 0,-3 3-6,29-1-5,-33 1-3,2 0 7,-2-1-6,-1 0 0,-2 0 0,-2 0-1,3 1 4,0-1 6,-1-3-7,1 1-14,-3 1 10,1 1 8,-1-7-5,0 7 0,0-4-7,-4-1 6,-11 7-2,11-7-5,-10 4 9,-3-1-8,3-2 5,9 0 1,-15 2 3,2-1-4,-1 1 3,0 1-8,0 0 5,1-1-1,1-1 1,-2 1-2,0 1-12,-2-1 25,0 1-11,2-1 4,-2-1 4,-2 1-6,1 1-2,-3-1 5,0 0-10,1 3 11,-3-3-4,-8 2-7,1 1 2,0 0 9,-1-1 2,-3 2-14,-4-1 6,2 1 0,-3 0 4,1-1-8,-4 2-1,0 0 11,-3-3-5,2 3-1,-2 0 7,-6 0-14,10 0 11,-10 0 2,7 0-9,-7 0 5,5-4-1,-5 4 4,0 0 1,7 0-17,-7 0 8,0 0 17,0 0-4,0 0-6,5-1 0,-5 1 2,0 0 4,0 0-6,0 0 2,0 0-8,0 0 2,0 0-4,0 0 11,0 0-10,0 0 8,0 0-5,0 0-4,0 0 9,0 0-6,0 0 2,0 0-1,0 0-3,0 0 7,0 0 0,0 0 4,0 0-11,0 0 4,0 0-5,0 0 2,0 0-3,5 3 5,-5-3-8,0 0 8,0 0 6,0 0-10,0 0 7,0 0-3,0 0-2,0 0 1,0 0 7,0 0-1,0 0-4,0 0 4,0 0-5,0 0-6,0 0 10,0 0 0,0 0 2,0 0-3,0 0-4,0 0-12,0 0 17,0 0 8,0 0-11,0 0-1,0 0 1,0 0 0,0 0 4,0 0 2,0 0-7,0 0-6,0 0 15,0 0-12,0 0 9,0 0-8,0 0-5,0 0 11,0 0 1,0 0-6,0 0 7,0 0-9,0 0 5,0 0-5,0 0 2,0 0 1,0 0 3,0 0-4,0 0-4,0 0 2,0 0 6,0 0-2,0 0-2,0 0 4,0 0-3,0 0 10,0 0-23,0 0 10,0 0 2,0 0 4,0 0 4,0 0-9,0 0-10,0 0-7,-12 7-13,9-4-16,1-1-17,-4 2-28,2-2-61,-1 2-166,2-1 74</inkml:trace>
  <inkml:trace contextRef="#ctx0" brushRef="#br0" timeOffset="8712.6326">9056 9582 22,'0'0'68,"-7"1"-15,7-1 0,0 0-2,0 0 0,0 0 4,0 0-9,0 0 4,0 0-1,11 7 3,-3-7-3,-1 0-9,1 0 22,3 3-20,4-3 0,-2 1 1,6-1 7,6 0-3,4 0 1,2-1-13,4 2 7,0-5-9,2 4 4,2-3-3,16 1-5,-1 0 3,2 2-3,-1 0-8,3-2 13,-2 4-7,3 0-5,1 0 2,0 1-1,-2 1-1,4 1-1,-3-1 2,2 0-3,4 1-2,-2 2-3,1-4-2,-1 7-1,4-6-8,-3 1 10,0 0-5,-2 0-2,-2 0-2,2 0 2,-2-1-2,2-1 4,0 0-2,0-1 1,-2 2-4,-1-3-5,-1-2 3,-3 1 3,-3 1 0,-1-1-3,-14 0 2,3 0-5,-4-1-2,1 1 2,-2 0 9,0 0-11,-3-1 3,4 0 3,-5-3 2,-3 1-1,5 3-7,-2-3 5,3 1 2,-4 0-7,0 0-3,2 2 12,-2-3-3,0 3-6,3-3 7,-2 1-4,1 1 6,0 0-11,0 1 7,-4-1-2,2-1 4,0 2-5,-9 0 10,0 0-10,-1 0 5,1 0-5,-4 0 0,-3-2 2,0 2-3,-3 2-2,-3 0-2,-1-4 6,1 4 0,-8-2-1,11 0 3,-5 0-5,-6 0 6,5 1 0,-5-1-4,0 0-2,0 0 5,9-3-2,-9 3-2,0 0-1,0 0 1,0 0 3,9 0-3,-9 0-6,0 0 6,0 0 0,0 0 6,0 0-15,0 0 13,0 0 0,7 2 3,-7-2-4,0 0 0,0 0-3,0 0 3,0 0 1,0 0 1,0 0-8,0 0 7,0 0-4,0 0 2,0 0-5,0 0 4,0 0 1,0 0-2,0 0 2,0 0-8,0 0-1,0 0 9,0 0-1,0 0-3,0 0-1,0 0 3,0 0 0,0 0-5,0 0 2,0 0 5,0 0-3,0 0 4,0 0-7,0 0 12,0 0-8,0 0 8,0 0 1,0 0-3,0 0-5,0 0 1,0 0-3,0 0 0,0 0 8,0 0-12,0 0 5,0 0-2,0 0 13,0 0-10,0 0 6,0 0-8,0 0-6,0 0 10,0 0-1,0 0-2,0 0 2,0 0 2,0 0 1,0 0-4,0 0 2,0 0 0,0 0 1,0 0-2,0 0-2,0 0 0,0 0 0,0 0 0,0 0-1,0 0 1,0 0 4,0 0-4,0 0 2,0 0 0,0 0 2,0 0-11,0 0 9,0 0 3,0 0-3,0 0-5,0 0 5,0 0 3,0 0-7,0 0 3,0 0 2,0 0 1,0 0 0,0 0-3,0 0-2,0 0 1,0 0 5,0 0-2,0 0 6,0 0-3,0 0-5,0 0-5,0 0 1,0 0 3,0 0 4,0 0-4,0 0-3,0 0 6,0 0-1,0 0 2,0 0-1,0 0-2,0 0 1,0 0-2,0 0 1,0 0 5,0 0-8,0 0 5,0 0 0,0 0 1,0 0 5,0 0-17,0 0 13,0 0-1,0 0 0,0 0-3,0 0 1,0 0 5,0 0-8,0 0-11,0 0 23,0 0-6,0 0-1,0 0-7,0 0 9,0 0 1,0 0-5,0 0 5,0 0-5,0 0-3,0 0 3,0 0 1,0 0 3,0 0-5,0 0 0,0 0 6,0 0-2,0 0-2,0 0 1,0 0 2,0 0-4,0 0 2,0 0 2,0 0-3,0 0 7,0 0-7,0 0 1,0 0-1,0 0 4,0 0 1,0 0-6,0 0-3,0 0 0,0 0 6,0 0-6,0 0 6,0 0 2,0 0-2,0 0-1,0 0 1,0 0-3,0 0 0,0 0-8,0 0 11,0 0-3,0 0 2,0 0 1,0 0 3,0 0-8,0 0 2,0 0 2,0 0 2,0 0-1,0 0-1,0 0-3,0 0 5,0 0-7,0 0-16,0 0-9,-20 5-27,10 0-19,-9-3-16,-2 3-25,-12 1-98,-5 0-230,-17 0 102</inkml:trace>
  <inkml:trace contextRef="#ctx0" brushRef="#br0" timeOffset="9750.1706">7366 10901 31,'0'0'117,"-7"0"-13,7 0 0,-4 1-10,4-1-9,0 0-24,-4 3 9,4-3-13,0 0 4,0 0-8,0 0-1,0 0 5,0 0 2,0 0 3,0 0-2,18-3-2,-11 2 4,5 0 1,1-2 3,1 3-2,5-1-4,4-2-1,0 0 1,9-2-4,0 0-2,4-1 0,-1 0 2,16 0-3,-12 2-2,16-1 0,2-2-4,-1-3-1,1 3-4,3 2 5,0 0-2,0 0-1,4-2-3,0 0-2,1 0 0,31 3 1,-32-4-6,30 3 2,-28 2-4,28-3 2,-28 3 1,1-2-4,25-7 0,-29 12-6,5-1 2,23-10 3,-29 8-7,28 1 4,-24-1-4,0 1 0,-2 1 5,2-1-5,-2 2-4,-1-4-6,-3 4 5,-4-5 0,0 2-5,-2 1 0,-3-1 0,1 3 6,1-4-5,-2 1 3,-10 1-2,-2-1 0,17 0 3,-2-1-3,3-1 1,-4 3 1,-2-3-2,-12 3-2,12-5-3,-14 2 3,16-2-3,-17 4 0,4-2 0,11 0-1,-11 3 0,-4-2-1,3 0-4,0-2 5,-1 3-2,-2-1-2,2 1-3,-4 0 5,-3 1-4,1-1 2,0-1-3,-6 2 1,6 1 1,-3-1-6,-8 2 3,-1-1 3,0 2-2,-1-2-2,-1-1 2,1 2 2,-6-4-6,0 3 1,-1 0 7,-3 0-5,2 1 2,-9-2-2,7 2 0,-9 0 0,7 2-1,-7-2 1,8-2 2,-8 2 8,5 0-5,-5 0-2,0 0 4,0 0-3,0 0-1,6-2 11,-6 2-8,0 0 3,0 0-2,0 0 1,0 0-3,7 2 7,-7-2-4,0 0-1,0 0-1,0 0-3,0 0 2,0 0-1,0 0-1,0 0 3,0 0-2,0 0 0,0 0-4,0 0 7,0 0-3,0 0-5,0 0 6,0 0-3,0 0-1,0 0 1,0 0 0,0 0-6,0 0 6,0 0 0,0 0-3,0 0-2,3 2 1,-3-2 0,0 0 1,0 0 4,0 0-7,0 0 3,0 0-4,0 0-6,0 0-1,0 0-3,0 0-5,0 0-4,0 0-8,0 0-3,0 0-8,0 0-6,0 0-11,0 0-3,0 0-12,0 0-11,0 0 1,0 0-11,0 0-22,0 0-10,0 0-9,-16 2-14,16-2-13,-10 1-12,5 3-151,-9-1-354,6-1 157</inkml:trace>
  <inkml:trace contextRef="#ctx0" brushRef="#br0" timeOffset="11217.494">11920 12758 47,'-4'0'76,"4"0"-1,0 0-8,0 5 5,0-5-13,6 4-2,0 0 5,2-3-7,3 2 6,6-1 3,-1 1-2,6 0-2,9-3 4,1 1-2,3 2-3,2-3-8,14 0 18,-11-3 0,14 2-5,2 2-2,0-2 3,-2-2-9,0 2 1,3 1-7,2-3 7,1 3-8,1-1 2,-1 1-1,1 0-1,2 2-3,-1-2-4,0 2 1,0 1-4,0-2 3,-3 0-6,-3 2-2,3-1 3,-1 1-2,2-1 0,0 1-4,-2-3 0,2 4-1,1-1-1,-1-1-1,-2 0-2,1-1 3,0 0-1,1-1 0,-4 1-7,1 1 1,-1-1-1,3 0-1,1-1 2,-3 0-8,1 0-4,-4 3 4,-2-3 3,1 0-4,3 0 0,-1 3-4,-3-2 5,-12 2 8,15-2-2,-2 0-1,-15 2-1,2-3-4,12 0 4,-16 3-5,2-3-4,13 1 2,-14 0-2,-1 1 2,4-2-3,1-2-2,9 2 0,-10 0 3,0 2-3,0-2-1,11 1-3,-12-1 0,2 1 4,11 2 2,-13-3-4,1 0-2,-3 2 0,3-1-1,-7 1 2,4-2-1,-6 0 1,5 1 0,-6 1-1,2-2 3,0 0-3,-6 0-2,5 2 2,-9-2-3,6 1 0,-8 1-1,1-2 3,0 1 1,-1-2-3,-1 2 4,1-1-6,-2 1 3,0 1-1,1-2 1,-2 0 1,1 0-1,-2 0 1,-2 0-1,2 0 0,3-2 0,-5 2 1,0 2 0,-1-4-1,-2 2 1,3-1 0,-3 1 0,3 1 0,-3-2-3,2 2 5,-2 1 0,0-2-5,-1 0 4,-1 0-2,-3 0 0,6 0-1,-5 0 2,0 2-3,-1-1 4,1 1-2,-7-2 3,11 0-4,-5 0 1,-6 0-2,7 0 2,-7 0-2,6 1 4,-6-1-2,0 0-3,0 0 6,10 0-3,-10 0 1,0 0 2,0 0-4,0 0 4,6 1 2,-6-1-2,0 0 0,0 0 1,0 0-2,0 0-2,0 0 5,0 0 1,0 0-3,0 0-2,0 0-2,0 0 2,7 0 3,-7 0-4,0 0 4,0 0-1,0 0-2,0 0-3,0 0 2,0 0 1,0 0 0,0 0 2,0 0 1,0 0-1,0 0 4,0 0-3,0 0 2,0 0 1,0 0-1,0 0 0,0 0 1,0 0 1,0 0 7,0 0-6,0 0-3,0 0 3,0 0 1,0 0 0,0 0 3,0 0-4,0 0 3,0 0-4,0 0 2,0 0-1,0 0 0,0 0 2,0 0 0,0 0-2,0 0 0,0 0-2,0 0 1,0 0-2,0 0-2,0 0 2,0 0-6,0 0-18,0 0-15,0 0-23,0 0-25,-23-5-30,13 1-15,-3 0-30,-3-1-19,-5 1-22,-6-2-11,-2-2-138,-7 0-374,2 0 166</inkml:trace>
  <inkml:trace contextRef="#ctx0" brushRef="#br0" timeOffset="14099.4902">5273 13846 14,'0'0'45,"5"-2"-2,-5 2 0,6-3-2,-6 3 9,11-2-11,-5 0 1,2 2-2,1-3-2,1 2 0,3-3 0,5 0-3,-1 0-6,3-1 9,1 0-4,7-1 2,2-1 4,2 0-1,0 1 2,1-2 6,4 4-6,3-3 4,10-2-2,-12 3-6,16-2 4,-3-2-10,1 6 2,-1-4-4,3 5 2,-4 3 2,0-2-5,-10-1-4,13-1 4,-12 1-14,10 1 4,-10 2 2,15-3 3,-4 3-10,2 0 4,-3-2-11,5 0 9,3-1-6,1-2 8,-4 3-2,3 2 1,3-3-6,1-2 1,-1 3 0,3-2-1,-6-2 2,3 4 1,-4-2-1,-1 1 4,2 2-1,1-5-1,-2 4 3,-1-1-7,1-2 3,-3 0-3,-2 1 6,1 1 1,1-2-8,1 2 2,2 0-1,-5-1-4,1 2 4,-3-1 1,3-1 1,1 0-5,2 0 0,-1 1 0,1 1 2,3-2 0,-4 3-6,0-1 7,-2 1-7,1 0 4,-5-2-3,-10 3-1,12-3 1,-12 3-6,-1-1 6,-3-3 2,16 3-3,-15 1-1,1-3 1,13 1-2,-13 0 7,1 0-1,1-2-5,11 0 5,-14 4-5,1-3 5,1 2-3,0-4-2,-1 1-2,0 0 7,0 1 0,1 3-2,-1-6-3,-1 5 5,0-1-4,-1-2-2,2 1 1,-2 1 2,-1-2 1,1 3-5,-1-2-1,4 2 3,-4 1 1,2-2 1,0 0-1,-1-1 0,1 1 1,2 0 5,-5 0-3,4 1-6,-4-1 1,5 2 0,-4 0-3,1-1 9,0 0-3,-1 1-4,3-1 2,-5 1 5,2-2-5,0 0 4,-1 2-6,3-1-2,0 1 3,-4 0-1,0-1 4,2 0 6,0 1-5,0 1 0,2-1-2,1 0 2,1 1-7,-3 0 4,4 1 0,-3-2-4,-1 3 3,18-2 3,-18-1-8,3 1 7,-2-1-1,3 0 6,-3 2-8,-1 1 0,3-3-3,-3 2 5,1 1-3,-1-3 3,0 4 0,1-2 2,0-1-1,-2-1-1,4 3 0,-2-3 0,3 4 3,-2-3-3,2 0-3,12 4 5,-14-2-4,-1-3 8,3 3-10,0-1 3,13 2 2,-16-4 2,2 3-8,-2-1 4,4 1 1,-6 2-3,3-3 10,-1-1-1,-2 0-7,1-1-1,0 3-1,2-3-5,-1 0 5,3 0 1,-3 1 1,3 0 0,0 1-1,-3 2 1,2-4 2,-1 0-3,2 1 10,-1-1-6,-2 0-6,1 1 6,0 1 4,-2-2-9,1 0 0,-1 0 5,-3 0-1,4 0 0,-4 0-2,0 2 0,2-2 2,0 0-4,1-2 4,-2 2 2,2 0-2,0-2-1,1 1-1,0 0 3,1-3 0,2 2-2,-1 2 0,-2 0-1,4-1 2,-3 1 7,0 1-10,-1-1 2,4 0-6,-5 2 5,-1-2-5,2 0 10,-2 4 8,1-5-14,-1 1 0,0 1 10,3 1-12,-8-3 3,9 4-3,-3-3 3,-1 0 0,1 2 0,1-2-2,-3 0 5,5 3-1,-4-3 0,3 0-1,-1 5 1,0-5 2,2 1 2,0 1-8,-1-1 6,-1 2-5,0-2-1,0 0 2,-2 3-2,-1-4 0,-3 3-3,1-2 4,-2 0 3,0 0 0,-2 1 1,1-4-8,-1 4 6,1-2 0,1 0 0,-2 3 0,-5-3 2,3 0 0,3 0-3,1 0 1,0 0-2,-1 0 4,2 0-1,-1 0 0,1 0-2,0-3-5,0 3 6,1 0-1,-2 0 1,4 0-1,-5 0 5,2 0-7,-1 0 3,2 0 0,-3 0-3,-1-2 0,1 2 3,1 2-1,-1-4 3,-1 2-3,2 0 4,-2 0-2,2 0-2,2-1 3,-1 0-4,3 0 3,1-2-1,-3 3 2,2-2-6,-1-1 8,0 2-11,1 1 6,2 0 2,-3 0-2,5-3 3,-2 6 0,-3-6-1,4 3 4,-3 3-3,-1-6-8,3 3 3,-1 3 0,1-3 2,-1 0-1,-1 0 7,1 0 1,2 0-6,0-3 3,1 3 0,-2-1-2,3-1-2,1 0-6,-4-1 3,2 2 3,-1 1 1,3 0 0,-3-3 1,0 3-4,0 0 3,1 0 2,-2 0-7,-1-2 8,-3 2-1,3 0 0,-3-2 1,0 1-6,-4 0 10,4-3-12,-1 1 7,-1 3-2,0-1-3,3-2 3,1 3-1,2 0 0,0 0 3,1-1 0,-2 0-7,3 1 9,-1 0-5,-1 0 0,2 1 1,0 0 1,-4-1 0,6 3-2,-5-3 1,-3 1-1,2 0 6,-4 1-4,3 2 0,-3-4-1,3 2-3,-5 0 8,3 0-1,-2-2-4,1 0 0,3 0 2,-2 0-6,-1 3 1,2-3 2,-1 0-1,1 1 3,-2 2 0,2-2 0,0 0-2,0 1-2,1-1-1,3 2 8,-3-1-7,3 0 5,-3-2-4,3 1 0,0 0 4,2 0-1,-3 1-2,-2-1 0,2 1-1,-2 0 4,0-2-7,-1 0 3,-4 0 0,4 0 6,-2 3-3,-1-6-5,0 3 3,3 0 1,-4 3-1,3-3-2,-4 0 4,3-3 1,1 6-4,-1-6 3,0 0 1,2 3 1,3-1-5,-3 0-2,1-1 7,1 1-6,-1 1 5,3-1-6,-4-2 1,0 3 4,1 0 0,-3 2-3,0-2-1,0 0-1,-1 1 5,-1-1 0,2-1-1,-2 2-6,0 1 2,0-3-1,-7 1 5,5 1 7,-4 1-5,1-2 1,-4 0-5,4 0 1,5 0 4,-6 0-6,-1 0 1,-1-2 2,2 4 2,-2-2-1,3 1-4,-2 0 1,0-1 5,-3 1-3,4-1 1,-4-1 3,0 2-4,-3-1-6,2-1 6,-3 1 2,-2 1 2,-1-1 2,1 0-2,-1-1-2,-5 2 3,4-1-6,-5-1 2,3 1-4,-8 0 8,14 0-4,-10 0 1,-4 0 4,10 0-9,-10 0 3,8 0 0,-8 0-1,6 1 2,-6-1 3,8 0-6,-8 0 3,0 0-1,0 0 8,0 0-6,6-1-1,-6 1 2,0 0-1,0 0 3,0 0 5,0 0-3,0 0-3,7-1 8,-7 1-8,0 0 7,0 0-6,0 0 1,0 0 2,0 0-3,0 0 0,0 0 7,0 0-2,0 0-8,0 0 2,0 0 0,4-3 1,-4 3 1,0 0 0,0 0-3,0 0 1,0 0-2,0 0 0,0 0 0,0 0-2,0 0 2,0 0 0,0 0-1,0 0 3,0 0-2,0 0-1,0 0-1,0 0 0,0 0-2,0 0 0,0 0 7,0 0-4,0 0 3,0 0-7,0 0-6,0 0-12,0 0-12,0 0-3,0 0-15,0 0-10,0 0-10,0 0-14,0 0-21,0 0-20,-20-5-85,6 3-228,0-4 102</inkml:trace>
  <inkml:trace contextRef="#ctx0" brushRef="#br0" timeOffset="16814.4835">14032 14733 13,'33'-2'100,"4"1"-8,-4 1 10,3-1-1,3-1-10,-1 4 10,12-1-25,1-2 5,-14 1-8,4 1 11,11 0-21,-12-1 4,14 0-5,-3 2 0,3-2 5,-1 0-11,-1 3 1,0-2-3,-1 2 2,1-3-6,2 1-1,-1 3-7,-2-2 0,3 1-1,3-1-4,-2 0 0,1 2-6,2-3-2,-4-1-4,4 2 7,-1 0-6,-1-3 0,-3 5-11,1-4 8,-2 5 1,-12-6-4,13 2 0,-1-4-1,-12 3-3,10 0-2,5-2 2,-18 2 2,13-2 1,-11 1-6,-1 0-2,14-2-1,-14 2-1,2 1 4,11-1-3,-12-2-3,-2 3 3,1 0-3,0 3-1,0-6 4,0 1 0,-2 4-1,0-2 0,0 0-3,-1 0 0,-3 3-10,1-3 9,-2 0-1,3 4 2,-6-3-6,0-1 5,4 2-5,-2 0-5,2 0 10,-4-2-4,2 0 5,1 2 1,-2-2-4,2 0 1,0 0-5,-1 0 1,0 0 6,-1 1-2,3-1-5,-4 0 1,3-2 3,-2 4 1,1 0-3,-1-2 1,0 2-1,2-2 1,2 4 2,1-4-3,0 0 1,2 1 5,3-1-6,-3 0 2,1 0-1,-1 0-3,-1 0 3,-3 3-3,5 0 1,-4-3 0,1 1 1,2-1-3,-3 0-4,3 1 7,0-3 2,5 4-5,-3-4-1,2 3 3,11 0 0,-14-1-3,1-1 7,3 2-4,-1-1-1,0 0 1,-4 0 2,3 0 2,1 0-3,0-2 0,10 2-2,-14 1 6,2-2-2,0 1-4,2 0 1,10 0-1,-12-3-4,1 0 3,0 3 1,-2-2 1,3 2-2,-3 0-2,3-3 1,-3 2 4,0 1 2,0-3-7,-3 2-3,-2 1-1,0 0-1,-1-2 2,-2 0 2,-1 2-3,-8 0-6,-4-5 8,3 5-3,-5 0-5,-2-2 4,-1 2 1,-2-2 2,0-1-1,-3 1-5,1 1-2,-7 1-1,9-2-4,-5 1-11,-2-2-16,-2 3-7,0-5-23,0 5-19,-6-6-13,-8 1-29,-12-4-18,-6 3-86,-6-4-261,-17-5 115</inkml:trace>
  <inkml:trace contextRef="#ctx0" brushRef="#br0">8019 15891 62,'0'0'76,"0"0"0,0 0-2,0 0-5,15 7-1,-8-5 1,2-1-4,2 1 5,1-1-7,3 0-2,4-1-1,3-1 3,7 0-2,-3-2-3,7 4 10,2-6 0,5 5-2,12-8-8,3 6 6,-1-5-6,4 4 1,2-3-4,3 1 6,3 1-1,1 1 1,25-7-6,-30 7 1,32-5-7,-29 4 4,30 0 2,-3 3 2,-25-3-6,26 3-3,1-1-1,-31 0-3,31-1-3,-4 3-2,-26 0-1,3 0-5,24 0-4,-26 3 3,27 1-4,-29-4 1,28 1 0,-26 2-5,2-3 0,28 1-2,-32-1-2,4 1 0,-2-2-1,1 2 1,26-4 0,-28 4 1,2-2-5,-4-1 2,3-3-3,-3 2 1,3 0-3,-8 2 0,-2-1-1,-1 3-2,-16-4 2,15-3 0,-20 4-1,4 1-1,-1 0-2,-5-2-1,-3-2-7,0 5 7,-7-3-3,2 3 1,-6-3-1,-3 3 1,-1 0-2,1 3 0,-1-7-2,1 4 1,-5-1 0,0 1 0,1-1-2,-3 1 0,-2 0-1,1-1 5,-6 1-2,9 0 1,-2 0-3,-7 0 5,0 0-3,9 0 3,-9 0-4,0 0 3,7 0 0,-7 0 7,0 0-5,0 0 1,0 0 0,0 0-2,0 0 2,6 0 1,-6 0-2,0 0 2,0 0-2,0 0 1,0 0-3,0 0 1,0 0 0,0 0 1,8-2-2,-8 2-2,0 0-2,0 0 4,0 0-3,0 0 3,0 0-1,0 0-1,0 0 2,0 0-2,0 0 0,0 0-2,0 0 0,0 0-1,0 0 0,0 0-1,0 0 5,0 0-3,0 0 5,3-1-3,-3 1 1,0 0-1,0 0 2,0 0 0,0 0 0,0 0 0,0 0 1,0 0-3,0 0 2,7 3 0,-7-3 0,0 0 1,0 0-3,0 0 3,0 0-5,0 0 4,0 0-3,0 0-3,0 0 5,0 0 2,0 0-3,0 0 0,0 0 4,0 0-5,0 0 0,0 0 1,0 0-2,0 0 3,0 0 1,0 0-3,0 0 1,0 0-4,0 0 4,0 0-3,0 0 3,0 0-2,0 0 0,0 0 0,0 0 3,0 0-4,0 0-1,0 0 4,0 0-4,0 0 5,0 0-1,0 0-3,0 0 4,0 0-5,0 0 2,0 0 4,0 0-9,0 0 4,0 0 0,0 0 4,0 0-5,0 0-1,0 0 3,0 0 3,0 0-6,0 0 4,0 0 3,0 0-9,0 0 3,0 0 1,0 0 4,0 0-6,0 0 6,0 0-4,0 0 2,0 0 2,0 0-3,0 0 1,0 0 1,0 0-3,0 0 2,0 0-3,0 0 3,0 0 0,0 0-2,0 0 2,0 0 2,0 0 0,0 0-6,0 0 2,0 0 0,0 0 1,0 0 1,0 0-2,0 0 0,0 0-2,0 0 1,0 0 1,0 0 0,1 1 0,-1-1 0,0 0 1,0 0 0,0 0 0,0 0 2,0 0-2,0 0 0,0 0 0,0 0 2,0 0-3,0 0 2,0 0-7,0 0 6,0 0-3,0 0 6,0 0-3,0 0 0,0 0 1,9 0-2,-9 0-1,0 0 4,0 0-2,0 0 0,0 0 0,0 0 0,0 0-2,6 2 2,-6-2-4,0 0 5,0 0-3,0 0 2,4 1-2,-4-1 2,0 0 0,0 0 3,0 0-5,5 3 1,-5-3 1,0 0-1,3 1-2,-3-1 2,0 0 1,0 0 0,0 0 0,0 0 0,0 0-3,5 2 4,-5-2-2,0 0-1,0 0 2,0 0-1,0 0 2,0 0-2,0 0 3,1 4-4,-1-4 3,0 0 1,0 0-1,0 0-3,0 0 4,0 0-3,0 0 2,0 0 0,0 0-4,0 0 3,0 0 1,0 0-3,0 0 6,0 0-6,0 0-1,0 0 3,0 0 0,0 0-2,0 0 3,0 0-1,0 0 2,0 0-3,0 0 1,0 0-1,0 0 1,0 0-1,0 0 0,0 0 0,0 0 5,0 0-6,0 0 6,0 0-4,0 0 0,0 0-2,0 0 2,0 0 0,0 0-3,0 0 1,0 0-1,0 0 1,0 0 1,0 0-3,0 0 2,0 0-1,0 0 2,0 0-1,0 0 0,0 0-1,0 0 2,0 0-4,0 0 3,0 0-2,0 0 3,0 0 2,0 0-1,0 0-1,0 0-1,0 0 0,0 0 1,0 0-1,0 0 4,0 0-4,0 0 0,0 0 2,0 0-1,0 0 0,0 0-1,0 0 5,0 0-4,0 0 3,0 0-5,0 0 3,0 0-1,0 0 0,0 0 0,0 0 1,0 0 0,0 0-1,0 0 2,0 0-4,0 0 3,0 0 0,0 0-1,0 0 2,0 0 0,0 0-2,0 0-2,0 0 2,0 0-1,0 0 3,0 0-2,0 0-1,0 0 4,0 0-3,2 4 0,-2-4 4,0 0 2,0 0-3,0 0-4,0 0 2,0 0-2,0 0 3,0 0 0,0 0-1,0 0 0,0 0 0,0 0-1,0 0-1,0 0 3,0 0-2,0 0 2,0 0 0,0 0-1,0 0-2,0 0 2,0 0 2,0 0 0,0 0-3,0 0 1,0 0-2,0 0 4,0 0 0,0 0-3,0 0 2,0 0-3,0 0 3,0 0-1,0 0 2,0 0-4,0 0 4,0 0-3,0 0-3,0 0 6,0 0-6,0 0 8,0 0-3,0 0 0,0 0 1,0 0-3,0 0 1,0 0 1,0 0 0,0 0-2,0 0 2,0 0-4,0 0 4,0 0 1,0 0 1,0 0-5,0 0 2,0 0-3,0 0 2,0 0 2,0 0-1,0 0-2,0 0 6,0 0-6,0 0 4,0 0-1,0 0-2,0 0 2,0 0-2,0 0 1,0 0-2,0 0 2,0 0-3,0 0 4,0 0-2,0 0 1,0 0 0,0 0 1,0 0-2,0 0 1,0 0 0,0 0 1,0 0-3,0 0 3,0 0-4,0 0 3,0 0-3,0 0 5,0 0-5,0 0 1,0 0 0,0 0 4,0 0-2,0 0 1,0 0 0,0 0-4,0 0 4,0 0-1,0 0 0,0 0-2,0 0 3,0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3:19.82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14868 6443 86,'0'0'90,"-5"0"1,5 0-5,-6 2-14,6-2-3,-8 0 7,8 0-10,0 0-4,-6 0-6,6 0 0,0 0 1,-7 0 0,7 0-5,0 0 3,0 0 0,0 0 3,-1 5-3,1-5 4,0 0 9,0 0-6,13 7-1,-7-7 0,6 2-2,1-2 2,6 1-2,2-2 7,11-1-8,3 2 0,-2-5 2,6 1-7,15-1 1,-1 0-2,0-2-7,5 1-1,1 2-6,-4-3-3,3 2-1,0 0-3,1-3 1,-1 6-6,-4-3-3,4 2-1,-8-1-1,-10 1-2,14-2-1,-3 1-2,-14 1 1,21-2-6,-5 0 4,4-2-1,-3 2-3,-1 2 3,3-3-2,-1 1-2,-1 1 2,1 1-1,-16-1 0,1-1-3,1 0 2,-5 2-2,1-1 0,-1 0-3,-2 0 1,0 1-3,-4 1 0,-2-1-1,-6 1-1,8-2 3,-11 1-2,4 0 2,-5 1-4,0 0 3,0-1 0,1 1-2,-7-1-1,3 1 2,-2 1-1,0 0 13,1 0-13,-2-3 1,1 3-3,-4-1 0,3 0 2,-3 0-2,-2 1 0,1 1 3,-2-2-4,0 1 0,-6 1 4,7-2-2,-7 2-2,5-2 3,-5 2 2,0 0-3,0 0 0,9 0-3,-9 0 2,0 0 0,4-1 3,-4 1-2,0 0-1,0 0 1,0 0 1,0 0 1,0 0-2,0 0-1,0 0 1,0 0 1,0 0-2,0 0 5,0 0-4,0 0 1,0 0-2,6-1 0,-6 1 0,0 0 1,0 0-3,0 0 3,0 0-3,0 0 1,0 0 4,0 0 0,0 0-1,0 0-1,0 0-2,0 0 2,0 0-1,0 0 2,0 0-1,0 0-2,0 0 3,0 0-2,0 0 0,0 0 2,0 0 0,0 0-2,0 0 0,3 5 1,-3-5 0,0 0 6,0 0-7,0 0 2,0 0-3,0 0 3,0 0-1,0 0-2,0 0 2,0 0 0,0 0 0,0 0 2,0 0-4,0 0 3,0 0-1,0 0 1,0 0-1,0 0-4,0 0 3,0 0 1,0 0 0,0 0 0,0 0 0,0 0-1,0 0 2,0 0-4,0 0 6,0 0-5,0 0 2,0 0 2,0 0-3,0 0-1,0 0 3,0 0 0,0 0-1,0 0-1,0 0 1,0 0-1,0 0-6,0 0-3,0 0-15,0 0-16,0 0-25,0 0-21,0 0-22,0 0-16,0 0-23,0 7-20,0-7-21,0 4-101,0-4-313,0 0 138</inkml:trace>
  <inkml:trace contextRef="#ctx0" brushRef="#br0" timeOffset="9974.5947">12946 11759 7,'0'0'199,"-6"-2"-6,6 2-7,-5-2-17,5 2-17,0 0-11,-6 0-16,6 0-7,-4-4-17,4 4-4,0 0-10,0 0-7,0 0 5,0 0-3,0 0-4,21 3-4,-8-2-3,4-2-7,4 2 0,7-5-4,7 4 4,2-3-3,2 1-1,17-4-5,2 1 0,4 0-7,6 0-1,25-3 4,-28 1-4,31-7-4,-2 7-1,-2-3-1,-1 4-2,-27 2-2,31-1-5,-5-2-1,-24 4 0,29-4-3,-4 2-6,-26 2-1,34-1 4,-34-3-7,1 4 2,25-1-4,-31-2-5,1 0 1,2 4 1,-4 0-3,-1-5 0,3 3 0,-4-1-1,0-3-4,-3-1 1,-3 1 1,-13 4-1,2 2-1,-4-3-1,-1 2 3,-2-4-5,0 7-1,-6-5 1,-6 2 3,-4 1 0,4-2 0,-10 1-2,2 0 2,-3 2-3,-3 0 3,1 0-3,-1-1 3,-2 1-4,-1 1 2,-4 0 3,6-3-6,-6 3-2,0 0-7,8 0-17,-8 0-22,0 0-27,3-2-28,-3 2-29,0 0-20,10 0-20,-3-1-28,5-2-19,-1 2-147,8-3-397,9-2 175</inkml:trace>
  <inkml:trace contextRef="#ctx0" brushRef="#br0" timeOffset="10791.7052">17559 11564 66,'-11'4'165,"1"0"-6,-1-1-6,2-1-9,-1 1-9,3 1-10,1-2 0,0 1-10,1 0-7,-1-2-4,3 0-3,3-1-1,-8 4-4,6-4-3,2 0 6,-4 5-9,4-5 2,-2 3-1,2-3 3,0 7 7,4-5-5,0 4-3,4-3 0,1-1 0,5 5-3,6-4-8,7 2 7,0-3-13,10 5-8,-2-3-1,-2 1 6,4-2-11,1 2-1,4-3-6,11 1-6,-1 1 6,0-1-8,2-2 6,1 0-6,0 3 0,1-2 2,3-1-1,-1 3 2,-2-3-4,3-1-2,-1 3-5,4-3 9,0-3-16,2 3 0,0-1 3,4 2-3,27 2-7,-3-3-2,-28 0 3,26 0-1,-32 0-8,4 0-1,1 0-5,1 0 0,-8 0 2,0 0 0,-5 0 3,-14 0-5,1 0 3,0 0 1,-1-3-9,-2 2 1,0-2 2,-3 1-3,1-2 1,1 0 0,-2 1-6,1-1 4,-3 2 9,2-1-2,-4-3-12,1 4 5,0-3 1,2 3-6,-3 1 5,-7 0-7,11-2-3,-5-1 11,-4 3 2,-5 0-1,1 0-3,-2 0-2,-3-1 4,-2 1-8,1 0 0,-5 1 8,-1-2-4,1 1-5,-8 1 7,8-4 1,-8 4-10,10 0 8,-10 0-3,0 0 2,0 0 0,9-2 4,-9 2-2,0 0 1,0 0-2,9-2-5,-9 2 1,0 0-1,0 0 0,0 0-8,0 0-2,0 0-5,0 0-4,0 0-5,0 0-8,4 2-13,-4-2-4,0 0-10,0 0-6,0 0-16,0 0-13,0 0-14,0 0-21,0 0-14,-20 7-23,13-8-26,-6 1-23,5-3-17,-6 3-36,-7-4-162,2 2-467,-8-2 207</inkml:trace>
  <inkml:trace contextRef="#ctx0" brushRef="#br0" timeOffset="12841.5437">10723 9904 60,'-5'-1'143,"5"1"-8,-12-1-5,7-1-3,-4 1-10,2 1-3,-1-2-7,0 2 1,-3-2-5,-2 2-3,0 0-12,2-2 2,-3 2-2,0 0-8,1 0-5,-4 0-3,1 0-3,-1 0-1,4 0 3,-6 0-10,6 0 0,-1 0 3,3 0-5,0 2-8,0-2 2,2 0 2,1 3-2,1-2 0,0-1-2,7 0-4,-9 1-2,9-1-5,-7 2-1,7-2 1,0 0-3,0 0-1,-2 2 2,2-2-3,0 0 3,18 0-3,0 2 5,8-4 1,6 1-4,1 0 1,7-2-4,15 1 2,6-1-2,1-1 0,34-3 5,-4 5 0,-26-3 3,37 1-4,0-4-3,0 4 2,-5-1 1,1 1-8,8 3 1,-5-2 3,-3 0 3,-2 6-7,5-3 1,-6 0-3,-1 0 0,-1 0-6,-3-3 1,-29 3 5,33-1-9,-29 1 9,30 0-1,-34 0-5,2-1-5,30-4 6,-36 3 4,6 0-5,-5 1 2,0-1 11,-3-1-12,-6 2-5,-8-3-1,-6 2 5,2 0 5,-1 4 0,-1-4-10,-7-1 11,1 1 3,-11 2-1,3-3 10,-5 2-7,3-2 0,-6 3 11,-1-3-5,0 3 8,0-2-3,-1 2 3,-5-1-9,5 1 4,-4-1-1,1 0-6,-2-2 1,4 1-5,-6 1 4,0 0-3,2 1-3,-7 0 1,10 0-7,-10 0-4,9-2 8,-9 2-6,6 0-3,-6 0-2,0 0 4,6-2-5,-6 2-3,0 0-1,5-1 2,-5 1 0,0 0-9,0 0 1,0 0 3,0 0 1,0 0-6,0 0 5,0 0-3,0 0-1,0 0-1,0 0 0,0 0 4,0 0-2,0 0-6,0 0 4,0 0 1,7 0-2,-7 0 1,0 0-3,0 0 10,0 0-20,0 0-2,0 0 2,0 0-20,0 0-20,0 0-8,0 0-16,0 0-16,0 0-13,0 0-11,0 0-19,0 0-19,0 0-20,0 0-30,0 0-24,-13 7-19,8-5-8,0 1-31,1-1-226,-2-1-551,2 2 244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3:38.11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1058 5015 104,'0'0'157,"0"0"-3,0 0-4,0 0 1,0 0-16,0 0 0,0 0-3,0 0-9,0 0 1,0 0-4,-6-13-8,6 13 0,-2-4-11,2 4 4,0-3-6,0 3 6,-3-4-12,3 4-3,0 0-6,0 0-13,-2-5-4,2 5-7,0 0-6,0 0-7,0 0-5,0 0-4,0 0-5,0 0 1,4 12-6,-2-6 0,1 3-3,2-2 7,1 7-12,-1-4-2,3 5-3,-4 1 0,1-5-2,0 2 2,3 0-3,-3 3 1,0-6-2,-1 2-2,2 0 1,-1-4-1,0 4-1,0-5 4,2 3-8,-5-6 1,2 2 1,0-1 2,-1 0-3,3 0-5,-5-4 8,2 3-2,-1 0 0,-2-4 7,3 4 0,-3-4 11,4 3 13,-4-3 13,4 1-9,-4-1 0,0 0 4,0 0-5,0 0 1,0 0-1,0 0-4,11-8-1,-8 3-12,-1 0 3,2-2-5,3 0 1,-2 1-4,1-1-2,-1-2-5,1 4 6,1-4-5,-1 3-1,2-2-1,-2 1-3,-1 3 2,1-1-2,-1 0 6,0 2-6,2-2-1,-2-1-2,1 3-1,-1-4 0,0 2 1,2-1-1,1-2-3,1-1 3,2 1 0,2-6-4,10-4 3,3-5-2,4 0-1,10-11 3,6-4-2,24-17-3,-17 20 2,29-23-3,-1-5 10,8 3-10,-3-6-3,4 5 3,1-10 1,2 9-1,-4 0 3,-2 6 4,-6 3-2,-6 2-3,-29 22-5,0-1 4,-5 2-3,-12 7 4,0 1-3,-7 5 4,-7 3 1,1 0-3,-4 3 3,-5 0 3,4 1 0,-6 0 3,0 4-7,-3-3 6,5 3 3,-6 0 7,2-1-15,-2 1 8,4 1-4,-4-1 4,-1 4-5,3-5 0,-2 2 2,-1 3 3,0 0-5,1-4 4,-1 4-7,0 0 1,0 0 3,0 0-4,0 0 7,0 0-11,0-4 5,0 4 0,0 0-6,0 0 2,0 0-1,0 0-1,0 0 2,0 0-3,0 0-2,0 0 6,0 0 0,0 0-2,0 0 2,0 0-1,0 0 0,0 0 0,3-5 0,-3 5 0,0 0 1,0 0 1,0 0-1,0 0 1,0 0-2,0 0 6,0 0-6,0 0 1,0 0 3,0 0-4,0 0-4,0 0 1,0 0 2,0 0 2,0 0-2,0 0 10,0 0-14,0 0 2,0 0 2,0 0-4,0 0 3,0 0-1,0 0-4,0 0 3,0 0 0,0 0 0,0 0-3,0 0 0,0 0 3,0 0-1,0 0 1,0 0 3,0 0-3,0 0 1,0 0-2,0 0 1,0 0 1,0 0-2,0 0 2,0 0-1,0 0-3,0 0 0,0 0-4,0 0 3,0 0-2,0 0 0,0 0-2,0 0 2,0 0-1,0 0 0,0 0 11,0 0-10,0 0 5,0 0-7,0 0 6,0 0-4,0 0 0,0 0 6,0 0 0,0 0-2,0 0 0,0 0-3,0 0 7,0 0-2,0 0-1,0 0-3,0 0 2,0 0 4,0 0-12,0 0 0,0 0 0,0 0 4,0 0-1,0 0-4,0 0 4,0 0-3,0 0 3,0 0 2,0 0-4,0 0 5,0 0-3,0 0 4,0 0-5,0 0 3,0 0-3,-8 10-4,8-10-4,0 0 7,0 0-4,0 0-4,0 0-4,0 0-6,0 0-6,0 0-12,0 0-5,0 0-6,0 0-8,0 0-8,0 0-13,0 0-3,0 0-22,0 0 8,0 0-24,0 0 5,0 0 2,0 0 0,0 0 7,0 0-8,5 7-7,-5-4-85,3 1-237,-6 0 105</inkml:trace>
  <inkml:trace contextRef="#ctx0" brushRef="#br0" timeOffset="2395.4605">1685 10467 138,'-9'-7'143,"-1"1"-2,1-1-10,5 4 0,-2-1-10,2 1 0,-1-1-16,1 1-9,0 2-15,0-1-7,4 2-4,0 0-8,-1-5-9,1 5 1,0 0-7,-4-4-8,4 4 4,0 0-12,0 0-1,0 0-1,0 0 2,0 15-6,4-9 3,0 4 4,-3 1-5,4 1 1,3 0 0,-4 4 4,1-5-6,0 4 1,0-2 5,-2-2-4,0-1 4,2 0 6,-2 0-1,-2-5-4,4 6 3,-2-6-7,-2 1 2,0-1 0,1 1 2,0-3-2,1 0 3,-2 1-1,-1-4-1,3 5 3,-3-5-5,2 2 0,-2-2-2,3 3-3,-3-3 4,0 0-10,0 0 1,2 5-2,-2-5-1,2 2-1,-2-2 2,0 0 1,2 3-1,-2-3 0,0 0 4,0 0 2,0 0-3,0 0 0,0 0 3,0 0 0,0 0-2,0 0-2,0 0-4,0 0-1,0 0 0,0 0 0,0 0 2,0 0-7,0 0 0,0 0-4,4 3 3,-4-3-1,0 0-2,0 0 2,1 2-2,-1-2-1,0 0 2,0 0-2,2 4-3,-2-4 2,0 0 3,1 5-3,-1-5-1,0 5 2,0-5 0,0 5-1,2-3-3,0 2 1,-2 0 3,2 0-3,0 0-3,-1 1 4,-1-1 6,1 0-5,-1 3-3,3-4 1,-3 2-2,2-1 3,-1 1-1,1-2 1,-1 0-5,0-1 7,-1-2-4,0 0 6,3 4-1,-3-4 1,0 0 9,0 0 6,0 0 6,2 3 5,-2-3-3,0 0-6,3-10 4,-1 5 1,1-7-11,4-4 0,1-1 2,1-8-2,0 1-3,4-4-3,0-2 21,1-2 7,8-11-16,-3-1 3,2-1-4,-1-2-1,7-3-7,-2 1-2,2 0 1,1-3-3,-1 3-1,1-1 2,-1 4 0,0 4-1,-1-1-2,-5 16-1,-1 1-6,0-4 2,-4 5 0,1 0-4,-3 3-1,0 0-7,-1 5 4,-4 3-6,-3-2 3,3 3-6,0-1 6,-4 4-7,1 0 5,-3 1-1,1 4-4,0-3 2,2 3-1,-4 0-1,0 1-6,-2-1-2,2 4-4,1-3-5,-3 4-3,1-3-11,-1 3-8,0 0-6,1-4-6,-1 4-9,0 0-10,3-3-12,-3 3-7,0 0-20,0 0-11,4-2-20,-4 2-7,0 0-14,0 0 6,0 0-2,0 0-4,5 7-122,1-4-321,1-3 142</inkml:trace>
  <inkml:trace contextRef="#ctx0" brushRef="#br0" timeOffset="4520.9056">12336 10500 43,'0'0'180,"0"0"7,-10-2-3,10 2-10,0 0-6,0 0-12,-8-1-7,8 1-14,0 0-11,0 0-9,0 0-4,0 0-6,0 0-4,0 0 0,21-3-4,-21 3-3,18 0-2,-8-1-4,0 1-3,2 0-3,2 0 0,4-3-5,0 6-3,1-6 1,2 3-5,-3 3 1,4-3-5,8 1-2,4 2 10,2-3-7,0 3-3,-2-2-2,7-1-5,-2 2-5,14 0-2,4 3 5,-6-1 3,2-2-5,1 4 11,-2-1-12,-12 0 6,18 2-2,-5-1 3,-1 0-5,5 1-3,-3-1 1,-4 1-2,4-4-3,-3 3-5,2-1-4,-13-1 0,13 4-5,2-5 0,-5 1 6,2 2-18,-12-6 7,12 2 4,-13-2-7,12 0 0,-12 2 1,2-2-1,9 0-5,3 0-3,-18 0-3,7-4 7,-5 3-5,3-3-7,-4 0 2,1 0 1,-1 4-7,2-3 9,-5 1-5,2 0 10,-3 1-9,0 1-1,3-2 0,-6 0-1,0 2-5,-1-3-3,-6 1-2,-1 2 10,0-1-5,1 1 6,-2 0-4,-1 0-7,0-1 7,3 0-4,-4 1 7,1-2-10,-1 4-7,0-1 10,0-1 0,-4 0-1,0 0 2,-1 1 5,1 0 5,-3-1-18,5 2 9,-6-4-1,0 5-3,5-1 5,-7-2-2,1 0-7,-4 0 7,5 0-10,-4 0 5,-6 0 3,11 3 5,-7-4 1,-4 1-7,11 0 2,-4 1-2,-2 0 1,-5-1 2,9 1 1,-4 1-4,-5-2-7,9-2 7,-9 2-3,7 2 5,-7-2-3,7 0 5,-7 0-5,7 2-2,-7-2 9,6 0-10,-6 0 13,0 0-10,6 0 3,-6 0-2,0 0 5,0 0-3,3 3 1,-3-3-4,0 0-1,0 0 1,0 0-1,6 0 3,-6 0 0,0 0 0,0 0 2,0 0-2,0 0-8,0 0 12,0 0-8,0 0 4,0 0 0,0 0 7,0 0-9,0 0-9,0 0 11,0 0-2,0 0-1,0 0 3,0 0 2,0 0 0,0 0 2,0 0-8,0 0 5,0 0 1,0 0-4,0 0-3,0 0 7,0 0-1,0 0 0,0 0-2,6 0-4,-6 0 4,0 0 4,0 0 2,0 0-7,0 0 0,0 0 4,0 0-2,0 0 11,0 0-15,0 0 0,0 0 3,0 0-1,0 0-4,0 0 6,0 0 8,0 0-10,0 0 2,0 0-3,0 0-1,0 0 2,0 0 5,0 0 3,0 0-14,0 0 3,0 0 0,0 0-1,0 0-1,0 0 7,0 0-1,0 0-5,0 0 5,0 0-5,0 0-1,0 0 2,0 0-6,-5 8 2,5-8 1,0 0-10,0 0 4,0 0 4,0 0-4,-6 1-3,6-1 3,0 0-8,0 0 7,0 0-8,-4 3-7,4-3-6,0 0-3,0 0-9,0 0-9,-6 1-3,6-1-8,-2 4-10,2-4-8,0 0-14,0 0-20,0 0-19,-15-4-21,15 4-13,-9-4-24,3 3-14,1-2-21,-3 1-23,0 1-178,-1-4-470,-2-1 208</inkml:trace>
  <inkml:trace contextRef="#ctx0" brushRef="#br0" timeOffset="6451.0754">2938 11734 87,'-7'2'170,"2"1"0,1-3-6,-5 0-11,5 3-3,4-3-12,-6 1-11,6-1-11,-8 0-9,8 0-4,0 0-5,-5 3-5,5-3-7,0 0-12,0 0-4,-4 2 0,4-2-4,0 0-3,0 0-4,0 0 1,0 0-8,0 0 3,0 0-2,0 0-3,0 0 0,0 0 2,0 0 5,0 0-5,0 0 3,0 0 0,-6 0-6,6 0 3,0 0 1,0 0-6,0 0-2,-4 3 3,4-3-11,0 0 3,0 0-1,0 0 0,0 0-1,0 0-1,0 0 0,0 0 3,0 0-4,0 0 3,0 0-1,0 0 1,10 4-1,-10-4-3,6 0 0,-6 0 4,7 1-6,-3 0-1,-4-1-3,8 0 0,0 0 9,0-1-14,-8 1-1,13-1-3,-4 1 5,1-4-5,3 4 3,6-3 4,1 2-4,0-3 2,1 0-2,9-4 0,4 2-5,2-2 5,5-1 5,-3-1-10,12-1 2,1-1-5,1-1-1,1 3 0,1 0 3,2 0-1,-4 1-4,4-5 4,-1 6-8,-1-1-4,7 1 20,-4-1-19,1-2 7,0 2-1,-1 0-8,3-3 2,-1 0 1,1 0-4,3-4 4,-1 7 9,5-3-15,-7-1 8,5 4-2,1-3-7,1 5 4,-5-2-2,4 3 3,-10-1-3,3 2 7,-4 2-4,0-2-7,-4 1 8,-10 0 1,-2 1-3,12-3-3,-14 2-1,2 3-1,-3-3-1,-1 0 7,-3 1 1,0 0-8,-1-1 5,-3-2-4,0 2 1,-6-1 6,-3 3-9,-1-3 9,2 0-1,-4 3-11,4-1 16,-8 0-2,0 0-7,-1 2-1,-2-3-2,1 1 8,-4 0 1,1 2-3,-1 1-8,2-1 3,-8 1 3,6-3-4,-2 1 1,-4 2 10,5-3-1,-5 3-15,4 0 4,-4 0-1,5-4 7,-5 4 13,0 0-18,6-1-1,-6 1 7,0 0 1,4-3 0,-4 3-4,0 0 0,0 0 6,0 0-12,0 0 5,0 0 8,0 0-8,0 0 2,0 0 3,0 0-11,0 0 6,0 0-4,8 0 20,-8 0-17,0 0 4,0 0 0,0 0 0,0 0-4,0 0 3,0 0-2,0 0 1,0 0-9,0 0 9,0 0 4,0 0-15,0 0 11,0 0 1,0 0-5,0 0 7,0 0-4,0 0 3,0 0-5,0 0 8,0 0-5,0 0-6,0 0 4,0 0-5,0 0 6,0 0-6,0 0 7,0 0 1,0 0-1,0 0-13,0 0 8,0 0 4,0 0-3,0 0 9,0 0-5,0 0 3,0 0 5,0 0-9,0 0 5,0 0-15,0 0 6,0 0-4,0 0-3,-4 8-8,4-8-5,0 0-4,0 0-6,0 0-4,0 7-11,0-7-5,0 0-7,-4 1-11,4-1-7,-1 5-6,-2-1-10,3-4-13,-2 4-5,2-4-1,-4 4-11,4-4 0,0 0-16,-1 2-9,1-2 2,0 0 0,-4 4-4,4-4 6,0 0 0,0 0 6,0 0 2,0 0 0,0 0 7,0 0-5,9 3-103,-9-3-259,0 0 114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3:48.73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5558 6283 55,'-6'-2'78,"6"2"-10,0 0-3,-3-3 5,3 3-3,-1-3 0,1 3 8,0 0-12,0 0 0,-8-2-8,7 0-6,1 2 3,-5-3 4,5 3-3,0 0 2,-4-2-3,4 2-3,0 0-9,0 0 2,-6-3 4,6 3-8,0 0 2,0-3-9,0 3 0,0 0 2,0 0-10,0 0 5,-4-2-3,4 2-5,0 0-2,0 0-2,0 0-2,0 0-2,0 0-2,0 0 4,0 0-5,0 0 2,0 0-4,0 0-3,0 0 4,11 8 1,-3-6-2,0 2 5,3 2-4,2-2 6,5 4-1,0-3 2,10 0 4,1 2 0,4-4 3,6 2 3,12 1-4,4-3 0,2 0 2,2-1-2,0 2-1,5-1-2,-2-3-5,0 5 1,0-5 5,-1 1-3,1 1-5,-2-2-3,0 0 3,-4 1 0,2 3 2,-2-3-1,-1 3-3,0 0-1,0-2 0,0 5 2,-4-4-3,0-1 0,-11 0 0,11 1-2,-13-1 4,13 3-6,0-3 1,-12-1 0,-2 0 8,16 3-5,1-4-2,-4 2 0,-9-1-2,9 0 2,-10 0 1,10-1 0,3 3-2,-16-2 3,3 1 6,13 0-6,-14-1-1,13 2-1,-14-4-3,0 3 6,1-1-2,0 2-4,0-1 4,-1 2 1,2-3-2,12 0-2,-14 2 3,2-5-2,14 4 5,-3 0-2,0-1 0,-1-1 2,-8 0-2,12 0-2,-14 0 0,14 3 0,-1-3-1,-2 1 4,-14 2-2,5-5-2,-3 4 0,14-2-1,-16 1 0,3 1-2,12-2 4,-1 0-1,-13 0 2,15-3-3,-14 3 1,12 0 0,-1-2 0,-9 1-1,-1 0-2,12 1 3,-16 2-4,1-2 1,3 0 1,-3-1 1,-5 1-3,3-1 2,0 1 0,-3-1-1,0 1 2,0-2-6,-5 2 4,0 0 1,-6 0-2,8 0-2,-12 0 1,2-1 1,1 1 1,-5 0 0,1 0 0,0-2-1,-6 2 2,4 0-1,-2 0 2,-2-2-1,-1 2-1,-2-1-4,-1 1 2,-6 0 3,13 0 0,-9-1 1,-4 1 1,0 0-2,11 0 0,-11 0 3,0 0 1,6 0 0,-6 0 2,0 0-4,0 0 2,5-1 3,-5 1-6,0 0 5,0 0-3,0 0 2,0 0-5,0 0 0,0 0-1,5-4 3,-5 4-4,0 0 3,0 0-1,0 0 3,0 0-5,0 0 1,0 0-2,0 0 0,0 0-4,0 0-5,0 0-9,-20 4-12,20-4-12,-5 2-18,5-2-10,0 0-13,0 0-26,-14 0-18,14 0-18,-9 3-8,3 0-118,1-1-295,-5 1 131</inkml:trace>
  <inkml:trace contextRef="#ctx0" brushRef="#br0" timeOffset="1866.5342">5679 8419 42,'-9'0'83,"9"0"-12,0 0-8,0 0-3,0 0-8,0 0 7,0 0 0,0 0-2,11 11 2,-6-10-2,1 0-3,2 3-2,5-4 10,3 3-3,-2 0-2,6-4 2,0 2-8,10 0 5,-1-1-15,5 3 5,-1-2-4,6-2 3,-1 1 0,2-2-3,15 1-4,-2 4 6,-3-2-8,4-2 1,-1-1 6,-1 2-7,3 3 7,-1-2-5,0-1 2,4-1 2,2 2 1,-4 0-1,5-2-3,-4 2 3,2-1-5,1 4 6,2-4-4,1 0 3,-3-2-8,2 2 4,-2 0-3,-3 5 2,3-2 0,1-5-1,0 8-2,6-4 3,-5 1-1,-1-3-5,2 2 3,-2 1-5,1-3 1,-2 1-3,-1 2 2,1-2-3,-8-1 2,2 4-3,1-4 4,-16 3-4,2-2-3,9 0-4,3 3 1,-16-3-1,14-1 2,-13 2 0,-1-1-2,4 1 3,-1-2 2,11 2 2,-14-2-7,2 3 0,0-3 0,2 1 2,-4-1-3,2 0 3,-3-1-6,6 0-3,-4 2 0,0-4-3,2 3 4,-1-2 0,1 2 0,-2 0-5,-1-3 5,2 1-5,-1 1 1,1 1 1,-3 0-3,0-2 2,1 2 0,-3 1-2,2-1-2,-4-1 1,0-2 4,-2 3-6,-1 0-1,-2 0 1,1-1 3,4 1-2,-6 0 1,3 0 1,-1 0-4,-7 0 3,9 1-1,-12-2 2,10-2-1,-7 3-3,8 0 5,-9 0-4,2 3-1,-3-3 0,1 0 4,-4 0-3,-1 0 0,-2 0-4,2 0 6,-3 0-1,1-3-5,-2 6 4,0-3 2,-3 0-4,2 0 2,-3 0-5,-1 0 6,2 0 0,-1 0-3,1 0-1,-1 0 4,0 0-2,1-3 2,-1 3-4,0 0 5,1 0-6,0 0 0,-2 0 7,-6 0-4,12-1 1,-5 0-3,-7 1 1,10 0 2,-6-2-3,-4 2-2,8 2 2,-8-2 4,6 1-4,-6-1 0,0 0 7,0 0-10,9-1 2,-9 1 2,4 1-1,-4-1-1,0 0 1,0 0 0,0 0 2,0 0-4,0 0 0,0 0 1,0 0 9,0 0-8,0 0 2,0 0-5,9-1 4,-9 1-1,0 0-2,0 0-1,0 0 1,0 0 2,0 0-5,0 0 4,0 0 3,0 0 0,0 0-4,0 0 3,0 0-3,0 0 6,0 0-4,0 0-3,0 0 3,0 0 4,0 0-1,0 0-4,0 0 0,0 0 2,0 0-2,0 0 1,0 0-2,0 0 4,0 0-4,0 0 2,0 0 1,0 0-1,0 0 0,0 0-1,0 0 3,0 0-4,0 0 3,0 0-1,0 0 2,0 0-3,0 0 6,0 0-6,0 0-2,0 0 6,0 0-5,0 0 1,0 0 7,0 0-9,0 0 5,0 0 6,0 0-10,0 0-3,0 0 10,0 0-7,1 2 2,-1-2-2,0 0-2,0 0 3,0 0-3,0 0 7,0 0-4,0 0 1,0 0 0,0 0-1,0 0 1,0 0 1,0 0-3,0 0 3,0 0-3,0 0 3,0 0-3,0 0-4,0 0-8,0 0-15,0 0-11,0 0-16,0 0-13,0 0-19,0 0-20,0 0-10,0 0-15,0 0-20,0 0 2,0 0-26,0 0-17,-16 3-142,8-3-364,-1-3 161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3:56.38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8666 10655 128,'-7'-16'227,"-2"0"-5,6 4-6,-3 3-8,3 1-8,-1 1-13,2 2-6,-1 2-16,3 3-17,0 0-3,-9 6-6,7 6-5,0 8-6,-3 10-2,3 4-3,0 15-11,1-1-1,-2 1-2,2-2-9,1-11-10,1 11-1,2-12-3,-3-2-4,1 1-7,3-4 0,-2 0-7,-1-2 0,1-2 0,0-6-7,0-2 4,2-3-9,-4-2 1,0-2-5,3-6 15,-1 3-17,-2-2 0,0-2 12,1 0 6,-1-4 2,2 4-7,-2-4 0,0 0-5,0 0-8,-3-19-3,3 7-4,-2-5-2,-1-8-10,3-3-2,-4-1 2,0-4-8,-1-5 0,-3-9-6,3-1 5,1-4-3,-1 1-5,4 0-5,0-2-1,1 2 7,1 0-1,4 3-9,0 12 3,3 1-2,0 0-5,5 3 2,1 3-3,2 3 2,-1 5-4,-2 6 6,3 2 6,0 5-11,-1 2-4,-2 6 2,0 0-3,0 5-10,-2 1 1,2 5 1,-5-2-16,-1 3 4,1 3 5,-8 2-11,0 3-3,-4 6 3,-5 0-18,-4-1-4,-1 1-13,-1 0-4,-1 0-1,-3-3 1,0 1-6,2 0 9,1-3 0,6-5 2,-3-2 3,3-3 9,3-2 0,0 0 5,-2-1 5,5-4-2,1 1 0,1 3 15,2-4-6,0 1 6,2 5 3,1-3 5,5 5 3,2 1 5,3 1 2,2 2 7,-3-1-2,8 5 10,-2 1-1,0 1 2,-1 0 2,0 0 1,0-2-1,-3-1-2,0-3 2,-1-3-4,-3 3 0,2-3 1,-1 1-2,-2-4 1,0 2-8,-2-6-8,-3 1-26,1-1-24,2-2-16,-2 2-14,-1-1-13,3-4-15,0-2-19,-7 1-12,16-6-17,-6-3-14,0 0-6,2-4-20,-4-3-140,1-2-379,0 0 167</inkml:trace>
  <inkml:trace contextRef="#ctx0" brushRef="#br0" timeOffset="325.0192">9019 10922 10,'0'-11'120,"-4"2"8,4 3 11,-4 0 2,4 1 5,-4 0-4,2 4-4,2 1-7,-3-4-7,3 4 1,0 0-12,0 0-2,0 0-4,0 0-6,0 0-3,0 0-5,0 0-2,0 0 4,13 7-9,-13-7-5,7-4-8,0 1-6,-2 0-5,4-4-4,-1-1-6,-3 0-3,5-2-7,-3 2 2,0-1-6,-2-1 0,1 0 6,-2 1-3,-1-1 4,-3 3 0,2-2 1,-2 2 4,-2 1-8,0 2 1,0-2 5,-3 4-9,1-1 0,4 3-4,-14 5-7,7-2 3,-1 6-6,0 2 15,-2 3-16,1 5-2,-1 3 1,2 2-2,2 1 0,3-6-2,-1 8-7,2-1 6,4 0-8,-1-6 4,3-2-7,0 3 3,0-5-8,4 1-8,2-2-13,-1-1-11,1-6-14,-2 1-18,2-3-22,2-2-20,1-2-19,5-4-21,-1-3-11,8-7-30,3-2-19,-2 1-29,-3-3-150,0-2-414,-1-3 183</inkml:trace>
  <inkml:trace contextRef="#ctx0" brushRef="#br0" timeOffset="2745.2697">9480 10652 143,'-3'-4'207,"0"-4"0,-4 6 1,3-1-10,1 1-7,-3 2-14,6 0-10,-14 2-7,8 2-6,-2 7-6,3-1-7,-4 7-7,-1 7-6,1 0-7,1 0-6,2 1-6,1 1-7,-2-2-9,6-4-7,0-1-6,2 0-9,0-2-8,4-2-6,5 0-4,-2-5-5,1 1-8,5-4-5,-2 1-7,0-5 2,8-4-3,-1 1-9,-1-7 4,3-1-8,4-5-3,-1 0-5,-5-3 3,2-2-3,-5-3 1,-3 3-2,-3 1 2,4-5-7,-4-3 6,-3 7 1,1 1-8,-7-2 8,4-2-2,-1 3 0,-3 1 6,-1 0 3,0 6 5,0 5 5,0-1 4,0 0 5,0 2-1,-1 1 6,1 4-15,0 0 5,0 0-1,0 13-3,0 2 9,-2-1-2,2 4-4,0 0 3,0 6-2,2-5 6,-2-1-2,1 7-3,2-6-2,2 0-2,-1-4 1,1 3-8,3-3-3,-2-5 2,1 0-4,0-2-3,2 0 5,0-5-6,0 0 0,1 0-2,-1-6 8,0-1-9,1-1 0,1-3-2,-2-2-6,3-3 8,-2-1-1,2-1-10,-6-2 8,3-10-1,-4 11 3,-3-9 0,4 7-4,-6-1-3,1-1 5,-1 3 2,3 5-2,-3 0 8,0 1-12,0 3-3,0 0 7,0 4-3,0-1 2,0 2 3,0 3-9,0 0 0,0 0 4,0 0-4,0 15 7,0-3 1,0-2-3,0 2-5,0 2 1,0 1 1,3 1 3,-3 0 5,2-2-5,3-4 2,-2 6-15,3-5 13,-2-2 2,1 1-3,-1-1-3,4-2 0,-1 1 2,0-3-3,1-1 3,0-4 5,5 3-1,-3-3-9,0-3 4,2 1-2,-2-8 5,-1 5-2,5-4-5,-3-4 8,1 1-6,-6-4 15,4-1-17,-1 0-2,-2-1-6,-2-1 8,3-7-5,-8 7 2,1 1-1,-5 0 2,7 1 1,-7-1-3,1 1-2,3 5 12,-2 1-8,-2 1 2,1-3 5,1 9-2,-1-1-1,2-3-5,-4 6 0,3-5-5,0 4 0,2 3 9,0 0-7,0 0 9,0 0-8,6 20 3,-1-11 1,6 3-2,1 2 10,0 2-4,1-2-3,2 0 2,4 4 1,-1 1-1,-5-5-4,2 1 5,-2-1 3,2 0 0,-6-2 1,4 1-1,-2 1-5,-2-6 8,-2 0-2,2 1 0,-3-1 3,1-3-10,-6-1 7,3 1-6,-1-1 5,2-3-4,-5-1-2,6 0-7,-6 0 15,10-7-10,-2-1-11,0-1 4,1-6-2,2 2-2,1-4-3,0-6 1,1-2 8,-2 2 2,-3 6-4,3-6 5,-4 4-3,3-5 5,-4 6-1,3 0 2,-4-2 2,-1 3 3,0-2-5,-3 4 8,0 1 3,-1 2 2,-2-1 15,0 4-7,2-1 4,-3 5-9,0-2 4,1 2 2,-2 0 2,2 1 3,2 4-6,-7 0-3,7 0 0,0 0-2,-5 7 2,4 0-1,2 2-2,-1 2 4,5 0-6,2 5-4,0-2 7,1 3-5,1-1 4,2 0-7,-1 0 6,2-4 1,5 4-9,-5-2 3,8 4 3,-3-6 3,-2 3 0,-1-5-1,0 0-4,-3 1 0,-1-1-1,-1-2 7,0 3-9,-2-5-3,-1-2 9,-2 6-4,-2-8-3,0 6 6,-1-2 3,-4-3-5,1 0-5,-2 2-2,-5-4 4,4 2-8,-5-1-3,-3-2-2,1 1 11,0-1-11,-2 2-1,-1 2-1,4-4 4,-2 0 3,2 3 2,2-2 4,2 1-7,1 2-3,0-3 14,1 4-15,0-1 4,2-1 4,2 0 2,1 3-2,0-2 6,0-4 0,5 4-7,1 0 5,1-3 5,4-1 1,2 0 3,0-2-1,6-1-1,-3-5-2,2 1 6,1-1 1,1-2-3,1-8-4,1 3-4,-2-5 5,1-1-2,-4 5 2,-2 1-7,2-9 7,-4 2-7,2-1 18,-1-1-16,-5-2-1,-3 0-6,-2-1 7,1 3 0,-3-3 1,-1 8-3,2 0 1,-3 4 4,2 3-1,-1 2-3,-1 3 8,0 0-3,1 4-3,0 1 2,-1 2 1,0 0 2,2 12 3,2-2 3,-1 6 5,-1 2-2,2 0-5,-2 0 8,3-1-10,-1 2 0,1 5 1,3-7 1,0-2-2,-1 3-2,-1-9-7,6 6 12,-3-6 3,0-3-6,0 0 7,5-2-2,-3-2-4,6-2 2,0-3 2,3-4 1,-1-1 6,-1 0-11,0-4-5,-1-1-6,-4-1 13,2-2-10,-1-1 5,-5 3-2,0-2 1,-2 0-3,3 0-5,-8 0 4,2 7 5,-4-3-13,3 0 10,1 7 2,-4-3 1,2 3 6,-2 1-7,0 4 9,-4-3-5,4 3-1,0 0-5,0 0 0,-2 12 2,-1-2 1,3 0-2,0 0 2,0 2-5,0 0 9,0 1-5,0-2-14,0 0 12,3 0 2,-3-1-1,6 1-2,-5-4-1,5 2 6,-1-3-8,2 0-4,0-2 7,1-2-2,0 0 2,2-4-1,-1 2 1,2-5 0,1 0-2,-3 1-6,0-6 2,-2 0 3,0 3 4,-2-8-1,0 0-6,1-1-1,-3-1-4,-2 0 0,-1-4 2,-2 3 5,-3 1-8,1-1 11,-1 2-12,0 0 8,-1 6-10,-1 1-4,-1-1 2,0 3 1,-1-1 6,3 6-11,-1-1 4,-2 3-5,2 0 3,1 5 1,-2 3 7,0 1-10,-3 4 13,5 1 2,1 3-2,2-5 1,2 0-2,1 7-3,1-8-3,2 1 7,0-2-3,4 1-7,0-1 7,0-3-6,3-1 8,3-1-8,0-4 0,0-1 3,4-1-5,1-3 17,0-1-4,0-4-12,0 1 4,0-4 9,-1 0-5,3-5 4,-4 1-6,-2 1 1,0 0 2,-2 1 6,1-3-8,-1-6 5,-4 6-2,0 0 5,-3 6-6,1-6 9,-3 1-5,2 5 2,-4 1 0,2 1 3,-2 2-5,3 4 3,-3-1-5,-1 4 2,3-1-3,-3 1 3,0 0-3,3 15 4,0-3-2,0 0 4,0 3 5,0 4-3,0 1-1,1 1-6,-1-1 4,5-2 1,-4 2-1,0-4 4,1-1-2,-1 0 0,1-4-3,-5-2 2,2 0 2,-1-1-4,1-4 2,1 1 15,1-1-15,-1-3-4,-3-1 21,0 0-16,16-9-2,-10 4 0,7-9 16,-4 1-18,3-3-2,-1 0-8,-1-1 0,2-5-7,1-1-2,-1 2-1,1 5 1,-1 2 1,0-1-2,-3 1 2,0 5 5,0 2-1,-4 2 2,1 2 1,1 2 2,-1 1-1,-1 4 3,1 3 3,1 0-7,-1 3 4,-2 0 0,4 1 7,-5 0-3,3 1-4,-2 0 9,4-2-2,-4 0-2,1-1 2,0-3 0,3-2 4,0 1-4,-1-4 2,6 1 2,2-4 2,4 2-4,-2-6-3,0-3 4,9-1 3,-6 1-2,2-6-1,0-5 3,-5 9-3,4-5 2,-8 0-3,-2 0 4,2-1-5,0-3-3,-1-6 4,-4 11 1,1-9 1,-5 5-1,-2 0 0,1 1 1,-3-2-1,-4 3-1,2 1-2,-2 1 1,0 4-1,0 1 1,0 2 1,0 4 10,-1 1-12,0 2-4,5 1 3,0 0-2,-15 4 3,10 6 0,-2 2 3,2 1-3,1 4 4,1-1 1,0 0-4,3-4 0,5 5-1,-4-6 3,5 1-1,-3-1 2,6 1-2,-3-3 8,2 2-8,-1-4 0,3 3 1,-1-4 3,0 0-6,2 0 3,-2 0 0,2-3 3,-1 4 0,-4-1-3,2-2 3,-3 0 3,2 0 5,-1 1 2,-3-2 0,-2 0-3,4 3 11,-5-3-10,-6 3 5,6 0 0,-6-3-1,1 2-4,-5 4 4,-1-6-1,-2 1-5,-2 2 9,-2 1-14,-3-4-2,0-1 6,0 2-17,0 0-9,-2 0-11,4-3-12,-1 0-12,-3 4-28,2-4-28,2 0-34,-1-1-43,3-1-45,-3 0-59,-1-2-173,5-1-501,1 1 221</inkml:trace>
  <inkml:trace contextRef="#ctx0" brushRef="#br0" timeOffset="2912.5825">11232 9962 174,'-13'-4'213,"2"0"-24,1 0-28,3 3-17,2 0-23,1 1-37,4 0-41,-9 2-58,2-1-30,5 4-50,-3 2-68,2-2-176,1 4 79</inkml:trace>
  <inkml:trace contextRef="#ctx0" brushRef="#br0" timeOffset="3479.4598">10533 11146 164,'-9'5'222,"0"-3"3,-5 2-3,10 0-11,-2-2-12,3-1-11,-1 0-13,4-1-10,0 0-5,0 0-19,0 0-6,0 0-7,0 0-11,24-9-2,-11 4-10,5-3-7,9 0-1,-2-4-7,4-1-4,4 1-4,1-3-6,3 4 2,11-7 1,5-1-8,2-1-3,-3 1-1,4-1 0,2-1-7,-1-1 0,4 0-10,2 0-5,22-11 2,-26 13-1,25-14-12,-24 13 5,1-3-5,26-13-10,-2 7 7,-27 5-5,30-14 0,-2 9-4,-26 8-5,28-9 0,-26 10-6,23-11-1,-22 14 6,-5-4-7,5 5 0,26-5-8,-31 6 8,4-2 0,-2 1-5,2 0 17,-4-2-14,1 4-1,-4 0-3,-6 0 1,-10 3-4,-2-1 0,-4 0 11,2 0-15,-5 1 2,-3-2-16,1 2 5,-10 0 0,1 2-4,-1 2-9,-1-5 10,-3 3-16,-4 3 0,-1-2-9,-2 3-2,3-1-9,-7 0-4,3 2-2,-6 0-14,1-2-13,-2 2-7,-3 3-14,-1-3-16,-5 0-23,-1 3-18,-8-3-11,0 1-16,-14 0-22,-6 1-23,-14 4-152,-8-3-419,-1 4 185</inkml:trace>
  <inkml:trace contextRef="#ctx0" brushRef="#br0" timeOffset="5692.5194">15017 13261 119,'-2'-7'188,"-2"-2"-12,4-2-18,-5-6-8,1 1-4,0-1-5,-2-2 0,0-6-10,-1 3-4,1-3-2,-3 7-5,4-2-7,-1 2-3,0 0-1,-3 3 2,3 3-3,0 0-5,-1 3-3,3 3-11,-3 0-2,1 2-10,0 3-9,-1 2-5,-3 4-6,1 3-1,0 6-8,-3 11-3,1 5-3,3 5-5,-1 14 5,6 3 19,-3 4 2,4 2-3,2-2-5,1 2-3,0 0-4,5-1-8,-1 2 1,0-5 3,1 0-5,-2 0-1,4 0 0,-2-3 2,-5-1 2,3-2 9,-4-13-2,1 11-8,-2-12-4,-2 0 0,-2-3 2,0 0-15,-1 1 6,0-8 0,0 3-10,0-9 6,-1-1-7,1-2-12,0-4 14,-4 2-3,4-3-19,-3-2-23,4-1-16,-3-2-22,3-5-22,-3 0-27,1-3-32,-1-2-35,-4-2-39,3-7-33,2-1-22,-4-2-215,-5-6-525,6-2 233</inkml:trace>
  <inkml:trace contextRef="#ctx0" brushRef="#br0" timeOffset="5943.9446">14547 13750 64,'-1'-6'175,"2"1"-9,-1 0 3,0 1-6,3 2-5,1-4-3,-2 2-6,6 2 0,4-2-6,-2-3-4,5 3-9,4-2-14,7-2-7,1 0-6,3 1-2,2 0-13,4 0 3,-3-1-13,1 2-7,-1 2-7,-2 0-4,-5-3-10,-7 7-3,-1-3-3,-4 4-5,-1-1-9,-3 0-9,-3-1-9,1 2-7,-2-1-12,-6 0-11,9 2-19,-9-2-14,0 0-18,5 0-18,-5 0-28,0 0-14,0 0-12,0 0-29,6 0-12,-6 0-133,0 0-339,0 0 150</inkml:trace>
  <inkml:trace contextRef="#ctx0" brushRef="#br0" timeOffset="6385.6952">15313 13511 106,'2'-10'161,"2"0"3,-3-2-7,1 1-1,1-1-1,-6 0-1,1-2 6,0 2-2,-1 2-5,-2-1-8,0-2-10,-1 7-2,1-2-12,-3 4-1,2 3-13,-5-3-5,1 6-3,1 0-17,-2 5-1,-3 5-8,-1 4-2,-1 5-8,0 2 1,5 4-5,-2 0-1,3 2-6,1 0-5,3 0-5,5-8 3,-1 4-7,2-6-3,0-1-5,5-2 1,-3-5-3,2-1-2,3 3-1,-1-10-4,4 5 0,-5-7-5,6-1 4,-1-1-2,2-5 0,-3 1-6,4-7-1,-1 0 1,-1-4-3,-2 0 2,1-2-3,0-5-1,-5 6 0,3-7-1,-3-2 2,0 9 0,-2-3-2,2 4 3,-2 5 6,-1 0-3,-2 4-4,2 0 4,-2 3-4,2 2 5,-2 2 0,0 0 1,6 17 5,-6-4 1,2 3 8,0 2-8,-2-2 6,0 3-9,3 0-1,0 9 2,-3-11-8,2-1-1,3 1 4,-2 0-10,-1-6-17,3 1-7,-1-2-25,1 3-20,1-6-26,0 2-21,-2-5-23,5 1-26,-1-2-29,3-2-32,-2-2-26,3-2-193,-1-1-477,-2-2 212</inkml:trace>
  <inkml:trace contextRef="#ctx0" brushRef="#br0" timeOffset="6947.4991">15746 13401 70,'-2'-4'240,"0"-2"-6,0 2-11,-1 0-14,2-1-7,-3-1-10,3 2-5,-2 1-4,1-2-9,-3 2-8,3-1-12,2 4-8,-5-2-18,5 2-10,0 0-5,-10 9-6,5 1-8,-1 0-3,-1 5-5,1 2-4,-2-1-7,0 8-1,2 0-10,3-6-1,1 6-6,-1-5-4,2-2 1,1 0-14,1-1 7,4-1 2,-3-3-18,2 0 5,3-2-1,1-2-4,0-2-2,1-1 1,4-2-6,-1 0-3,2-3-2,0-1-1,7-4-3,-5 0 5,3-4-7,0 2 0,-4-5 0,1-1-3,1-1-2,-1-5-5,0-3 2,-2 1-6,-5-5 10,1 1-4,-1 0-3,-1 1 2,-6-4 0,5 3 2,-5 0-7,1 4 6,-3 3 3,1 2 4,-2-1 5,-2 2 2,6-2 6,-6 5 1,3 6 2,0-2 5,0 1 1,-1 4 2,1 3-6,-3-7-1,3 7-5,0 0-4,0 0-2,-9 14 1,7-2-10,-6 5 3,3 0 0,-1 10-7,-1-1 3,2 1 4,0 0-7,0 2 0,5 0-3,-4-3 1,4 1-3,3-2 4,-3-3 2,0-4-7,5 2 1,-2-2 0,1-1-3,1 0 0,1-1-7,-2-6 3,4-1-18,0 0-15,0-4-24,-2-2-23,5-1-24,-7 0-25,5-3-25,-9 1-32,17-5-39,-11 2-32,3-7-35,-2 0-40,-2 1-186,1-3-563,-1 0 249</inkml:trace>
  <inkml:trace contextRef="#ctx0" brushRef="#br0" timeOffset="7230.5793">15940 13405 114,'0'0'232,"-8"-1"-8,8 1-14,-3 0-18,3 0-18,0 0-14,0 0-9,0 0-15,14-4-9,-8 1-6,5 1-14,-4 1-9,6-2-10,0-1-12,-1 1 0,5 1-11,-3-5-4,-1 4-4,-2-1-6,1 1-4,-2-1-4,0 1-4,-2 2 0,-3-1-5,2 0 5,-7 2 1,6-2-6,-1 1 1,-5 1-5,6-1-5,-6 1 4,0 0-8,6-3-11,-6 3-9,0 0-20,0 0-17,0 0-20,0 0-25,0 0-20,0 0-23,0 0-22,0 0-19,0 0-27,0 0-153,0 0-373,0 0 165</inkml:trace>
  <inkml:trace contextRef="#ctx0" brushRef="#br0" timeOffset="7639.4514">16424 13229 16,'0'-11'172,"0"6"11,0 0 5,1 0 6,-2-2-1,1 4 1,0-1-3,-3-2-2,2 2-3,1 4-8,-3-3-3,3 3-12,-3-5-6,3 5-19,0 0-7,0 0 0,-14 8-12,8 3-2,-4 3 7,0 11-2,-3 0 2,1 6 0,2 1-10,-1 4-2,-3 11-24,4-13-9,0-1 15,5-1-15,-3 2-4,3-3-9,0-2-8,4 0-4,1-2-4,0-1-5,0-7-16,1 0-20,-1-2-28,5 0-29,-3 0-31,1-7-26,0-1-28,3-1-22,-2-3-30,5 1-22,-4-3-18,7-5-21,-1-2-12,6-2-210,-1-2-505,1-4 225</inkml:trace>
  <inkml:trace contextRef="#ctx0" brushRef="#br0" timeOffset="8065.4096">16674 13350 94,'2'-18'234,"2"1"-10,-3 2 12,1 4-4,0 0-3,-2 4-10,2 2-14,-4-2-3,2 2-10,2 2-11,-2 3-13,-2-6-11,2 6-12,-4-3-15,4 3-6,0 0-4,-9 9-19,1-1 6,1 1-11,0 0 2,-3 6-5,-2 0-12,4 0-7,2 2-2,1-1-9,-2-4-4,5 5-5,0-5-7,1 0 4,2-2-9,1 0-5,2 0 5,2-1-11,-1 0-6,5-3 6,-2 1-11,3-3 0,2 2-3,-5-3 3,7 3-1,-4-4-3,2 2-3,-1 1-4,-3 1 3,5-3 2,-4 4-3,0-2-7,-3 0 4,2 4 7,-4-1-4,0 4 11,1 0 4,-4-1 0,-4 1 1,0 3-5,-3 2 2,-3-3 3,2 1-4,-5 1-1,-2 0-1,-1-3-5,-1-2-1,2 4 12,-4-6-15,4 3-1,-4-4 5,0-1-8,4-2-1,0-1-24,0-3-18,3-2-17,-2-1-14,2-1-26,4-1-19,-2-1-19,4 0-29,-3-4-21,4 1-28,0-1-34,3 0-30,0-3-35,0-1-191,2 1-539,0-5 238</inkml:trace>
  <inkml:trace contextRef="#ctx0" brushRef="#br0" timeOffset="8345.5271">16685 13324 194,'-2'-3'293,"4"-3"-15,-2 3-20,2-2-20,2 3-18,-1-2-21,7 0-14,2-1-19,-3-2-10,11 2-9,-1-2-9,1 2-11,-2 0-9,2 2-11,-2 1-9,2-2-11,-7 1-9,-1 2-5,-1-2-10,-2 2-3,-1 0-7,-8 1-5,13 1-11,-13-1 4,10-1-8,-10 1-5,10-2-3,-10 2-6,0 0 1,6-1-6,-6 1-4,0 0-15,0 0-16,0 0-16,0 0-17,0 0-30,4 7-21,-4-7-27,0 0-30,0 0-30,0 0-40,2 5-200,-2-5-467,0 0 208</inkml:trace>
  <inkml:trace contextRef="#ctx0" brushRef="#br0" timeOffset="8728.5045">17104 12896 101,'-5'-8'227,"-1"2"-9,0 2-14,4-3-11,-2 3-7,0 1-9,4 3-13,-5-5-13,5 5-17,-3-4-8,3 4-11,0 0-5,0 0-6,0 14 0,1-4-2,3 0 4,3 9-12,4 7-2,-1-1-4,5 3-2,3 2-4,1 15-7,1-3-3,0 2-5,-7-10-5,3 12-7,-4-1 5,-1 1-10,-9-10 5,3 10 10,-5-10-27,-2-5 3,-3 6-2,-1-5-7,-2-1 6,-2-2-9,-3 0 4,2-4-4,-6 2-5,3-1 1,5-9-4,-4-1 0,1 6 1,0-9-12,4-4 2,-1 1-4,2-2-6,-3-2-26,8 0-27,-6-2-26,5-3-29,-4 0-29,7-1-26,0 0-27,0 0-43,-20-6-51,15 3-167,0-3-487,2 0 215</inkml:trace>
  <inkml:trace contextRef="#ctx0" brushRef="#br0" timeOffset="16890.2523">15494 14541 141,'0'0'155,"0"0"6,0 0-1,0 0 0,0 0 0,0 0-4,0 0-2,0 0-6,0 0-7,0 0-2,6-12-11,-5 8-7,-1-2-6,2 1-7,0-1 0,-2-1-6,1-3-10,-2 2-5,1-5 0,-4 1-2,4-1-5,-4-3-2,-2 0-2,2 0-6,-4 1-6,2 0 2,-1 4-6,1 0 0,-4 1-3,3 1 4,1 3-11,-1 0 6,2 3-20,0-1 1,-1 4-7,6 0-1,-16 9-4,6 5 2,0 6 0,-2 9-11,0 2-6,-2 16 4,2 4 1,2-1 0,4 1-1,-2 2 0,3 0 5,4-2-5,-3 1 7,5 0 0,-1-4 0,-2-1 3,2 1 3,1-13 5,-2 0-1,3-1-3,-1-4 2,1 2-8,-1-2-2,-2-2 11,4-3-14,-5-7-1,2 2 9,-3-1-14,2-4 2,0 2 1,0-6-8,-2-2 13,0 0-7,0-3 4,-1 1-7,-7-2-1,1-1 1,-1-3-11,-2-4-19,1 1-18,-7-5-11,4-1-13,-3-1-16,-3 0-31,-1-7-9,-1 1-15,-3 6-4,11-4-4,-1 1-1,1 0 2,1-1-5,4-3-1,-1 4 4,1-3-15,5-1-1,1 0 11,3 3 2,2-2 22,-1 4 5,4-4 5,-1 1 13,-2-3 13,3-1 7,0 4 10,-1-3 14,1 1 6,0 0 10,-1 2 18,2 2 2,-2-3 20,-2 6 10,0 0 17,2-1 9,-2 3 12,2-1 5,0 3 11,0 0 5,1-2 5,-2 3 14,3-1-2,0 1 9,2-1 1,2-2 1,1 3 0,2-2-9,5-2 4,2 1 1,9-1-1,-2 1-10,-7 2-10,11-1-4,-1 0-6,1-2-9,-4 6 5,4-6-15,-2 4-2,-6 1-7,-2 3-13,-2 0-21,-8-1-29,0 1-34,2-1-22,-4 1-24,-8 0-18,15 1-24,-9 0-3,1-1-21,-2 0-19,1 3-123,-6-3-344,13 3 153</inkml:trace>
  <inkml:trace contextRef="#ctx0" brushRef="#br0" timeOffset="17787.0143">15762 14859 95,'0'0'133,"5"-5"11,-2 3-16,-1-2 13,2 1-8,-4-1-6,1 0-8,-1-4-2,2 4-4,-2-6-3,0 2-3,0-2-2,-2 0-10,1 1-4,-3-1-4,4-1-5,-4 1-5,0 0-4,0 3-3,1 0-5,-5 3-6,1-1-5,2 2-10,-1 3-1,-4 1-3,1 5-5,1 1-8,-6 4 4,2 3-9,-2 2 1,0 8-1,-3-2-5,5 1-1,2 0-5,0 0 4,4-5-3,2-1-1,4 0-3,0-7 1,0 2 3,0-1-6,4-1 1,0-1 2,0-1-1,0-5 1,2-1-1,-1 3 3,4-6-4,1-3-1,-1-1 3,8-3-2,-2-1-2,0-4 2,-2 0-3,2-1-1,-1-3-2,-3 2 3,4 1-1,-6 1 0,2-1 1,-1 5 0,-3-2-1,-3 5-1,0 1 3,-1-1-5,0 5 5,3 0-2,-6 1 3,0 0-4,3 12 4,-3-3-1,-1 7-1,-1-2-1,2 3 2,-3-1 1,0 1-4,6-1 1,-3 1 2,0-3-6,0-1 5,3-1-4,0 0-2,-2-1-12,2 0-23,2-2-19,-1-1-23,4-2-15,3-2-27,1 0-12,6-4 1,1 1-5,5-5-5,6-1-6,2-2 10,-4-3-5,2 0 4,-1-3 11,-3-1 9,-1-2 9,-2-2 7,0-1 20,1 1 14,-6-4 34,0 2 13,-4-4 22,-1 4 12,-6 3 28,-2 0 9,4 3 10,-8 2 3,-1 0 8,3 5 1,-6 0-1,3 2-8,-5 2 1,5 3-3,0 0-12,-17 5 6,6 2 5,-3 6-2,-4 5-1,2 4 2,-1 1-3,3-1 1,-1 3-5,6-8 2,1 1-2,6-1-4,-4 0-3,4-4-4,-2 1 6,3-3-3,2 0 4,2-4-4,2-2 3,1 1-8,4 0 1,3-3-4,4-3-1,4-2 1,-5-2-9,4-4-1,-1 1-2,4-8 2,1 1-2,-8 0-1,-3-1-1,2-6 0,2 0 0,-6-5-5,1 1 3,-2-3-1,-4 0-4,-1 1 9,1 2 2,-3-4 3,3 4 4,-6 1 7,1 4 7,2 7 0,-3 1 1,0 2-9,0 5 1,0 1-5,0 4-2,0 0-4,0 0-3,-7 22 1,4-4-3,-3 7 9,0 4-14,-1 1 2,2 0-4,1 1 2,1 1 5,0-4-11,2 1-8,-1-3 7,4 0-3,-2-1 1,2-7-4,1 2-2,3-3-1,-1 0-18,2-7-17,-2 1-22,2-3-21,0-1-31,2 0-19,-2-5-31,2-1-10,3-1-29,-1-2-19,2-3-173,2-3-419,-3 1 186</inkml:trace>
  <inkml:trace contextRef="#ctx0" brushRef="#br0" timeOffset="17993.3393">16468 14803 36,'0'0'170,"-13"0"-4,13 0-5,-5-2-13,5 2-7,0 0-6,0 0-2,0 0-16,15 6-7,-3-6-12,3 0-5,2-4-14,2 4-2,-3-2-11,3-2-6,-2 4-9,0-2-21,-2 2-16,-3 0-27,-2-3-31,2 1-30,-1-1-31,-3 2-29,3 1-13,-11 0-81,11 1-247,-11-1 109</inkml:trace>
  <inkml:trace contextRef="#ctx0" brushRef="#br0" timeOffset="18939.4026">13836 14833 137,'2'-9'168,"5"-6"-11,-5 11-5,-1-4-10,3 2-14,-2 2-10,-2 4-6,0 0-2,0 0-3,0 13-5,-6-4-2,3 11-7,-8 4-9,6 2-5,-4-1-5,1-3-6,-1-3-6,3-1-1,-1 1-2,3-4-1,-1-1-5,4-3-2,-3-2-6,1 1 2,1-2-3,2-3-3,-3 0-2,6 1 9,-6-2 9,3-2 3,0-2 2,0 0-1,0 0-8,0 0 4,20-9-9,-9 1-1,4-2-7,0 0-5,1 1-2,0-2 0,3 2-2,2 1-6,-1 2 0,2 3-5,-3 0-3,3 3 2,-2 3-4,-4 2 0,-2-2-1,-3 3-5,-2 1 7,1 2 0,-4 2 4,-3-3-8,-3 4 4,0-3-5,-3 7 1,-3-4-4,-6 2 0,1-2 1,-1 1-3,-6 0 2,-6 0-4,1 1 3,1-2-11,1-2-9,2-3-23,0 0-14,-3-1-17,3-2-22,-1 1-20,1-2-12,2-2-17,3-1-20,4-1-11,1-3-9,-1-4-11,4 3-7,2-3-130,1-2-352,0 1 156</inkml:trace>
  <inkml:trace contextRef="#ctx0" brushRef="#br0" timeOffset="19116.1451">13750 14933 39,'4'-12'135,"-2"3"2,1-1-3,1 2 3,0-2 5,0 6-4,-1-4-2,4 3 3,0-4-7,2 3-9,6-5-6,-1 5-4,0-3-7,7 0-10,6 1-10,-3-4-10,4 3-3,-1 1-9,-6 4-8,6-2-3,-7 2-20,-1 0-23,4 1-33,-4 1-26,-2-1-26,2 1-32,2 4-18,-3-2-31,2 3-134,-1-1-315,-1 1 140</inkml:trace>
  <inkml:trace contextRef="#ctx0" brushRef="#br0" timeOffset="19507.8543">14431 14747 100,'3'-6'212,"-3"6"-1,1-7-14,-1 7-25,0 0-12,0 0-3,0 0-5,10 15-5,0 2-3,5 9-3,0 4-5,2 0-8,8 12-6,-2-12-7,5 11-8,-7-10-8,7 6-4,-7-9-10,5-3-3,-2 1-12,-1-4-4,-1-1-7,-7-6-6,-1-1-3,-1 0 1,-3-4-19,-1-2-21,-2-1-20,-2-4-15,0 0-18,-4-2-31,-1-1-23,0 0-29,3-14-17,-3 5 2,-2-1-11,1-7 12,1 2-6,-2-2 11,-1-2 11,2-7 11,-4-1 13,2-1 25,-1-5 9,-2 3 14,3-1 17,-6 1 10,6 0 29,-2 4 20,-1 5 25,2 3 8,2 6 14,-2 2-8,2 3-5,-5 2-4,4 5-2,3 0-2,-17 10 1,5 3-3,-6 12-1,1 4 0,-1 1-6,-5 13-5,2-13-1,-2 13 1,4-13-7,-7 10 2,10-12-10,-1 1-1,-1 1-2,7-5-8,-3-2-22,5-6-25,2 1-31,0-6-29,2-3-26,-1 0-27,3-3-20,2-2-111,-4-2-303,5-2 134</inkml:trace>
  <inkml:trace contextRef="#ctx0" brushRef="#br0" timeOffset="19706.146">14338 15076 34,'0'0'160,"0"0"-1,1-6-4,-1 6-7,12-1-10,-1-2-5,6 3-9,3 0 3,10-1-16,2 2-5,4-1-8,4 0-12,13-1-9,-2-1-5,-12 4-10,-1-4-18,-3 4-19,2-4-22,-2 2-36,-5 0-10,2-1-28,-2 0-21,-1-1-22,-2 0-14,-8 2-103,4-3-249,-2 1 111</inkml:trace>
  <inkml:trace contextRef="#ctx0" brushRef="#br0" timeOffset="20599.9382">16749 14712 44,'6'-9'83,"2"-1"-3,-1-1-2,-1 1 4,-2-3-5,1 1 11,4-2 5,-4 4 5,0 0-8,-3 1 9,3 1-3,-3 3 1,1 0-7,-2 1 4,-1 4-5,5-7-9,-5 7-4,3-5-8,-3 5-6,0 0-9,0 0 1,0 0-6,0 0 0,0 0 1,0 0-3,-4 19-1,2-14-3,-1 2 5,0-1-2,1 3-2,0-1-3,-1 2-1,1 1 1,0 1-3,-1-5-2,2 5-2,-2-1-2,-1-2-3,2 2-1,-2-4-6,4-1 3,-2 1-4,0-2-2,2 2-1,0-2-3,-1 0 2,0-3-7,1-2 8,-3 6-2,3-4 10,-1 2-4,1-4 6,-2 5 3,2-5 1,0 0-5,0 3-4,0-3 1,0 0-4,0 0 0,-2 4-7,2-4 4,-3 3-4,3-3-1,0 0 0,0 0 0,-2 5-2,2-5-4,-3 5 1,3-5-3,-4 3 2,4-3 7,0 4-5,0-4-6,0 0 6,0 5-2,0-5 8,7 3 2,-2-1-4,-1 0 3,4-2-2,3 0 7,-3-2 1,4 0-3,2 2-3,4-2 0,2 1-3,0 1 0,-1-3-1,-1 3 3,-3-4-5,-2 3 2,1-3-3,-4-1 1,-1 2-2,-1 1 6,-4-2 0,5-1 1,-5 0 0,-1-1 3,1 0-1,0-1 8,-3-2-10,1 3 0,-4-4 0,1 2 1,0-2-5,-1 3 3,1-2 3,-1 2-2,-1 3 5,1-3-3,2 7-3,-6-9 1,6 9-4,-7 0 2,7 0-2,-10 16-1,4-9-1,1 11-2,-2 1 3,-2 4-2,2 4-3,2 1 1,1 0 0,-6-1-3,6 1 4,1-4-4,1 2 2,1-1 1,-3-4-2,2-2-6,-2-1-16,1-1-20,-1-1-29,1-4-32,1-1-27,-3-2-27,3 0-22,-2-3-17,2-2-16,-3-1-20,0-1-154,5-2-415,0 0 184</inkml:trace>
  <inkml:trace contextRef="#ctx0" brushRef="#br0" timeOffset="20872.4694">16734 14501 39,'-2'-8'145,"2"2"-9,0-1-13,0 7-12,-7-2-9,7 2 5,0 0-7,-9 15 0,3-3 3,-1 8-12,-3 3 2,2 2 2,-1 2-8,4 2 2,-4 0-8,0 2 0,3-1-9,1 0-3,1 1-3,-2 4-4,7-4-7,-1 0-5,0-1-7,2-1-2,3-3-6,1 0-1,1-1-5,-3-7-6,11 3-13,-6-4-15,4-3-22,-1-2-28,3 1-18,4-4-27,3-1-22,-3-4-20,11-3-30,-1-2-91,0-3-285,5-2 127</inkml:trace>
  <inkml:trace contextRef="#ctx0" brushRef="#br0" timeOffset="21113.9246">17191 14480 36,'0'-6'181,"3"1"-12,-1 2-12,-2 3-2,0 0-14,22 13-5,-10 1-10,6 14-3,0 1-7,2-2-9,5 15-9,-8-11-4,7 14-9,-10-15-13,-2 2-2,-2-3-6,0 6-7,-6-4-6,-3-1-6,-3 0-3,-1-2-5,-4-3-3,-4 3-3,-1-8-15,-4 4-12,-3-4-18,1 1-21,-2-4-32,-4 0-9,-1-3-30,1 3-18,0-2-14,-3-5-23,-2 3-94,0 1-276,1-2 124</inkml:trace>
  <inkml:trace contextRef="#ctx0" brushRef="#br0" timeOffset="21861.166">13794 15798 47,'0'-5'192,"0"-1"-17,2 3-18,-2 3-12,0 0-9,0 0-3,1 15-2,-4-5-11,0 8-6,-1-1-1,-3 6-5,-1 3-7,0-2-5,4-4-5,-1-3-5,-1 1-2,1-2-9,4-4-4,-1 3-3,0-6-3,2 0-6,-3-1 4,1-3 4,2 0 5,-1-1 11,2-1 5,-1-3-7,0 0-9,15-8-3,-5-1-7,3 0-4,2-3-6,2-1-1,6-1-8,-5 2-4,0 0-1,3 5-4,-3-1-5,0 4 1,0 2-5,-4 2-4,-2 2 2,2 3-5,-4 1-1,0 2 2,-3 1-3,0-1 2,-4 4-2,1 2-5,-8 1 1,2 1-3,-1 0 2,-8 1-1,1-2 1,-5 6-3,-6-2 1,3 0-7,-2-3-11,-2 0-16,-1-4-16,3-1-20,-4-1-29,-3-2-19,0-1-23,9 0-21,-3-7-29,9 1-18,2-1-28,-1-1-176,3-6-438,-2 0 193</inkml:trace>
  <inkml:trace contextRef="#ctx0" brushRef="#br0" timeOffset="22050.4738">13768 15866 99,'5'-4'185,"0"1"2,5-3-13,1 1-8,2 1-9,2-2-8,3 1-12,-2 1-14,2 1-8,-5 0-14,6 1-10,-2-3-7,2 4-9,-2-1-12,0-3-21,1 5-24,-2-6-28,3 6-31,-1-4-35,2 1-32,1 0-24,0-1-22,8 0-88,0 2-260,2 1 116</inkml:trace>
  <inkml:trace contextRef="#ctx0" brushRef="#br0" timeOffset="22279.5182">14505 15762 21,'9'-1'181,"-9"1"6,5 3-9,0 3 1,1 2-3,0 1-9,4 6-4,-2 4-9,7 5-5,-1 2-9,2 1-11,-1 0-8,2 0-6,2 0-10,1 1-12,-1 1-9,0 0-5,1-6-13,-4 1-1,3-3-7,-10-4-11,5-2-1,-2-1-11,-4-5-13,-2 1-24,3-2-18,-5-3-20,1 0 1,-1-1-17,-2-2-21,-2-2-23,0 0-19,0 0-24,0 0-7,2-17-12,-5 7-6,2-1 4,-2-7-90,2-3-274,-1-4 121</inkml:trace>
  <inkml:trace contextRef="#ctx0" brushRef="#br0" timeOffset="22434.5756">14822 16010 663,'1'-29'-54,"-1"-2"26,3 6 17,-3-2 29,1 8 12,-1 2 13,3 3 10,-2 3 6,-1 2 28,0 0-21,-1 6 7,-1 2 9,2 1-12,0 0 5,-16 18-6,5 2 4,-9 4-3,2 3-5,-2 3-2,-7 8-8,0 2-2,-2-1-4,7-7-7,-5 5 0,6-7-8,-9 11-1,10-14-24,4-1-23,-3-1-24,3-3-23,4-8-26,-1 0-28,4-4-19,-1-2-105,1 0-260,3-3 116</inkml:trace>
  <inkml:trace contextRef="#ctx0" brushRef="#br0" timeOffset="22637.4516">14442 16158 16,'0'-8'162,"0"8"-6,3-2-1,4 2-13,-2-3-3,5 3-3,2 0-15,2-1-2,5 1-10,3-3-2,-1 0-14,11 1-8,0-1-12,0 1-4,0-3-11,3 1 3,-3-2-15,-2 3-14,1-3-17,-4-1-15,-7 2-28,1 2-14,2-2-40,-6-1-17,2 0-28,-1-1-126,-1 1-274,1-1 122</inkml:trace>
  <inkml:trace contextRef="#ctx0" brushRef="#br0" timeOffset="23321.4244">15567 15870 99,'8'-16'144,"-4"5"-1,-2 1-3,3 0-7,-5 3-2,2 3-14,0-3-14,-1 6-4,-1 1-3,0 0-4,0 0-6,0 15-2,-3-1-3,-1 1-10,-1 3 1,-3-1-9,0 1 1,2 1-3,-3-2-3,-1 0-5,-4 6-4,5-6-5,-1 0 0,2-3-5,1-1-4,1-3-8,1-2 3,1-2-2,2 0-4,-2-2 0,1 0 2,2 0-2,1 0 7,0-4-1,6 3 0,0-3-5,-6 0 1,20-3-5,-8 0 2,5 0 1,2 5 2,-1-2-5,3 1 3,0-1 2,-3 0 2,3 2-3,-2-1 2,2 0-3,-3 1-3,-1-1 0,-1-2-4,-5 2 3,0 1-3,-1-1-1,-5-1-1,2 0 8,-1-1 0,-2-2-3,2 0-1,-1-1 0,-3 0 0,2-2-1,-2 1 1,-2-1-1,0 1-2,0-1 4,0-1-4,0-1 2,-2 1-4,0 0 5,0-1-3,2 2 5,-4 1-2,4 0 1,-1 1-1,-1 1-1,2 3-2,0 0 2,0 0-2,0 0-6,-12 14-5,8-4 3,1 0 3,-3 1-2,0 6-3,2 1-1,-2-1 4,1 7-6,2-4 3,-1-4-4,-1 4 3,3-3-4,-5 2 4,2 0-13,3-2-17,-5-3-20,5 1-21,-1-2-28,2 3-23,-3-6-29,1 0-24,3-4-28,-1 0-23,1-1-173,-1 0-427,1-5 190</inkml:trace>
  <inkml:trace contextRef="#ctx0" brushRef="#br0" timeOffset="23838.6089">16361 15899 55,'-4'-5'190,"0"2"-23,4 3-15,0 0-10,0 0-4,-4 14 3,6-2-12,1 5-4,3 3-5,2 4-10,0 2-8,2-1-9,-1 4-6,3 0-8,-1-1-2,2-5-11,-1 4-6,-3-10-7,3 6 0,-5-8-13,0 0-1,-3-2-2,5-4-11,-6 0-18,3-2-26,-2 1-15,-3-6-14,-1 1-10,0-3-33,0 0-22,0 0-4,0 0-7,5-15-5,-5 4 2,0-8 5,3 3-3,2-8 19,-3 5-1,1-1 18,-2-6 3,2-1 21,-1-2 15,2 2 12,-2 1 15,0 1 13,-1 6 9,1 1 23,-1 7 12,-1-1 2,0 4-4,0 5 4,0 3-4,0 0 2,0 0-1,0 0-12,-18 21 24,4 1-5,0 4-2,-3-4 2,4 9-19,0 1 3,-2-1 3,-1-2-9,4-2 6,-3 0 2,0-1-9,1 0 2,1-3-30,3-6-12,-1 2-22,2-2-18,0-5-15,3-1-23,-1-3-59,-3 0-173,4-4 76</inkml:trace>
  <inkml:trace contextRef="#ctx0" brushRef="#br0" timeOffset="24037.4985">16205 16216 84,'-2'-3'120,"2"3"-1,0 0-13,0 0-6,18 0-1,-11-1-4,4 4-2,2-1-6,3-3-7,4 3-5,0-3-7,10 4-9,-3-1-7,3 1-6,0-3-6,0 0-30,-3 1-20,-4-2-14,5-1-37,-6 2-29,6-3-21,-9 3-63,3-5-187,0 1 84</inkml:trace>
  <inkml:trace contextRef="#ctx0" brushRef="#br0" timeOffset="24581.5667">17348 15894 17,'8'-18'128,"-3"0"8,0-2-11,0-6-9,-5 1-11,3-1 11,-3 6-6,-4-5-4,0 4-1,-1 5 5,0-1-1,0 2-7,-1 4-6,-1 3-7,2-2-9,-4 6-6,2 3-10,7 1-5,-23 14-4,11 3-3,-3 10 1,2 4 1,0 13 6,2 3-5,2 8 7,-1-8 1,6 3-2,-1-1-4,-1 1 0,5 3 6,0-2-9,3-3-3,-3-1-4,-3 0-2,4-12 6,0 1-12,0 9 0,-5-15-6,4 0 0,-3-2-4,-1-2-2,1-3-3,-1-6 2,-4-1-2,6-4-5,-3 3 1,1-3 0,0-3-6,1 1 1,0-3-2,0-3-9,-2 0-23,2-2-26,0 0-29,4-2-30,0 0-27,-18-8-35,15 3-12,-4-6-27,3 2-12,-3-6-122,2-2-365,-1-2 162</inkml:trace>
  <inkml:trace contextRef="#ctx0" brushRef="#br0" timeOffset="24793.5446">17003 16162 50,'0'0'156,"0"-9"-12,0 9-8,3-5-11,-3 5 1,5-9-5,0 6-10,4 3 1,3-5-5,6 1-6,3-2-8,5 1-8,5 4-4,-2-3-8,3 2-8,-3-1-7,3 1-6,-2 2-10,0 1-18,-7-1-20,-5 1-26,4-1-20,-2 1-29,0 1-21,0 0-7,-3-2-13,-3 0-4,6-4-103,-10 3-237,-3-1 105</inkml:trace>
  <inkml:trace contextRef="#ctx0" brushRef="#br0" timeOffset="25577.4068">17666 15928 85,'0'-10'112,"1"3"1,-1 1-1,-1-1-9,-2 0-4,-1-3-3,1 5-2,1 0-12,-3 1-11,-2 3-4,7 1-6,-20 1 1,8 3-10,1 4-4,-4 0-6,-1 1-1,3 6-2,0-1-6,2 5 1,-2 2-1,5-5-4,0 1 3,3 0-11,1 1 2,0-7-7,4 1 10,5 0-6,-2 0-5,-1-2 10,3-2-1,-1-2-6,6-1 6,-5-3-6,6-2 1,-11 0-4,21-7-3,-12 2 0,8-2-6,-3-4 0,-1 0 1,-2-1-1,2-1 2,0-3-4,-3 2-1,-2-3 1,2 2 0,-4-2-3,1 6 6,-2 4 3,0-1-1,-1 2 1,-4 2-8,2 0 7,-2 4 1,0 0-2,0 0-7,0 0 4,2 15 4,-4-7 1,2 9-4,-2-4-3,2 3 3,0 4-3,-3-4-6,3-1 4,0 1 2,3-3-11,-1-1-11,1-1-9,2-2-9,-1-3-19,1 2-7,6-1-10,2-4-5,0-3-21,4-3 11,-2-3-6,0 3 4,4-7 11,-3 0 1,2-1 12,-2-1 15,-3 1-3,6-8 9,-1-1 13,-6 6 6,0-3 9,-3 0 8,-1-1 9,-1-1 17,-1 1 23,-1 3 13,-2 3 7,0 2 14,-3 3 1,2 0-2,-1 4-8,-1 3-11,0 0-2,0 0 2,0 0-9,-17 8-6,10 2 1,1 1-6,-1 2 2,-3 1-5,3 2 1,1-2-7,2 2 3,2-1-3,-1-1-6,2-2 4,1 0-4,1-3 0,0 1 3,3-3-9,0 1 7,4-4 0,0 0 8,1-2-9,2 0 1,1-2 0,0-3 0,3-1-3,2-3-7,2-3 7,-2 0-2,1-1 2,-2-2 0,-2 1-5,0-2 0,-1-3-5,-1 2 1,0-8 2,-3 6 2,2-4-7,-3 4 4,-2 0 2,-3 1-1,1-1 6,-1 2 3,-1 3 3,0 6 6,0-3-7,-2 5 4,2 1-6,-2 3 1,0 0-2,0 0 2,0 0-5,-6 22 5,1-5-4,-1 3-2,-1 6-1,0-2 0,0 1-4,2 1 6,1-9-5,-3 10 2,1-8-3,3-3-2,-2 4 4,3-5-6,1 4 3,0-6-2,2 2-3,-1-4-23,1-1-17,1 0-18,2-3-17,0-5-27,-4-2-24,11 5-29,-11-5-22,15-5-137,-5 3-336,-1-5 149</inkml:trace>
  <inkml:trace contextRef="#ctx0" brushRef="#br0" timeOffset="25755.9953">18267 15962 125,'-1'-6'139,"1"6"-12,0 0-11,0 0-9,0 0-6,0 0-5,0 0-13,14-2-1,-14 2-11,12-2-5,-3 0-8,1 1-10,1 0-12,0-2-14,1-1-18,1 0-25,1 1-15,-1-1-30,3-1-14,2 0-16,-2-2-68,0 0-178,1-1 80</inkml:trace>
  <inkml:trace contextRef="#ctx0" brushRef="#br0" timeOffset="25972.8356">18699 15688 121,'0'-5'159,"-1"-1"-14,1 6-13,-5-6-16,5 6-8,0 0-2,-16 16-8,5 1 0,-2 5 0,-5 5-10,5 0 0,-2 2-7,1-1 1,2 0-11,0 1 4,-1-1-10,2-1 0,4 2-9,-1-7-5,6-2-5,-1 5-5,1-5-7,4 5 2,0-8-9,0-2 0,2-4-21,4 1-15,-2-3-32,4-1-5,8 1-9,8-1-34,-5-4-40,10-3-32,2 2-104,1-4-288,-1-6 128</inkml:trace>
  <inkml:trace contextRef="#ctx0" brushRef="#br0" timeOffset="26377.0624">18987 15888 139,'0'-9'168,"-2"-1"-19,2 0-11,2 3-6,2-2-18,1-1-5,1 4-8,3-2-2,0 1-8,3 0-4,1 2 1,0 3-10,3-1-7,-5 2-2,4 4-8,-3-2-6,2 3-3,-5 3-4,0-1-2,-4 2 2,-1 0-6,-3 1-2,-1 1-2,-1-2-4,-3 4-1,-1-3-5,-7 3-3,1 0 1,-1-3-4,6-1 2,-7-2-6,4 2 0,3-4-3,1 0-1,-2 1-3,4-4 1,3-1-1,0 0-5,-2 6 4,2-6 0,10 5-2,-1-4-4,-1 4 3,6-1 0,-4 1-4,-1 2 3,5-2-5,-5 4 4,2-1-3,-3 4 7,0-3 5,-4 0 3,-1 1 7,-5-4-4,1 6 4,-4 0 0,-4 3-1,-1-5-3,-3-1-3,-1 4 0,-3-4-2,-2-2-2,2 2 2,0-4-6,-1-1 1,0 3 1,3-6-17,0-1-11,4 0-24,-2-2-26,2-4-17,-1 2-21,3-2-37,3-2-17,-2-2-24,4 0-135,3-2-343,1-5 153</inkml:trace>
  <inkml:trace contextRef="#ctx0" brushRef="#br0" timeOffset="26696.7722">19249 15352 140,'0'0'146,"6"-3"-7,-6 3-7,0 0-2,17 17-7,-7-3-1,1 4-3,1 4-7,4 5 1,2 5-7,4 10-1,0 2-8,-3-1 2,2 1-7,2-1-6,-3 0-3,-10-11-5,5 2-6,-2 10-7,-1-9-6,-3 0 1,-7-3-13,3 4 9,-5-2-2,4 13 1,-6-14 0,0 0-2,-5-4-8,-2 2 1,-2-4-9,-3-4-1,-1 0-5,-5-3-1,-1 0-3,-2 1-2,-1-7 0,2 0-9,4-3-4,-2-2-21,1-1-24,-2-1-31,3-3-26,0 1-37,1-2-23,5-1-40,-1-1-188,-5-2-409,6 1 182</inkml:trace>
  <inkml:trace contextRef="#ctx0" brushRef="#br0" timeOffset="27647.3684">13897 16886 118,'0'-3'128,"1"1"-16,-1 2-4,0 0 2,0 0-5,0 0 4,-4 22-7,2-10-1,-2 4-9,-4 2 2,3-2-10,-1 3 1,-4-4-5,3 2 3,0-3-10,-2 1-7,6-5 32,-3 0-8,2-3-14,1-2-3,1 0-5,-1 2-4,2-5 7,1-2-3,-2 3-1,2-3-5,0 0-7,0 0-1,17-8-10,-8 4 1,3-1-3,1 0-11,4-2-2,-4 3 3,4 0-2,0 3-8,-4 1 2,0 1-7,1 2 4,-3 2-6,-1 2-1,-1-2 1,-3 4-9,1-1 10,-7 1-5,1 1-10,-1 1 9,-1 2-1,1-1-1,-6-2-4,0 4 7,-4-4-8,-4 4-4,1-4-14,-4-2-19,1 1-20,-4-2-23,8-1-18,-4-3-28,5-2-29,-2-1-45,2-1-171,-1-3-399,1-3 176</inkml:trace>
  <inkml:trace contextRef="#ctx0" brushRef="#br0" timeOffset="27840.0864">13808 16845 40,'4'-7'174,"4"6"-9,1-4-16,4 0-7,2 1-13,5 1-15,1-1-3,1-1-10,5 2-17,1 0-7,-5 1-3,3-1-7,-5 4-16,-2-2-22,-1 2-15,2-2-16,-1-3-35,-3 3-17,-2 1-36,4 1-23,-1-6-92,-4 5-220,1 0 97</inkml:trace>
  <inkml:trace contextRef="#ctx0" brushRef="#br0" timeOffset="28050.2501">14537 16767 67,'0'0'191,"0"0"-15,10 7 1,-4 6 0,-3-2-14,5 6-9,6 8-7,2 1-10,4 1-6,4 2-5,11 5-13,0 1-6,-8-8-11,1-5-11,2 6-7,-5-6-9,-1-4-8,0 2-8,-4-2-9,-8-5-14,-1-6-40,-3 3-24,-1-5-27,1 0-14,-5-3-27,1-1-38,-4-1-35,0 0-123,0 0-323,-1-17 144</inkml:trace>
  <inkml:trace contextRef="#ctx0" brushRef="#br0" timeOffset="28227.4945">14886 16790 60,'-2'-17'173,"-3"6"-9,5 5-13,-2 2-21,2 4-2,0 0-5,-15 13-7,8 3-2,-5 11-6,0 2-6,-6 17-8,3-5-6,-2 9-9,3-18-3,-9 12-9,7-3 1,-4-9-18,6 0 0,-2-1-12,-1-2-14,3-3-23,1 0-32,2-9-29,3-2-25,0-5-34,5 0-16,-2-6-12,0 1-92,1-4-256,4-1 113</inkml:trace>
  <inkml:trace contextRef="#ctx0" brushRef="#br0" timeOffset="28390.5899">14555 17133 9,'0'-5'131,"1"-3"-4,-1 8-12,4-7-4,0 2-5,1 3 2,8-1-13,-1-2 2,5 1-2,3 0-11,10 0 1,3-3-15,3 5-2,-3-1-10,8 1-11,12 0-3,-14 0-14,14 4-18,-16-7-37,-4 2-22,3 1-37,-4-2-21,3 1-101,-7 2-222,-7-3 99</inkml:trace>
  <inkml:trace contextRef="#ctx0" brushRef="#br0" timeOffset="28817.6915">15407 16806 31,'3'-11'154,"4"6"-3,-5-3-15,-1 5-9,-1 3-3,0 0-3,0 0 2,13 16-7,-13 1-11,-3 0-1,2 3-9,-1 5-1,-5 7-5,-3-1-9,4-1-2,0-2-10,-5-1-6,3-1 1,-1-9-16,5 0 1,-6-1-1,7-8-7,0 2-2,0-3-9,0 0 7,1-2-1,2-2 11,0-3-8,0 0-3,0 0 3,24-8-14,-7 2 6,1-2-7,0 0-1,9 1 1,-2-3-4,1 4 1,-3 0-6,2-1-5,-5 4 10,-1-4-7,-2 5-2,0-5 2,-5 4-4,0-2 8,-4 0 2,1 1 5,-1-2-1,-6 0-4,3 1 8,-2-3-12,0 1 10,-3-3-4,0 1 0,-2 1 5,1-2-6,-2 4 10,1 1-3,-1-2-16,3 7 14,-5-8-6,5 8 5,0 0-9,0 0-1,-19 17 3,14-7-6,-2 5 5,1 1-14,0 1 8,2 0-7,-4 2 4,4 3 1,0 5 4,0-8-3,1 6-5,0-7 3,3 0-6,0 1-11,3-4-29,-3-3-22,1 1-28,1-1-29,2-3-35,0 3-34,0-5-46,1 3-140,-1-4-405,1-1 180</inkml:trace>
  <inkml:trace contextRef="#ctx0" brushRef="#br0" timeOffset="29271.494">16194 16997 24,'0'0'175,"0"0"1,0 0-7,0 0-3,-5 24-9,8-9-1,1-1-11,3 9-1,2-5-13,-2-1-5,2 8-1,1-7-15,2 4 2,-3-6-16,0 2-2,1-1-15,-4-1-8,4-2-2,-1-2-12,-4 0-2,0 0-8,-1-3-6,1-1-2,-3-1-9,2-2-17,-4-1-22,2 1-15,-2-5-14,4 6-21,-4-6-23,0 0-38,0 0-7,0 0-20,0 0 10,-4-18 9,3 6 5,3-5 15,1 0 13,-2-3 10,0-6 22,2 3 21,-2-2 22,1 4 16,-2 3 13,0 1 23,-2 1-1,1-1 21,0 7 12,1 5 0,-3-2-4,3 7-5,-6-4-8,6 4-7,0 0 0,-15 21-3,5-8-3,-4 12 7,5 0-14,-4-1 5,4 1-7,2 0-2,-6 0-1,4 1 1,0-2-2,0-1-7,-1-6-13,0 6-25,2-11-26,1 5-22,2-8-38,2 2-26,1-6-131,-4 1-289,2 0 129</inkml:trace>
  <inkml:trace contextRef="#ctx0" brushRef="#br0" timeOffset="29446.0565">16053 17336 131,'0'0'175,"0"0"-20,0 0-12,12-8-18,-2 3-7,1 3-9,6 0-12,3 2-2,2-3-17,6 1-4,4 0-17,-1-1-16,-2 1-35,0-3-21,1 2-60,2-1-46,-4-1-79,2 2-214,2-6 94</inkml:trace>
  <inkml:trace contextRef="#ctx0" brushRef="#br0" timeOffset="30050.9306">16896 17011 29,'0'-10'178,"7"-1"-15,1 3-10,1-4-20,4 5-2,0 2-15,5 5-6,0 0-9,2 0-13,-3 9-2,1-3-20,0 5 7,-4-1-11,-4 5 0,3-1-15,-6 2-2,-2 0-5,-5-3-6,0-2 9,-5 1-12,-2 5 3,-4-5-10,-4 3-3,0-4 3,-2-3-1,0 0-11,6-4 4,-2 1 3,3-4 0,0 3 3,2-6-2,8 2-2,-9-5-6,9-1-4,0 6 4,9-14-4,3 7 1,4-1 2,3-2-6,2 6 5,-2-1 0,3 1 4,-1 4-4,1 7 8,-3-2 4,3 2-4,-5 1-2,-2 3 9,-5-4-4,-3 4 10,0 2-3,-6-2 1,-4 5-2,-4-1-3,0 2 5,-6-4-6,-5 5 0,0-5 1,-8 0-6,0-2 1,-2-1-4,-1 2-4,8-10-2,-6 6 7,8-6-7,-2 2 2,7-1-12,-4-3-15,4 0-18,4-1-22,2-1-28,1-2-33,2-1-39,4 0-54,2-1-114,4-3-351,6-5 155</inkml:trace>
  <inkml:trace contextRef="#ctx0" brushRef="#br0" timeOffset="30501.946">17536 16837 175,'0'0'197,"0"0"-18,0 0-7,0 0 2,19 17-13,-6-5-1,5 8-8,1 1-4,3 6-4,0 0-11,-1-4-8,1 2-7,3 0-14,-5-3-8,-1 1-3,4-1-10,0 2-3,-1-7-9,-4 3-5,-4-9-12,-3 2 0,-2-4-9,3-1-5,-6 0 0,0-2-5,0 0-7,-2-2-24,2-2-1,-6-2-32,8 6-30,-8-6-40,0 0-13,0 0-32,0 0-5,-3-16-14,0 4 2,-1 0 5,0 1 6,-3-6 14,3 1 12,-2-2 29,2-2 13,-1-6 18,0 0 8,2 6 30,2-7 22,0 8 14,-1-6 8,4 8 29,-2 5 10,-2 0 2,2 3-1,0 4-6,0 5-3,0-10-9,0 10-1,0 0 11,0 0-1,-9 27 2,6-8 3,-9 7-3,3 2 3,-4 1-7,2 2-1,-1-2-7,-1 2-3,0-1-3,2-1 2,-3-1-8,1-1-5,1-1-15,0-4-31,3-4-21,-1-4-24,-1 3-27,0-5-27,3-3-38,-2-1-113,0-1-295,0-2 131</inkml:trace>
  <inkml:trace contextRef="#ctx0" brushRef="#br0" timeOffset="30684.1489">17564 17273 111,'-1'-8'223,"1"8"-17,-4-7-29,4 7-13,9-2-13,-3-2-13,6 0-10,-2 0-17,4 1-6,4 2-18,1-3-5,1 0-5,0 1-15,8 1-4,-4-2-20,3 3-24,-9-2-35,4-1-21,-4-1-47,-3 0-20,4 0-47,-7 3-97,-2-2-274,0-1 122</inkml:trace>
  <inkml:trace contextRef="#ctx0" brushRef="#br0" timeOffset="31317.0751">18667 16898 162,'9'-8'160,"0"-5"-9,-4 2-8,0 0-2,3-4-9,-2-1-4,-2 3-5,0-7-5,0 1-5,-3-5-9,-1-2-7,0 8-2,-4-6 0,-1 6 0,4 6-1,-3 0-3,-1-2-3,-1 5-3,2 1-8,-3 1-11,2 6 0,5 1-10,0 0-3,-28 18-6,19-1 11,-3 7 3,-3 6 5,5 5 3,-5 14 5,3 4 5,3 1-2,3 1 7,1-1-8,2-3-9,2 4 6,0-5-5,-1-3-3,2-1-13,2-13 0,-2-1-1,-2 2-6,1-5-4,0 0-20,-3-3 17,-1 0 5,3-6-6,-6-5 0,4 2-1,-1-3-7,1-3-15,-3-3 22,1 1-16,1-4 2,0 1-6,1-1-14,-6-3-16,5-2-36,-2 3-27,7-3-31,-12 0-19,4-5-31,0 0-21,1-2-23,1 2-28,-2-7-34,5 2-183,-5-1-484,3-5 214</inkml:trace>
  <inkml:trace contextRef="#ctx0" brushRef="#br0" timeOffset="31853.3989">18355 17142 70,'2'-8'151,"0"3"-4,1 0 1,2 1-2,-5 4 6,11-9 2,-5 6-2,4 3 6,1-2-17,3 0 6,0 2 4,4-3-13,5 3-5,7 0-7,-1-2-11,4 1-6,2-2-15,-1 6-9,3-7-6,0 1-10,-1 3-6,-1-2-15,-1 2-6,-2-6-12,-4 0-9,0 3 0,-1-2-11,-5-2 4,-3 2-3,-1 0 2,-3-4-6,2-1-2,-7 4 3,0-3-5,-1 0 3,0-6 0,1 1 1,-4-3-3,-3 0-1,-1 4 5,0 2 1,-2-8-3,0 9 5,0 0 8,-4-1-4,1 2-7,-1 2 7,-4 5-5,0-5 0,-1 7-7,9 0 7,-26 5-4,8-1-2,1 8-6,-6 4 5,4 3 6,1 1-4,5-3-5,-1 4 2,1 1-4,3-6 5,0 7 1,6-9-2,0 2-2,2-3 2,-1-1 1,3 0 0,3-3 0,1 1 12,-1-7-9,0 2 11,3-1-10,0-1 5,6-3 7,1-6-8,1 4 1,0-7-1,5 1-2,-3-3 3,-2-2-5,1 0 8,5-7-13,-4 8 6,0-3-3,-5 0-1,1 7 6,-3-4-3,-1 5 0,1 1-3,-3 1 0,-1 2 1,-1-2-10,-4 5 9,0 0 2,0 0-2,0 0-5,9 14 2,-6-2 1,-3 3 3,0 0-11,0 3 12,0-1 1,-3-1-2,3-2 6,0 1-18,3 0-18,-3-6-28,1 1-25,5 0-33,-2-2-36,5-2-30,-2-2-52,4-3-28,-1-1-130,-10 0-419,31-8 185</inkml:trace>
  <inkml:trace contextRef="#ctx0" brushRef="#br0" timeOffset="32266.0034">19439 16934 110,'6'-14'185,"-3"2"5,0-1-10,-1 6-4,-1 2-12,-1 5-21,0 0-5,-9-7-9,9 7-10,0 0 2,-25 22-10,11-8-12,-3 7 3,-1-1-13,8-3-6,-3 8-1,7-7-17,-2-1 0,2 1-8,-1-4-5,6 3 5,-3-5-12,4-2 7,2 0-5,0-1-6,7 0 2,-4-3 1,5-4-8,2 2-9,1-5 7,2-2-12,-3 0 9,7-4-6,-1-2-1,-5-1-7,3-3-3,-2 0 1,-4-1-3,4 1 8,-3-2-6,1 2 0,5-10-1,-6 2-3,-3 5 2,-3-2-2,2-8-8,-5 8 15,1-1-1,-3 1-1,6 1 3,-6 4 8,0 2 3,-1 1 9,1 4 0,2 0-2,-2 6-3,0 0-6,0 0-6,0 0 3,0 0-2,0 0-4,-19 17 2,14 1-5,0 1-2,-4 0 9,4 6-23,1 1 5,-5 1 6,7-9-2,0 7-2,-3-1 10,3-8-19,2 1 9,2 0 4,-2-4-4,5 0-4,-3-4-12,0 1-19,3 1-18,-1-5-26,1 1-20,0-5-31,4 1-25,-9-3-31,0 0-23,30-7-14,-20 1 10,2 0 1,0-2-147,0 3-382,-3-4 169</inkml:trace>
  <inkml:trace contextRef="#ctx0" brushRef="#br0" timeOffset="32581.4538">19684 17018 80,'-2'-14'134,"2"14"10,-2-9 4,2 9 20,-1-10-10,1 10 7,0 0-17,-4-6-15,4 6-7,0 0-16,7-7-8,-2 3-15,-5 4-7,12-3-3,-12 3-14,17-7-1,-8 3-3,4-1-18,5 1-14,1-4-25,0 0-14,-1 3-36,1-4-21,7-1-17,-2-1-15,2 1-20,-1-3-4,0-1 2,-5 3 4,-2 2 14,0-4 6,-3 1 13,0-2 27,-2-1 20,-1-1 37,-5 2 25,0 2 25,-1 2 16,-1 0 14,0 0 9,-1 4 11,-3 0 0,1-1-1,-2 7-11,0 0-5,0 0-6,0 0 5,0 0-6,-17 17-3,7-3 7,0 8-8,-3 3 1,1 0-1,1-2-11,2 3-1,1-1-4,2-1-11,1 3 1,-1-3-8,4-3-3,2-2-4,0-2-24,0 1-17,2-1-42,4 0-27,-1-5-36,5 2-34,-1 1-46,2-1-140,2-4-364,-2-4 162</inkml:trace>
  <inkml:trace contextRef="#ctx0" brushRef="#br0" timeOffset="33113.3811">20355 16847 229,'0'-12'234,"5"2"-15,3 3-18,-2-3-23,3 5-11,4 1-15,-1 3-15,7 1-6,-1 6-14,2 2-8,2 7-7,-3 4-6,-6-2-6,-3 6-3,-4-6-10,-4 2-3,0 4-5,-6-3 2,0 3 7,-3-4-7,-3-2-6,1 2 1,-6-6-1,-2 5-1,3-3-3,2-6-4,3 1 4,4-5-11,0 2 5,0-4-8,5-3 8,-8 7-7,8-7-2,0 0 0,0 0-4,30-3-15,-11-1 10,0-1-7,1-2-2,3 4-1,5-5-6,-9 3-2,2 0-12,6 1-14,1-8-17,-10 10-20,1-8-20,-2 3-9,1-3-13,-3 1-10,-3 3-16,-1-6-24,0 5-4,-3-3-10,4-4 5,-3-3-20,-2 3 22,0-3-14,-1 0 16,-1-2 8,0 2 9,0-9 15,-2 6 23,-2-5 25,-1-1 19,0 6 25,0-8 17,-1 3 23,1 8 29,-3 1 8,1-1 12,0 6 13,1 0 11,1 1 6,-2 5-5,2-1-8,0 6-11,0 0-2,0-11-13,0 11-6,0 0-2,0 0-1,24 12-4,-5 1 1,0 6-3,1-1-6,1 4 0,-2 3-4,-1 6-5,0-6 1,-2 4-1,-2 5-2,-7-5-5,2 5-2,-8-1 2,-2-2-9,-1 1 1,-5 0 2,-4-2-7,-5 0-2,0 2-20,-6-4-28,-5 0-32,-7 5-33,4-9-50,-12 1-28,9-3-242,0-4-455,0-5 202</inkml:trace>
  <inkml:trace contextRef="#ctx0" brushRef="#br0" timeOffset="34009.2348">14337 18115 47,'0'0'114,"-17"43"-22,12-26 9,-2 7-11,2 3-11,0-8 3,-2 1-2,4-3-17,1 0 11,-2-5-10,2 5-5,2-17-6,-5 21 2,5-21 7,-2 16-14,2-16 7,0 0 3,0 0-5,0 0 8,0 0-3,3 18-10,-3-18-1,0 0-4,0 0-4,0 0-3,0 0-5,61-35-4,-45 27 3,-16 8-6,36-7-4,-18 2 1,-18 5-1,0 0-9,50 9 10,-37-2-11,-13-7-5,21 15 7,-10-5 0,-4 2-8,-7-12 7,3 29 1,-3-17 1,0-12 1,-15 34 31,11-17-8,-10-3-4,-1-2-3,-1 5 2,0-4-12,0-5-11,-1 4-16,-1-3-25,2-2-16,16-7-34,-28 12-22,28-12-29,-25 3-36,25-3-96,0 0-288,0 0 128</inkml:trace>
  <inkml:trace contextRef="#ctx0" brushRef="#br0" timeOffset="34186.2826">14256 18291 53,'13'-17'138,"-13"17"-9,17-14-8,-17 14-10,22-12-5,-9 7-2,-13 5-11,35-12-2,-13 11-15,-22 1-5,35-8 0,-14 5-22,-21 3-20,36-6-16,-36 6-19,32 1-32,-32-1-27,32-1-28,-32 1-83,25 0-190,-25 0 84</inkml:trace>
  <inkml:trace contextRef="#ctx0" brushRef="#br0" timeOffset="34369.5073">14712 18115 125,'6'-5'168,"-3"3"-1,4-1-9,-7 3-4,10 0-9,2 4-3,-12-4-5,36 27-10,-15-9-3,2 5-8,0 2-12,0 3-12,-1 0-11,4-4-1,-3 4-7,-1-1-9,1 1-9,-1-1-7,-2-4-17,-2-3-25,-6-8-34,-1 2-18,-3-5-35,-8-9-13,13 15-24,-13-15-23,0 0-22,0 0-92,0 0-276,0 0 124</inkml:trace>
  <inkml:trace contextRef="#ctx0" brushRef="#br0" timeOffset="34538.4499">15114 18168 75,'-5'-10'152,"5"6"-34,0 4 3,0 0-7,0 0 1,0 0-4,-35 33-8,16-9-3,3-2-13,0 8-8,-1-2-13,-1 0-4,3 1-8,-2-1-4,0 1 0,2 1-7,-1-6-18,4-7-17,1-1-23,-1 3-28,5-10-38,7-9-32,-14 17-101,14-17-232,-12 7 104</inkml:trace>
  <inkml:trace contextRef="#ctx0" brushRef="#br0" timeOffset="35204.0153">14735 18316 132,'0'0'118,"0"0"1,0 0-1,0 0-4,0 0-18,53 28 2,-25-25-6,5-2-9,2 0-13,2-2-8,2-3 4,15-3-14,-17 3-10,1-1 2,1 0-12,-4 1-17,0-4-17,-6 3-9,-6 0-18,-4 1-7,-19 4-29,39-8 5,-39 8-16,27-8 0,-27 8 10,18-7-12,-18 7 16,13-9 7,-13 9-5,12-12 16,-12 12-1,10-18 17,-10 18 8,10-19 26,-4 10 8,0-6 4,1 3 23,0 1 7,-1 0 14,-2 1 3,3 2 4,-5-2-6,3 6 11,-3 0-16,-2 4-7,6-5 6,-6 5 4,0 0-8,0 0 7,0 0-3,0 0-3,1 43-4,-2-25-8,-2-1 5,-2 1 2,-2 7-14,0-6 0,1-2 0,-2 0-3,5 1-6,-7-3-4,10-15-2,-9 20 1,9-20 1,-5 18-5,5-18 2,0 0 8,-5 16 8,5-16 0,0 0-1,0 0-4,0 0 1,0 0-6,0 0-4,0 0 0,0 0 1,0 0-7,49-33-3,-49 33 1,20-14 2,-20 14 0,22-11-2,-22 11-3,28-10-2,-28 10 1,31-6-6,-9 4 2,-22 2 3,31-3-2,-31 3-1,23-5-1,-23 5 4,0 0 0,27-4-6,-27 4 5,0 0-1,18-6-9,-18 6 9,0 0 0,13-15-3,-13 15 2,8-14 6,-8 14-2,0 0-4,6-24 5,-6 24 10,1-12-5,-1 12 3,0 0-1,0 0 5,2-17-3,-2 17-7,0 0-3,0 0 2,0 0 5,0 0-6,0 0 1,0 0-4,-3 52 7,4-35 0,-2 1-5,0-1-1,1 1 1,-1 2 3,-1-2-11,1 1-1,2 5 7,-3-6-9,2-2-22,0-16-23,-3 24-28,3-24-37,0 22-33,0-22-14,0 0-15,3 17-152,-3-17-352,0 0 156</inkml:trace>
  <inkml:trace contextRef="#ctx0" brushRef="#br0" timeOffset="35587.4078">15939 18241 67,'0'0'161,"8"-17"-4,-8 17-12,0 0-4,0 0-4,0 0 3,0 0-13,0 0-9,58 24-6,-40-12 0,9 5-7,-2 0-10,-1-1-4,1 1-3,-3 4-9,2-3-4,-2-1-1,-2-2-5,0 5-8,-4-7-3,-2-2-7,2 3-3,-4-4-4,-12-10-6,21 10-6,-21-10-5,13 11-18,-13-11-14,0 0-9,16 10-22,-16-10-22,0 0-21,0 0-17,0 0-28,0 0 4,0 0 0,9-39-4,-10 23 9,1 16 4,-5-33 21,-2 15 9,2-1 9,2 1-1,-3-1 19,0-7 18,1 8 9,1 0 28,-2 0 7,3 3 24,3 15 7,-4-18-5,4 18-9,0 0-9,0 0 19,0 0-1,0 0-7,0 0 5,0 0 2,0 0-1,-28 52-5,21-27-1,0-6-6,-1 0 2,0 7-5,-1 3 1,-4-8-12,4-3-19,0 0-15,2-3-11,-4 2-19,2-3-19,9-14-8,-15 19-21,15-19-82,-8 11-202,8-11 89</inkml:trace>
  <inkml:trace contextRef="#ctx0" brushRef="#br0" timeOffset="35787.3535">16050 18437 65,'0'0'126,"0"0"-16,0 0-8,0 0-7,0 0 6,0 0-3,0 0-7,0 0-7,0 0-2,0 0-16,0 0-1,0 0 3,91 5-4,-63-10-14,3-5-14,3 4-17,0 0-25,2-2-20,0-1-23,-3-1-35,1 3-29,-4-4-61,1 4-189,-4 2 83</inkml:trace>
  <inkml:trace contextRef="#ctx0" brushRef="#br0" timeOffset="36203.8716">16759 18244 35,'0'0'216,"0"0"-21,3-28-23,-3 28-8,11-12-9,-11 12-14,21-9-17,-21 9-5,27-8-9,-27 8-2,37 0-20,-37 0-6,34 7-5,-34-7-8,28 8-4,-28-8-13,18 11 8,-18-11-6,8 18-6,-8-18-4,0 0-1,-26 29-3,11-18-7,15-11-1,-30 13-5,11-5 1,3-1-8,16-7-2,-28 10 4,28-10 0,-16 6 5,16-6 3,0 0 2,0 0-6,0 0-6,0 0-2,0 0 1,0 0-1,0 0-5,0 0-2,0 0 1,0 0 1,82-2-1,-64 8-9,-18-6 1,32 6 6,-22 1 3,-10-7-11,23 15 6,-23-15 5,14 11 5,-14-11-7,4 16 0,-4-16-1,0 0 4,-14 24-3,7-13 0,-8 0-5,1-1 2,0 1-2,-2-3 1,16-8-1,-30 9-6,30-9-9,-19 8-17,19-8-26,0 0-27,0 0-23,0 0-38,-38-12-38,38 12-42,0 0-127,-9-22-376,9 22 167</inkml:trace>
  <inkml:trace contextRef="#ctx0" brushRef="#br0" timeOffset="36619.4972">17508 18127 2164,'5'-7'18,"-3"2"-43,1 0 5,-3 5 22,0 0-10,0 0-6,0 0 18,0 0 9,26 34-5,-18-20 6,3 3 8,4 4 1,-4-4 6,3 0-1,2 3-1,-3-5-1,4-1 6,-3 1 0,0-1-16,0-3 6,0 0-3,-14-11-2,14 14-2,-14-14-5,15 12-4,-15-12-3,0 0-11,15 10-18,-15-10-24,0 0-23,0 0-22,0 0-11,0 0-22,0 0-4,0 0 4,17-35 1,-17 19 9,0 16 10,-4-31 15,4 12 14,0-5 21,-2 6 16,-2-10 5,4 3 21,0 7 16,0-2 27,0 7 19,-2 3 4,0 1-6,2 2 6,0 7 0,0-6-5,0 6-4,0 0 5,0 0 3,-25 37 1,12-14-11,-5 0 0,5 3-3,-3 2 2,-2-7-7,0 5 2,1 2-8,-3-4-6,-2-3-1,4 0-6,-2 0-38,1-3-30,6-7-26,5 0-30,8-11-25,-11 13-102,11-13-260,0 0 116</inkml:trace>
  <inkml:trace contextRef="#ctx0" brushRef="#br0" timeOffset="36962.5365">18121 18113 157,'17'-6'144,"1"0"-8,-1 3-7,4 3-14,2 0-5,-5 2-5,1 5-3,-2 3-16,-17-10-2,21 18-4,-15-9-2,-6-9-4,9 29-13,-15-12-8,2-1 7,-4-3-4,-2 3 0,-2 3-1,-3-6-6,1 0-1,2 1 1,-3-2-8,15-12-1,-17 14-4,17-14 1,-9 8-15,9-8 15,0 0 4,0 0-11,0 0 4,0 0-1,0 0 0,0 0-7,24 19-5,-24-19 3,26 1-2,-26-1-8,32 1-10,-32-1-4,32 0-22,-32 0-15,35 0-18,-35 0 0,41 0-22,-41 0-16,43-4-9,-17 1-20,-2-2-2,3 5-23,1-2-111,-1-5-280,0 2 124</inkml:trace>
  <inkml:trace contextRef="#ctx0" brushRef="#br0" timeOffset="37504.8009">18957 18052 78,'-6'-7'211,"6"7"-23,0 0-16,0 0-6,0 0-8,0 0-9,0 0-7,8 46 1,-3-27-6,1 5-10,6 0-8,-2 3-16,-2 0-9,2-6-4,-1-1-5,4 3-3,-3-5-12,-1-1-8,-2-5 0,-2-2-2,6 6-7,-4-2-11,-7-14-3,9 16 1,-9-16-3,10 11-9,-10-11-7,0 0-6,8 11-24,-8-11-30,0 0-27,0 0-41,0 0-39,0 0-16,0 0 1,0 0-28,0 0 7,0 0-104,0 0-309,-8-52 137</inkml:trace>
  <inkml:trace contextRef="#ctx0" brushRef="#br0" timeOffset="37731.7216">19074 18213 128,'-2'-19'15,"4"-11"0,-2 5 7,0 5 9,3 2 19,-3 1 6,2 2 5,0 4 16,-2 2-11,0 4-14,0 5 8,4-9-10,-4 9 13,0 0 13,0 0 5,-13 17 6,13-17-9,-18 29 7,4-3 0,-4 1 5,3 0-10,-1-1-3,-1 0 4,-1 3-2,-1 0-12,-3-6 3,7-1-4,-1 2-1,-4-1-6,0-7 1,5-2-1,5 2-13,-5-4-7,7-3 3,8-9-4,-18 21-8,18-21-5,-12 8-5,12-8-14,0 0-19,-17 11-22,17-11-19,0 0-34,0 0-23,0 0-8,0 0-19,0 0-17,0 0-116,0 0-293,0 0 129</inkml:trace>
  <inkml:trace contextRef="#ctx0" brushRef="#br0" timeOffset="38738.9889">19711 17928 122,'10'-17'162,"-2"1"-1,1-1-14,0-9-8,0 8 5,-5-1-9,-3 1-11,4-1 16,-5-2-18,-5 4 11,6 4-7,-2 4-3,1-1-3,0 4-8,-1-2-4,-2 4-8,-1 0-17,4 4-7,0 0-3,-16 8-7,8 6 0,-5 7-6,2 6 5,-4 3 4,4 4 5,-5 12-5,5 1-6,2 0 5,2-10-9,0 11 5,-2-1 0,6-2-17,3-13 13,-7 15 2,6-10-14,-1-3 9,3 14-2,-2-14-3,1 4-4,-3-6-6,3 2 8,-1 1-2,-3 0-12,1-1 4,-1 0-2,-1-5-8,4 1-5,-3-1 3,-2-4-17,6-5 8,-3-4 1,-1 1 0,4-17-5,-5 21 4,5-21-9,-4 16-2,4-16-6,0 0-11,0 14-21,0-14-21,0 0-16,0 0-15,0 0-17,0 0-12,0 0-12,0 0-5,0 0-14,0 0-22,0 0-12,-11-52-18,16 36-23,-5 16-23,1-30-143,-1 4-414,0 3 183</inkml:trace>
  <inkml:trace contextRef="#ctx0" brushRef="#br0" timeOffset="39707.7305">19442 18265 137,'0'0'193,"0"0"-9,0 0-20,-8-20-7,8 20-7,0 0-3,0 0 3,0 0-5,22-14-4,-22 14-3,39-8-6,-11 1-10,8 2-5,-1 1-6,4-1-10,14-2-13,-2 4-8,-12 1-8,1-1-11,-7 3-10,3 0 8,-5 0-21,-6 0 0,-25 0-8,41 3-18,-41-3-2,0 0 0,33 0-7,-33 0-1,0 0 7,22-5-4,-22 5-7,12-10 3,-12 10 2,9-7-5,-3 0-12,-2 0 17,2 0 5,-2-3-7,-3 0 2,4 1-5,-2 1 14,-2-4 1,1 2 12,0 1 6,-2 0-1,1 2-4,-1-4 10,0 11 3,-1-7-7,0 2 0,1 5 0,-4-9-3,4 9-5,-9-2-7,9 2 0,-20 6 2,9 1-1,-4 3-3,1 0-6,-3 2 8,3 2-3,0 2-3,1-1-6,2-2 3,0 6 3,3-4-11,3-3 3,5-12-7,-8 21 17,7-7 0,1-14-11,0 0 3,1 18-3,-1-18 1,0 0 9,15 16 1,-15-16-4,0 0 5,32-4 3,-32 4-13,0 0 1,47-15 4,-31 6-5,-16 9-1,22-13 6,-11 6 0,-11 7-4,19-14 0,-19 14 0,14-5-7,-14 5 11,0 0 5,0 0-4,23-5 7,-23 5-3,0 0-5,0 0 3,0 0-5,23 23-1,-23-23 0,5 16 0,-5-16 7,4 17-19,-4-17-18,4 19-18,-4-19-19,8 13-20,-8-13-15,11 11-15,-11-11-15,0 0-10,24 6-21,-24-6 10,0 0-5,44-4 8,-44 4 3,29-9 12,-11 2 3,-18 7 19,28-16 6,-14 5 15,2 1 16,-3-1 5,-1-3 20,-3-3 11,5 1 9,-1 0 21,-4-1 20,-4 3 13,4 1 6,-3 3 11,-6 1 11,4 3 20,-2 2-2,-2 4-13,0 0-4,0 0 1,0 0-3,0 0-2,0 0 0,0 0 4,-34 32-4,26-23 2,-3 4-5,3 4-6,1-6-1,7-11-2,-6 25-5,6-25 1,-2 16-1,2-16 4,4 17-6,-4-17 0,0 0 3,17 17-3,-17-17-6,21 7 0,-21-7 3,28 0-6,-28 0-4,0 0 4,44-10-5,-44 10-8,27-11 3,-16 5 4,-11 6-8,24-21-15,-11 6 14,-3 1 13,0-1-12,-5-4-4,3-6 10,0 1-6,-1 0-1,-1-5 5,-3 0-9,5 1 5,-5 3-1,0 6-4,0 0 10,1 2 11,-1 4 8,-2 4-2,0 2 6,-1 7-18,0-9 5,0 9-3,0 0 1,0 0-2,-2 25 2,-1-7 3,-2 8-2,0 1-10,-1-1 4,1 2 4,2-2-14,-1 0 7,4 0 2,-4-1-10,4-10 0,0 4 2,0-4-3,0-15-2,2 24 2,0-11-4,-2-13-11,5 17-1,-5-17-20,0 0-13,10 16-14,-10-16-23,0 0-29,22 7-23,-22-7-30,0 0-32,0 0-14,44-8-52,-44 8-144,23-14-434,-13 4 193</inkml:trace>
  <inkml:trace contextRef="#ctx0" brushRef="#br0" timeOffset="39875.353">20768 18100 99,'0'0'172,"-9"-5"-2,9 5 3,0 0-5,-4-5-21,4 5-12,0 0-11,0 0-12,0 0-15,10-9-5,-10 9-5,18-1-19,0-3 0,0 2-4,1-1-16,4-2-8,-1 3-18,-3-1-19,11-6-17,-2 6-34,-8-2-17,-1 1-17,2-3-28,-5 1-20,6 2-10,-3-3-77,-1-1-235,3 3 104</inkml:trace>
  <inkml:trace contextRef="#ctx0" brushRef="#br0" timeOffset="40057.5018">21148 17990 696,'12'-5'-37,"-2"-3"47,1 1 22,-1 0 32,-1-3 14,0 2 17,-1-3 17,-1 3 11,-2-4 8,-1 4 12,-1 1 12,-3 7-2,6-9-13,-5 2 1,-1 7-14,0 0-13,6-6-5,-6 6-4,0 0-2,-2 20-8,2-5-15,-4 4 8,1 8-3,-6-1-12,7-2 3,0 5-10,-1-3-10,0-8-7,0 10 0,3-10-7,0 2-9,-3-3-3,3-1-3,-4 0-18,4-16-31,-3 27-32,3-27-31,-2 17-37,2-17-42,-1 18-31,1-18-62,0 0-169,-6 13-461,6-13 205</inkml:trace>
  <inkml:trace contextRef="#ctx0" brushRef="#br0" timeOffset="40289.3108">21020 17877 144,'0'0'190,"0"0"-19,-26 13-11,15 1 1,-2 8-9,0 3-13,-3 0-4,4 5-7,-2-1-7,5 0-12,0 0-3,0-2-14,3-7-4,2 5-7,1-5-15,6-3-5,-2 0-1,7-1-8,-3 0-6,8-2-6,1 0-28,-1-6-15,6-1-11,5 2-28,-24-9-28,51 3-22,-23-6-26,-28 3-39,59-4-146,-31-1-329,-6-2 145</inkml:trace>
  <inkml:trace contextRef="#ctx0" brushRef="#br0" timeOffset="40500.4623">21417 17989 141,'1'-17'177,"2"2"11,0 3-7,-3 2-14,0 5-12,0-1-10,0 6-17,0 0-11,7-4-7,-7 4 2,10 13-12,-7-1-5,3 5 1,0 2-10,-1 8-9,-1 0-1,4 0-17,-8-2 1,4-5-2,0 3-2,-1 3-8,-1-9-6,-2-5-5,1 5-1,-1-17-7,3 26-9,-3-26-23,5 20-21,-5-20-20,0 12-29,0-12-20,0 0-10,0 0-42,15 9-31,-15-9-147,0 0-349,0 0 155</inkml:trace>
  <inkml:trace contextRef="#ctx0" brushRef="#br0" timeOffset="40689.3731">21770 18075 61,'0'0'255,"-5"-12"3,10 6-3,-5 6-17,0-10-29,0 10-21,0-5-16,0 5-18,6-7-17,2 5-14,2-2-10,0 0-8,1 3-17,2-3-13,0 4-16,0 0-27,1 0-27,0-1-29,-2 2-25,-3 2-26,-2-2-23,-7-1-21,14 3-35,-10-1-7,-4-2-23,0 11-94,0-11-300,-8 9 133</inkml:trace>
  <inkml:trace contextRef="#ctx0" brushRef="#br0" timeOffset="41157.434">21806 18122 67,'0'0'134,"-23"12"0,23-12-10,-23 13 2,23-13 4,-11 9 0,11-9-12,0 0-1,-9 13-8,9-13-7,0 0-5,0 0-9,0 0-8,22 18-3,-22-18-10,37 7-13,-37-7-6,46 1-12,-46-1-27,39-8-12,-39 8-19,42-7-33,-22 0-19,2 0 5,1-6-12,-6 2-21,0-2-15,2-6 9,-2 0-1,-1-1 15,-1-2 10,-3-2 26,1 0 24,3 0 14,-5-3 29,-3-2 21,3 3 15,-7 8 17,0 6 14,0-5 13,-3 8 16,4 2 7,-5-1 4,0 8-8,0-11 1,0 11-15,0 0-14,0 0 9,0 0 2,0 0-2,-14 34-3,9-8 1,0 0 5,0 5-6,-2-2-2,6 3 3,-3 1 4,0 4-10,4-6-8,-1-1 9,1 4-2,1-3-9,3-2 0,0 0-1,-1 0-2,-1-9 0,2 6 1,0 6-11,2-8-2,-2-6-4,5 1-5,-4-5-2,-1 1-9,-4-15-2,10 24-4,-6-14-6,-4-10 1,8 14 1,-8-14-10,0 0 0,9 14-2,-9-14-2,0 0-7,0 0 11,10 12-3,-10-12-1,0 0-7,0 0-2,0 0 8,0 0-2,0 0-6,0 0 11,0 0-4,0 0-6,0 0-8,0 0-5,0 0-18,0 0-3,0 0-14,8 14-19,-8-14-19,0 0-20,0 0-24,0 0-25,0 0-30,0 0-23,0 0-43,0 0-219,0 0-505,0 0 225</inkml:trace>
  <inkml:trace contextRef="#ctx0" brushRef="#br0" timeOffset="47212.9847">16340 14016 8,'0'0'14,"0"0"0,0 0-3,0 0-5,0 0 2,0 0-1,0 0-2,0 0 0,-9 2-1,9-2 1,0 0-3,0 0 3,0 0-2,0 0-3,0 0 4,0 0 4,0 0-8,0 0 5,-7 0-7,7 0 5,0 0-5,-7 3 1,7-3-18,0 0-20,-6 0 8</inkml:trace>
  <inkml:trace contextRef="#ctx0" brushRef="#br0" timeOffset="48445.5202">15913 13996 114,'0'0'127,"0"0"-11,0 0 0,0 0-8,0 0-13,0 0-5,0 0-12,0 0 8,0 0-6,0 0 0,0 0-2,0 0-2,0 0-8,0 0 7,0 0 1,0 0 4,0 0-6,0 0 6,13-2-4,-13 2-3,11-2-5,-11 2-3,16 2 0,-7-2-9,4 0 1,0 0-1,4 0-1,3-2 0,7 2 1,2 2-3,3-2-5,0 0-3,1 1-3,3-1 1,2 1 12,-1-2-3,14 2-2,-12-1-2,12 0-4,-12 0-1,12 3-9,-11-5-3,-2 1 4,-1 1-4,2 0-3,-1-1-4,-5 0-3,3-1 5,0 2-2,3-1-1,-5-1 2,0-3-4,0 5-2,0-2 5,-3-2-3,-1 3-2,2-3 1,-4 2-3,-1-1-4,-5 0 3,-3 1 2,0 1-3,-1-3 1,1 4-4,-1-1-2,-6-1 3,2-1-2,-4 3 1,0-1 3,0 0-4,-1-1-2,-5 2 2,3-2-2,0 2-5,-7 0 3,7-3 0,-7 3-5,7 0-1,-3-2 2,-4 2 0,8 0-1,-8 0 5,0 0-6,11 0-1,-11 0 3,0 0-2,0 0 3,0 0-4,8-1 2,-8 1-3,0 0 5,0 0 0,0 0-1,0 0-6,0 0 0,0 0 6,0 0-3,4-1-1,-4 1 4,0 0-6,0 0 2,0 0 0,0 0-2,0 0 2,0 0 3,0 0-2,0 0-1,0 0 1,0 0 2,0 0-6,0 0 7,0 0-6,0 0 4,0 0-3,0 0 6,0 0-8,0 0 2,1 4 4,-1-4-3,0 0 2,0 0-4,0 0 0,0 0 3,0 0-2,0 0 1,0 0-2,0 0 0,0 0 4,0 0 2,0 0-1,-4 8-5,4-8 6,0 0-5,0 0 3,0 0-3,0 0 3,0 0-3,0 0 3,0 0-1,-4 2 0,4-2 1,0 0-3,0 0 2,0 0 0,0 0 2,0 0 1,0 0-6,-5 2 0,5-2 2,0 0 0,0 0 3,0 3-1,0-3-3,0 0 1,0 0 4,0 0-3,0 0 2,0 0-3,0 0 3,0 0-3,0 4-1,0-4-2,0 0 1,0 0 1,0 6 3,0-6-2,0 0 1,0 0 2,0 3 3,0-3-5,0 0-1,0 0 2,0 0 3,0 0-7,-1 4 3,1-4 6,0 0 1,-3 3 3,3-3 2,0 0 1,0 0 5,0 0-5,0 0 4,0 0 1,0 0 5,0 0-3,0 0-2,0 0-1,0 0 5,0 0-7,-1 4 3,1-4 1,0 0 2,0 0-4,0 0-1,-6 2 3,6-2-1,0 0-3,0 0-1,0 0 5,-3 3-10,3-3 5,0 0 0,0 0-3,-3 3 5,3-3-3,0 0-5,0 0-2,-3 2 4,3-2-6,0 0 4,0 0-4,0 0 3,0 0-4,0 0 5,0 0-10,0 0-1,0 0-5,-4 3-8,4-3-18,0 0-14,0 0-16,0 0-26,0 0-13,0 0-16,0 0-35,0 0-33,0 0-43,10-8-39,-10 8-195,9-3-501,-4-1 221</inkml:trace>
  <inkml:trace contextRef="#ctx0" brushRef="#br0" timeOffset="49632.1628">19470 13580 148,'-4'-1'202,"0"-2"-3,-2-1-8,2 3-6,1-2-10,-1 1-10,1-2-1,0-3-9,-1 3-2,2 3-12,0-7-4,1 3-13,-1 0-1,2-4-9,2 1-3,1-2-2,-1-1-8,3 1-6,0-1-7,2 0-6,-1 0-4,3 2-5,0 0 11,-1-1-21,3 5-4,-2 1-5,-2 3-4,3 1-3,1 3 14,1 2-10,-5 7-1,2 2-4,-2 3 1,-1 10-2,4-2-3,-7 0 14,-2 5-3,2-6 1,-3 2-5,0-7 11,-3 7 5,-1-8-13,2 2 0,-3-3-7,5 1 6,-3-1 1,1-5-5,-2 4-3,1-6 6,3-2-6,0-2 2,-1-1 2,-2 0-3,3 0 9,-1-1-4,-1 1 0,0-3 5,2-2 8,-1 5-4,1-5-5,0 0-11,0 0-1,0 0-1,0 0-4,-9-10-3,5 4 0,3-4-7,-2 0-3,2-2-7,1-5 0,-2 0-2,4-2-2,-1-1-1,3-6 1,0 7-7,2 1 0,2 1-2,-3-2-6,4 2 4,1 0-2,1 0-1,0 3 0,1-1-3,0 3 0,2 1-1,-3 3 0,-1 1-4,1 2 6,0 2 0,0 1-4,-1 4 8,0 3-5,2 0-5,-4 0-1,2 4 7,-1 1-4,1 2 0,-1 3 0,-4 2 8,0 1-8,2-1 3,-4 0 0,0-5-1,-3 6 6,0 1-7,0-4 6,0 2-5,-1 0 5,-1-1-6,1-3 2,-1-1 6,-1 0-3,1-1 1,2 0-1,-4-2-2,1-3 3,2 1 8,-2-2-10,2 1-5,0-1 7,-2-2 1,3-3-2,0 5 1,-1-2-3,1-3 2,-3 5 0,3-5 3,0 4-4,0-4 6,0 0-6,0 0 1,0 3 3,0-3 0,0 0-2,0 0-5,0 0 10,-1 5-5,1-5-4,0 0 6,0 0-2,0 0 1,0 0 3,0 0 3,0 0-7,0 0-1,0 0-2,0 0 2,0 0 3,0 0-5,0 0 2,0 0-2,0 0 2,0 0-7,0 0 0,0 0-9,0 0-8,0 0-5,0 0-1,0 0-4,0 0-8,0 0-10,0 0-16,0 0-22,0 0-19,0 0-28,0 0-25,0 0-40,0 0-34,0 0-39,1-13-36,-1 8-274,4 0-634,0-2 280</inkml:trace>
  <inkml:trace contextRef="#ctx0" brushRef="#br0" timeOffset="50167.3051">20051 13496 150,'1'-10'162,"1"3"8,-1-1-8,0-1 13,1 3 6,0 1 11,-2-1 3,0 0 1,1 1-7,2 1-7,-3 4-10,0-5-16,0 1-12,0 4-16,0 0-9,0 0-4,0 0 0,11 13-1,-7-4 5,5 4-9,-1 3 10,2 1-6,2 5-1,2 1 3,-2-1-7,6 5-5,-7-5 2,1 0-7,-3-5-4,5 5-7,0 1-7,-7-6-9,-1-2-4,2 6-10,-1-6-3,1 2-1,-4-6-5,2 3-3,-2-5-7,0 3-3,0-3-3,-4-1-1,4 0-3,-3-2-2,0 0-5,0-1-7,-1 1-2,2-3 1,-2-3-8,0 4-6,0-4-19,0 8-12,0-8-16,0 0-38,0 0-32,0 0-26,0 0-23,0 0-30,-14-12-28,11 7-36,-1-7-16,2 3-20,-3-2-17,1-1-168,1-3-522,-1-2 231</inkml:trace>
  <inkml:trace contextRef="#ctx0" brushRef="#br0" timeOffset="50401.4084">20296 13474 59,'0'-10'166,"2"3"8,-2 2 2,1 0-11,-1 2-4,0 3 6,0 0 3,-5 15-5,0 2-4,-4 7-2,-2 1-7,3 4-1,-6 5-4,2-4-7,3 0-6,-5 1-6,1 2-6,3-7-8,-3 2-5,3-3-7,-3 0-13,2-2-10,4-7-7,-3 1-4,3 0-11,0-2-4,3-5-13,0 2-15,0-4-18,1-2-20,2 0-15,-2 0-22,2-1-16,0-2-13,1 2-19,0-5-17,0 0-17,0 0-23,0 0-15,0 0-4,0 0-12,0 0-17,8-14-138,-10 9-369,-1 0 164</inkml:trace>
  <inkml:trace contextRef="#ctx0" brushRef="#br0" timeOffset="50702.0098">19972 13697 96,'-4'-3'233,"0"-1"0,4 4-10,-4-3-12,4 3-16,0-4-20,0 4-13,0 0-16,6-5-13,0 2-9,5 0-14,2-3-6,5 1-7,1 1-4,11 2-4,-1-7-10,0 4-2,3 2-8,-1-3 3,-3 3-8,-5 1-6,0-1-6,5 1-2,-7 1-5,-2-1-7,-5 1-2,-4 1-3,0-1-5,-2 0-3,-2-1 2,2 2-4,-8 0-5,6-2 0,-6 2-3,8 0-4,-8 0 0,6 0-9,-6 0-14,0 0-16,0 0-14,0 0-17,0 0-20,0 0-22,0 0-20,0 0-24,0 0-20,-1-5-31,1 5-25,4-2-130,-1-2-381,-1 0 168</inkml:trace>
  <inkml:trace contextRef="#ctx0" brushRef="#br0" timeOffset="51113.2604">20815 13205 106,'-2'-26'233,"-1"2"1,-1 4-1,4 1-11,-2 4-15,-1 5-9,-1 1-11,4 2-13,0-1-14,-6 3-16,5 1-15,1 4-11,0 0-6,-16 10-2,5 5-6,1 1-1,-3 8 0,-2 3-1,2 5-5,-3 2 0,1 10-1,2 1-1,4-9 1,-1 12-6,1-11 1,0 11-6,4-1 1,0-12-2,-4 13-6,4-13-6,1 13-2,0-2-13,2-11 12,-1-2-6,3 0-4,-4 1 0,4-2-3,0-3-5,-4 0-8,3-3 5,1 1-5,-5-8 0,3 1-8,-2-3 1,1-1-5,-1-6-6,0 2-3,-1-2 0,3-5 2,-4 2-2,2-1-1,-2-3-2,3 1-2,-4-2-12,1 0-7,-3-1-14,3 0-17,-2-2-23,-3 0-20,1-2-24,-2-1-18,2 3-15,-2-6-15,3 1-17,0 1-25,0-3-24,0-1-19,7-1-14,0-1-25,1-2-17,-2 1-160,2-4-487,2-1 215</inkml:trace>
  <inkml:trace contextRef="#ctx0" brushRef="#br0" timeOffset="51355.0082">20473 13713 132,'1'-12'160,"0"8"10,2-4 10,-2 2-3,0 0-1,1 1-3,-1 0-7,3 1-5,-1 1-1,4 0 1,3 1-6,1-2-7,1 2-2,0-1-8,6 1-10,2-1-6,-1 2-5,3 0-6,7-2-13,1 3-7,-3-4-13,-7 3-5,3 1-7,-1-2-5,-4 2-11,2 0 4,-7-2-16,-2 2 0,1 0-8,-7 0-9,5 0-10,-5 0-14,-5 0-24,9-1-13,-5 1-19,-4 0-25,0 0-27,0 0-23,10 0-40,-10 0-16,11-3-9,-6 1-19,2 0-7,1-1-130,-2-1-384,3 1 171</inkml:trace>
  <inkml:trace contextRef="#ctx0" brushRef="#br0" timeOffset="52223.1206">21035 13566 150,'1'-2'175,"4"-4"5,-3 2-1,0 1 0,-1-2-3,2-2-8,-2 2-3,3-2-7,-2-2-8,0 3-12,-1-1-2,2-2-4,-3-1-3,0 1 1,0 3 0,-3-3-3,3 4-4,-1-1-1,-3 0-8,0 1 8,-1 0-18,0 3-16,-4 2-7,0 0-8,-2 2-7,-3 5 3,-2 3-7,-4 10-3,0 4-7,-1-2 11,1 5-19,-1-1-5,6 3 0,2-3 1,0-3 2,4 3-4,3-1-14,2-7 1,2-3 5,0 2-4,2-3-9,4-2 3,0 0 3,-3-4-7,4-1 3,0-2 5,1-1-14,1-1 12,3-3 2,2-2-6,-2 0-5,3-4 0,0-5-1,2 2 1,-3-4-6,4 0-2,-4 1-1,-2-5-2,1 0 9,3-5-8,0-1 5,-7 6-1,1 0-5,-1-1 5,-2 2 1,2-1-3,-5 5-8,2 5 8,-3-1-3,2 3 8,-2 3-19,4-2 13,-5 4-6,0 0 7,0 0 2,-5 13-1,1 0 0,-1 1 2,0 5 7,0-1-10,-1 1 0,1-2-2,-1 0-2,1 2 7,1 0-2,-1-3-6,3-1-4,1-3-2,1-1-23,1-2-15,-1 3-22,7-7-30,-5 1-23,5 0-32,-3-3-28,6 0-20,4-2 6,6-3-6,-1-1-6,9-8-21,-4 3-3,4-1 0,-2-4 15,-9 2 24,6-7 21,-1 2 21,-9 0 36,5-5 27,-4 0 28,-5 6 35,3-10 29,-3 2 35,-5 3 17,-3 2 22,8 1 19,-8-1 13,-1 6 19,0-2-6,1 4 5,-3 5-7,-2 1-10,-1 1-6,5 3-2,-13 7-5,0 1 5,3 5-4,-3 3-1,1 0-9,-3 11-5,0-4-5,5 0-3,1 1-3,3-5-1,0-1-8,1-2-3,2 1-5,2-1 8,0-3-15,1-1-9,2-3 5,4-1-2,2 0-10,2-1 9,-1-3 12,4-3-15,7-1-8,-5-1-6,3-3 6,4-2-6,3-5-8,2-1-2,0-1 3,-3-3-1,1-4 2,0 3-16,-7-2 7,1-3 2,2-2 1,-6-3-9,3-3 5,-1 0-1,-3-1-5,0-1 11,-2 2-6,-3 1-8,-2 3 30,0 7-5,-4 0-3,-1 4 8,0 6 3,0 1-1,-2 3-6,0 2 1,0 3-1,0 0-5,-13 13 0,4 4 3,-3 12 4,-1 1-6,-2 1 4,1 2 1,0-1 1,2 2 7,-3 9 1,3-11-11,2-5 2,1 3 0,0-3-4,4 3-4,-4-5 2,7-3-17,0-6 12,-2 5-5,7-4-3,-2-2-13,3-4-13,0-1-21,1 0-34,0-3-26,-1-4-35,6-2-31,3-1-32,-3 1-20,6-3-38,3-1-40,0-6-29,-1 1-261,-4-6-629,0 2 280</inkml:trace>
  <inkml:trace contextRef="#ctx0" brushRef="#br0" timeOffset="52476.0748">21661 13594 103,'-8'-4'187,"3"-1"17,-1 3 12,1-2 2,1 0 3,0 0-6,2 4-17,2 0 1,-3-5-20,3 5-8,-1-3-15,1 3-6,0 0-11,6-8-4,2 9-5,3-3-6,2-1-7,4 2-9,2-2 1,-1 1-10,6-2-3,-5 0-8,-1 1-4,4 1 1,-5-3-15,2 1 1,-4 3-13,-2 0-4,-2-2-10,-2 2 4,-1 0-8,-2 0-6,-1-2-7,-1 2-8,1 0-23,-5 1-24,9-2-23,-9 2-27,5-1-28,-5 1-31,0 0-32,0 0-31,0 0-26,0 0-15,0 0-29,2-4-178,-2 4-485,0 0 215</inkml:trace>
  <inkml:trace contextRef="#ctx0" brushRef="#br0" timeOffset="53413.6369">22166 13571 88,'0'0'184,"-3"-3"-6,3 3 1,-5-4-10,5 4-7,-1-3-4,1 3-4,-2-7-2,2 7-1,-2-4-9,2 4-6,0-8-4,0 8-7,0-5-1,0 5-5,0-5-4,2-2-7,-2 3-2,2-1-7,-2 0-2,6 1-7,-3-4-4,-2 3-6,4-1-5,4 1-7,-1 1-3,-2 1-3,6-1-6,-4 4-4,4 1 1,-2 2-4,0 2 1,3 4 7,-4 0 0,2 4 1,-3 3 0,-2 2 0,-5 2 8,1 3 4,-2-3-2,-2 7-1,-1-10 4,1 2 4,-3-4-1,-3 2-1,6 0 4,-6-1-2,5-6 6,-1 0-2,-1 0 1,-1 0-4,4-3 3,-1-2-6,0-1 0,-1-1-1,2 3-1,1-3-1,-1 0-2,2-3 0,0 0-1,0 0-8,0 0-5,0 0-3,0 0-2,-5-12-9,5 6 0,0-5-6,4-1-2,0 0-2,2-5-2,0 0-5,2-3-4,4-3 0,-2 0-5,4 8-2,-2-2 2,2 1-8,-1 1 0,3 0 2,-2 2-9,1 0-1,2 1 0,1 3 0,-4 1-5,3 2 1,-5 5-2,1-3-6,-1 5 3,-2 3 1,1 1-1,-2 4-2,-2 0 0,-1 10 5,0-1-1,0 1 0,-4 0-2,1 7 5,-1-8 0,-4 1-2,-1-1 3,-1 3 0,-3 5 0,4-12 3,-2 4 2,0-1-2,2-5-4,-1-2 5,1 2-4,-1-3-11,0-1-10,2 0-20,-1-4-21,2 0-23,-1 2-27,2-2-24,0-4-9,0 0-25,2 3-33,-2-3-39,0 0-31,0 0-28,11-10-24,-6 4-13,4 0-230,0-6-620,5 2 274</inkml:trace>
  <inkml:trace contextRef="#ctx0" brushRef="#br0" timeOffset="53709.3637">22676 13682 168,'0'-5'209,"0"5"8,2-5 8,-2 5-3,-2-5 1,2 5-15,2-4-14,-2 4-15,3-2-14,-3 2-13,0 0-7,6-3-6,-1 3-3,4-1-7,3-1 0,-1 2-7,5 0-7,3-2-1,1-1 7,1 1-8,-2 2 9,4-4 1,-1 3-2,-4-2-1,3 3-13,-5-1 0,-1 0-4,-2-1-4,-4 2-1,-2 0-3,2-2 2,-4 2 5,2-2-17,-7 2 4,9 0 0,-9 0-7,4-3-7,-4 3-8,3-2-8,-3 2-7,4-1-8,-4 1-12,0 0-11,0 0-21,0 0-16,0 0-28,0 0-20,0 0-27,-5-8-25,5 8-21,0 0-26,0 0-17,0 0-25,-4-4-29,4 4-25,0 0-31,5-3-22,1 1-239,2-1-596,1 1 264</inkml:trace>
  <inkml:trace contextRef="#ctx0" brushRef="#br0" timeOffset="53985.5118">23213 13515 132,'7'-10'174,"-2"-4"7,0 4 15,3-6 3,-3 6 5,-1-1 2,-3 0-3,2 5-4,2 0-11,-5-1-12,1 2-11,-1 0-16,0 2-14,0 3-16,0 0-3,0 0-8,0 0-1,4 17-2,-8-2 2,4 3 4,-6 7 3,-1 4 4,1-1-1,-6 2 5,2 0-3,1 0-3,2 2-8,-3-3 4,3 5-5,-5-2-11,7-3-7,-2 0-3,4-3-11,-3 4-8,1-6-7,1-6-7,0-2-4,1-4-14,2-2 3,-2 1-13,1-4-11,1 1-25,0-3-19,-1-1-20,1 1-25,0-2-23,1-3-22,0 0-33,0 0-34,0 0-32,0 0-25,-9-12-24,9 6-14,-4-3-9,1 2-205,-3-3-536,1 1 237</inkml:trace>
  <inkml:trace contextRef="#ctx0" brushRef="#br0" timeOffset="54416.0968">22093 13234 135,'-2'-5'206,"0"3"-15,-2-3-11,4 5-13,0 0-9,0 0-2,-16 12-4,8-5-1,-6 6-6,1 4-7,-2 2-8,-3 3 0,3 2-10,-6 1-4,2 1 1,1 1-1,0 1-3,0 1-12,1 1 1,-3 3-4,-1 12-3,2-15-5,-1 14-4,9-10 1,-2 12-2,4-11-4,0 9-5,5-11-6,2 1-6,-1-1-11,3-2 0,5-2-6,-1 0-10,3-2 3,3-1-4,1-4-8,0-4-3,5 6 18,-2-10-39,0-1-15,4-1-19,1-1-29,0-6-26,-1 1-29,12 0-39,-10-3-38,10-2-39,-1-2-29,3-3-223,-3 0-522,-2-3 231</inkml:trace>
  <inkml:trace contextRef="#ctx0" brushRef="#br0" timeOffset="55117.4178">23404 13198 135,'0'-2'159,"0"-5"-4,0 1-3,0 2-5,0 1-3,0 3-4,0-7-7,0 7-3,0-5-5,0 5 0,0-5-4,0 5-5,0 0-1,-3-4-6,3 4-8,0 0-6,0 0-4,0 0-5,0 0-5,0 0 5,0 0-1,0 0 6,15 9-3,-9-4-1,3 2-3,6 3 0,-1 0-3,7 2-1,2 5-11,-5 1 7,7-1-8,-3 3 0,-2 1-5,0 2-7,-1 2 3,-5-2 4,1 5-15,-5-2-1,3 0-2,-5 3-3,-7-2 3,-1 4 0,0 1 1,-6 1 6,-1-1-10,1 2 7,-6-3-8,-2 3 8,3 0-7,-1-5 1,-4 2-7,0-3-2,-1 2-5,-4-6-8,4 0 6,-5-2-14,5-1-9,-4 0 5,1 1-23,0-5-23,4-4-25,-2-2-26,4 1-28,-4-1-25,2-2-33,-2 2-26,1-5-43,1 2-19,0-2-31,-3-2-196,4-1-528,-2-3 235</inkml:trace>
  <inkml:trace contextRef="#ctx0" brushRef="#br0" timeOffset="56510.9591">17860 13351 20,'0'-7'121,"3"-1"-7,-1-2-12,2-2 7,-3 3 4,-1-3-2,2-1-7,0-3 0,-1 1-9,-1-4-3,0 2-5,0 0 3,-5-10-10,4 8 2,-2-1-6,-5 3 1,2-2 1,-2 0-2,-1 4-10,0 1 5,-1-1-5,1 6 0,2-1-5,-5 5-6,7 2-3,-3 1-6,-1 6-3,-1-1-2,1 7 5,-4 14 2,2 0 0,1 10 6,1 12-6,0 3 0,3 5-2,2 3 3,2-1-3,-2 2 15,2 0-4,-2-3-4,4-1 1,-3-2-2,5 2-3,-5-1 0,3-4-4,0-3-1,-2-9-1,-1-5 3,1 1-6,-2-4 3,-1-1-9,-1-1 0,1-1-3,-1-8-1,2-1-1,-1-1-2,-3-1-5,3-5-2,-1 0-2,-3 1 1,1-3-8,1 1-7,-1-4-11,-1 1-14,1-2-17,-2-2-23,1 1-15,0-3-25,1-1-33,-2-2-36,3-3-37,-2-2-37,1-1-188,1-7-467,3 1 208</inkml:trace>
  <inkml:trace contextRef="#ctx0" brushRef="#br0" timeOffset="56773.6093">17494 13626 70,'0'-3'180,"3"-1"-17,-1-1-10,3 2-9,4-2-5,1 1-7,3 2 3,6-3-6,4 3 0,4-2-7,4 3-6,0-2-8,-2 2-9,5 0-4,0-2-8,-4 3-9,2 0-6,-1 0-8,-9-1-7,-2 1-9,-1 0-3,-7 0-8,2 0-10,-3 0-15,-3 0-16,-1-2-16,-1 2-14,-6 0-12,11-1-11,-11 1-36,0 0-14,9 3-28,-9-3-11,3 1-6,-3-1-123,0 0-297,0 0 132</inkml:trace>
  <inkml:trace contextRef="#ctx0" brushRef="#br0" timeOffset="57170.6398">18131 13512 41,'8'-11'132,"-2"1"-7,0-2 9,0 1 1,-1-1 5,-5 0-1,2 2 7,-2 1-6,-2 2-6,2-1-7,-5 2-7,-2 3 0,-2-1-13,-1 2-7,-2 3-6,-1 4-6,-5 3 0,-2 6-5,-3 6-1,1-1-3,-1 5-5,1 0 0,7 0-11,-2 3-1,5-5-7,5-5-1,2 2-4,4-2-1,-2 0-2,5-4-4,2 3-4,-1-8-5,4 2 0,-1-9 0,4 2-2,-1-2-2,5-2-4,0-2-1,2-6-4,-1 0-3,3-6 1,-3 2-3,-1-1-3,0-1 2,4-10-2,-5 4-5,-4 3 1,2 1-1,-3-3 1,0 3-1,-3 2 1,1 4 3,-3 1 2,-1 3 2,-2 1-4,2 3-2,0 1 2,-2 2-3,0 0 0,0 0-1,-6 14-3,2-3 3,-3 4-5,1 1 2,-1-1-1,0 1-2,-1 1-3,2 0-3,2-2-13,1 1-13,1-4-15,4 1-20,0-3-21,2 2-12,1-2-22,5-1-26,0-2-36,8-2-22,0-2-37,1-3-132,-2-3-404,7 1 180</inkml:trace>
  <inkml:trace contextRef="#ctx0" brushRef="#br0" timeOffset="57593.0431">18410 13515 59,'4'-21'135,"-4"6"13,0 3-1,-4 1 8,2 2-3,-1 2-7,-1 4-12,-1 1-5,-2 2-1,-2 4 2,1 4-5,-3 1-5,-1 7-7,0 0-3,-1 7-13,1 0-8,3-1 0,0 2-13,5-4-6,0-2-4,3-1-2,1-1-7,1-4 2,2 0-3,2 0-3,2 0 0,3-6-7,1 2 0,0-3 0,2-2-4,3-3 0,0 0-5,2 0 0,0-7-2,-3-2 1,2 1-6,-2-5-3,1 1 3,-2-3-1,-1-1-6,2-7-1,-4 0-1,1-4-1,3-2 0,-4 0 2,-2-2 5,-1 2 0,0-3-2,0 1-5,-2 1 2,-2 1 3,-2 5 3,0 5 6,0 2 9,0 3-1,0 6 5,-2-4-8,0 10-7,1-2-4,-1 4-3,0 0 3,0 0 2,-9 19-3,3 0 3,-3 8 4,-1 1 1,0 1 0,0 4-5,2-2 6,-1 2-14,-1-3-2,2 1 1,2 0 0,0-2 0,2-4-5,2 1-13,-1-1-11,5-8-21,-1-1-10,3-3-18,0-2-14,-2-3-9,3 1-11,1-4-28,-1 2-15,4-4-10,-2-2-21,-7-1-19,21-5-9,-10-2-21,0 3 2,0-6-1,0 1-154,-3-3-397,2-2 175</inkml:trace>
  <inkml:trace contextRef="#ctx0" brushRef="#br0" timeOffset="57795.6496">18585 13491 53,'-7'-3'134,"2"-3"7,-2 3 11,3 0 7,1 0-3,-1 1-3,1-1-5,3 3-11,-1-6-9,1 6-3,5-5-2,1 3-4,3-2 2,1-2-8,0 4-11,6-4-9,3 2-11,-3-2-9,-5 4-3,3-2-10,5-1-3,-6 2-14,0 0-10,0 1-17,-4-2-15,0 4-21,1 0-14,-4 0-24,2 0-10,-8 0-33,6 5-24,-6-5-20,1 9-25,-2-2-143,-5 3-337,-6 5 150</inkml:trace>
  <inkml:trace contextRef="#ctx0" brushRef="#br0" timeOffset="58147.5023">18068 13961 22,'0'-10'217,"0"-2"0,0 2-9,0 4-14,-3 0-10,3 1-11,0-1-17,0 2-13,0 4-5,0 0-5,0 0-1,-20 12-7,8 0-4,1 3-3,-8 6-6,2 1-2,-1 2-3,-2 5 0,2-2-3,1 0-6,2 0-8,1-1-8,0 0-7,7-1-9,1-1-1,2-4-7,-1-4-9,5 1-3,0-3-3,0-4-13,0 2-2,5-2-20,-2 0-13,3-1-15,2-4-17,2-2-21,3 2-20,0-3-40,1-2-51,4-2-43,-1-1-55,-4-2-166,6 0-469,0-3 209</inkml:trace>
  <inkml:trace contextRef="#ctx0" brushRef="#br0" timeOffset="58659.3317">18119 14094 67,'0'0'157,"-1"-5"-13,2 1-11,0 0-3,0-1 6,3 1 16,-1-2-5,0 2-6,3-3 4,-2-1-1,2 3 8,2 0-9,-3 1-3,1 1-9,-3 1 1,3 2-4,-6 0-3,12 5-2,-7 1-7,1 2 5,-3 4-8,1 3-9,-2 2-6,-2 0-6,0 2-5,-2-1-2,0-1-9,-3-1 9,1-1-11,1-2-5,-3-2 2,1 1-4,2-3 1,-1-4 0,0 0-5,1 1-2,1-2 2,0-1 1,0-1-5,2-2-5,0 0-2,0 0-3,0 0-6,-4-8-10,7 0-2,0 0-3,3-8-3,1 0-5,3-6 1,3-1-6,-2 7 2,6-7-2,-2 5-1,-2 2-4,3 3 1,0 3-18,1 1 7,0 2-2,-6 0 9,3 4-2,-2 2-1,0 4 1,-1 2 1,0 2-2,-3 1-5,-2 1 1,1 1 0,0 5 5,-4 0-4,3 1 1,-5-1-6,-1 1 3,0-3 2,-1 4-12,-2-1-18,0-3-10,0 3-12,-2-8-25,1 4-18,-1-3-16,1-1-30,-5 0-13,6-2-34,-1-1-26,1-2-23,2 0-34,1-3-43,0 0-157,0 0-508,0 0 225</inkml:trace>
  <inkml:trace contextRef="#ctx0" brushRef="#br0" timeOffset="58929.5648">18542 13868 217,'0'-9'213,"3"4"-11,-2 5 6,-1 0 5,0 0-17,9 12-7,-3-2-16,2 4-13,1 12-5,4-3-12,-3 0-8,2 2-12,-2 1-4,0 3-2,-3-3-15,-2 0 4,1 0-12,-4 0 6,2 1-4,-8 0 15,4-1-8,-4-8-10,2 3 5,-1-2-20,-4-1 4,0 0-23,-2 0 9,1-2-19,-2-3-5,-1 0-8,2-4-11,-1-2-8,2 0-32,-2-2-12,1 1-17,1-5-23,2-1-22,1 0-21,5 0-27,-10-7-24,5 3-28,4-3-33,1-4-34,3-1-179,2-4-470,3-4 207</inkml:trace>
  <inkml:trace contextRef="#ctx0" brushRef="#br0" timeOffset="59347.3023">18928 13776 77,'-4'-8'240,"3"1"8,-2 2-10,-2-1-6,5 2-6,-4-3-9,3 6-1,0-3-10,1 4-17,0 0-9,0-5-7,0 5-5,1-6-13,-1 6-3,5-2-10,0-1-5,-1 3 0,8-5-11,-1 1-22,2 1-2,6-2-9,-2 5-12,2-1-12,1-2 1,-1 0-22,1 1-23,-2 0-15,-1 4-17,0-3-30,-6 1-20,0 1-18,-5 1-26,2 1-20,-5 0-16,-1-2-16,-2-1-25,0 0-24,-13 17-15,4-12-1,-5 6 0,-4 1 10,-1-3 8,-5 3 19,-3 0 20,-1 3 21,2 1 32,1-3 27,-1 1 28,3 0 21,5-1 29,4-4 21,-5 2 13,6 0 21,4-6 15,1 2 19,1 0 12,4 0 12,0-2 15,3 0 4,5 0 0,-2-1 2,5 0-8,4 0-4,0-1-10,6-1-13,3 2-12,-2-3-7,7-1-10,3-1-6,-2-1-14,1 2-17,-1-4-25,-6-1-20,-4 3-37,2-1-39,0 2-46,-2-3-59,-4 3-217,-2-3-448,1 0 199</inkml:trace>
  <inkml:trace contextRef="#ctx0" brushRef="#br0" timeOffset="62017.9245">18562 13084 64,'-1'-8'121,"1"-2"-10,1-1-2,0 2-13,4-5-5,-2-2-5,3 2-14,4-1 5,-4-1-4,4 0-11,4-5 16,2 2-12,4-3 3,-1-2 3,2 2-3,-1 0 2,4-2-4,1 0 1,0 0-7,5 0 0,9-10-2,1 3 0,1 1-4,4 0 0,-3 2-1,8 0-5,2 3 4,0 0-1,2 2-5,2 1 2,4-1-2,-2 5-1,3 1-4,-1 2-5,5 3 2,-3 3-8,1-2-1,0 5-1,1 1-4,-2 2-2,-2-1 3,0 3-7,-3-1-2,-1 6 0,-5 0-3,2 0 0,0 0 1,1 1 1,-17 1-2,4 1-2,10 1-2,-1 5-1,-14-3 1,0-2 0,-1 3 1,0 0 0,1-1-2,-6 4 7,2 0-4,-4 1-4,-2-3 3,-2 2-2,1 0 1,-1-1 1,-1 3 1,-8-1 1,2-4 3,3 7 1,-3-7 1,-3 6-2,0-4-1,-1-3-3,1 5 2,-3-4-2,2 1 3,-3 0 4,-1-4-5,0 2 0,-1-2-6,-2 3 4,-2-7-2,4 2 5,-3 4-5,0-7-2,-1 3 0,-1-2-3,0 2-2,1-4 5,1 3-3,-2 0-1,-1 0 2,1-3 0,-3 3-4,2-1 4,-2-4-6,1 7 0,1-6-6,-2-1-5,0 4-10,0-4-14,-2 5-19,2-5-22,-8 3-24,5-2-16,3-1-17,0 0-22,0 0-14,-13-4-20,11 2-16,-5-2-111,4-2-340,-1 1 151</inkml:trace>
  <inkml:trace contextRef="#ctx0" brushRef="#br0" timeOffset="63516.054">21095 12411 92,'0'-7'102,"5"4"7,-5-1-11,1 0-2,-1-1-2,0 5-4,0-3-2,0 3 3,2-5-13,-2 5 0,0 0 1,0-4-8,0 4-6,0 0 5,0 0-13,0 0 1,0 0 3,0 0-4,2-5-1,-2 5 1,0 0-2,0 0 2,0 0 1,0 0-6,0 14-2,0-7 1,0-2-3,0 1 3,0 5-1,3-3-4,-6 2-4,6 7-2,-2 0 5,-1-2-6,4 3 0,-1-1-4,-1 3 3,1-1-8,-1 4-2,0-5 5,1 1-6,1-1-2,-1-2 2,0 1 3,1-1-3,-3-1-2,2-1-1,0-4-1,-3 1 2,0 3-3,2-7-1,-2 0 5,2 1 1,-2-1-3,-2-2 3,4-1-4,-2 1 0,-2-1 0,4 1-3,-2-2 0,0-3-2,0 7-1,2-5-5,-2-2 1,2 4 2,-2-4 1,0 0-1,-4 4 7,4-4-5,0 0 1,0 0 1,0 0 4,0 4-1,0-4-1,0 0-5,0 0 5,0 0 4,0 0-8,0 0 0,4 3-1,-4-3-4,0 0 2,0 0 1,0 0-4,0 0-4,0 0-3,-4 5 2,6-1 2,-2-4-4,-2 9 0,2-4 2,-2 2-3,2 2-2,0-2 3,-1 1-5,1 1 15,0 1-15,-2 0 1,2-2 0,-2 1-1,2-2 9,-1 0-9,-1-3 2,1 3 0,-1-3-1,0-2 0,1 2 4,1 1-2,0-5 1,-4 6 0,2-5 7,2-1-4,-5 4 9,1-3-7,4-1 2,-9 0 6,9 0 6,0 0-14,-12-4 7,6 3-4,0-3 0,-2 2-4,0 0 4,-3-2 0,-1-1-3,-3 1 0,2 0-2,-7-2 3,3-1-2,-3 7 1,-1-5 0,2 1-1,0 4-2,0-3 1,-2 3 9,2-4 7,1 4-13,2-2 2,4 2 0,0-1 5,1 1-5,1-2 1,1 2 12,3-1-16,6 1 3,-11-1-1,6 1-3,5 0-1,-7 1 4,7-1 5,0 0-8,-9 0-1,9 0-2,0 0 1,-7-3-1,7 3 3,0 0-5,0 0 2,0 0 4,0 0-4,0 0-3,0 0 1,0 0 0,0 0-1,0 0 3,0 0 2,0 0-8,0 0-1,0 0 6,0 0 11,0 0-7,0 0-6,0 0 2,0 0 2,0 0-3,0 0-2,0 0 17,0 0-4,0 0-14,0 0 1,0 0-3,0 0 1,0 0 1,-7 0-1,7 0 2,0 0 1,0 0-2,0 0-2,0 0 0,0 0 2,0 0 1,0 0 4,0 0-5,0 0-1,0 0 1,0 0 1,0 0-2,0 0 4,0 0-2,0 0 1,0 0-4,0 0 1,0 0 2,0 0 1,0 0 0,0 0-4,0 0 9,0 0-12,0 0 8,0 0 2,0 0-6,0 0 2,0 0 1,0 0 0,0 0-1,0 0 2,0 0-3,0 0 2,0 0-3,0 0 13,0 0-11,0 0 1,0 0 1,0 0-9,0 0 3,0 0 3,0 0 2,0 0-4,0 0 3,0 0-2,0 0 1,0 0 0,0 0 5,0 0-4,0 0 1,0 0-3,0 0 0,0 0 2,0 0-3,0 0 2,0 0 0,0 0 0,0 0 0,0 0 3,0 0 11,0 0-15,0 0-1,0 0-3,0 0 0,0 0-2,0 0 4,0 0-1,0 0 0,0 0 2,0 0-7,0 0 4,0 0 2,0 0 2,0 0-8,0 0 3,0 0-1,0 0 4,0 0-4,0 0 6,0 0-3,0 0-2,0 0 4,0 0 1,0 0-1,0 0-4,0 0 7,0 0-3,0 0 1,0 0 0,0 0 4,0 0-5,0 0 5,0 0-1,0 0 2,0 0-4,0 0 3,0 0 0,0 0-5,0 0-1,0 0 4,0 0-4,0 0 1,0 0-3,0 0 4,0 0 0,0 0-5,0 0 2,0 0 2,0 0 1,0 0-3,0 0 5,0 0-7,0 0 4,0 0-4,0 0 3,0 0-2,0 0 1,0 0-1,0 0 0,0 0 0,0 0 4,0 0 0,0 0 0,0 0 0,0 0-3,0 0 3,0 0-2,0 0 4,0 0-5,0 0 5,0 0-1,0 0-4,0 0-2,0 0 4,0 0 1,0 0-1,0 0 2,0 0-2,0 0 4,0 0-3,0 0 5,0 0-4,0 0 1,0 0-3,0 0 1,0 0-2,0 0 15,0 0-13,0 0 4,0 0-4,0 0 1,6 8-2,-6-8 2,0 0 1,0 0-1,0 0-1,0 0-2,0 0-4,0 0-9,0 0-5,3 5-8,-3-5-10,0 0-14,0 0-13,0 0-12,0 0-11,-4 4-17,4-4-22,-5 4-16,-1-1-23,0-2-23,0-1-12,-6 3-24,-4 1-140,4-3-397,-10 0 175</inkml:trace>
  <inkml:trace contextRef="#ctx0" brushRef="#br0" timeOffset="67995.7919">22708 12946 50,'5'-5'116,"0"-2"4,3 2-13,-3-2 8,2 0-10,-2-4-3,3 3-7,-3-6 1,-2 3-4,3-4-12,-1-1-10,-1-1 7,-3 3 1,-2 1-6,1-3 0,-4 4-6,1 2-4,-5 0-10,5 3 4,-6-1-8,-3 4 0,0 4-6,-2 0-4,-6 5-3,-5 7-4,1 4 2,2 1 1,-5 2-5,7 1 1,2 2-4,1-1 3,7-3-1,1-1-2,3-1-1,3-3 1,2-1-1,0 2-2,1-4-2,2 2-1,2-3 0,-1-1-4,0-3 2,5-2-2,-3 1 1,4-2-5,2-6 1,1 2 2,-3-1-10,4 0 6,-3-5-1,3 2-3,-3-1 3,-1-1 0,3-5-5,-3 2-1,-3 2 0,-1-3-3,4-2 6,-4 4-2,0-2 4,-1 4-6,0-1 2,-3 3 5,1 2-6,1-1-1,-3 3 2,0 2-5,0 0 4,0 0-2,-9 11 0,4-4-3,-1 1 1,0 0 3,-1 3-4,3-5 2,-2 3 0,5 0-1,-3-1-2,3 1 4,-2-2-2,3-1 8,3-2-7,-1 3-3,2 0 3,0-4-3,2 1 2,1-1-1,-1-2 5,5-1-2,0-1 1,3-2-3,-3-1 0,3 2 3,4-5-2,-2 2 0,1-3-2,1-4 3,-5 5-2,2-4 2,-2-2-1,-4-1-1,1 4 1,-2-5 1,2 1-3,-3-2-3,-1 4 3,-4 0 0,0 0 2,-2 3 0,0 0 2,0 1-3,-2 3 2,2 1-2,0 4 0,-5-3 1,5 3-2,0 0-2,0 0 0,-11 12-3,8-5 6,2 3-4,0 1 5,2-2-1,0 3 2,-1 0-2,3 3 1,0-2 2,0-3-4,-1 2 2,1 1 2,0 0 0,-2 0-3,3-2 2,-4-3 1,1 5 0,2-4-2,0-4-2,-2 2 1,1-2-4,2 2 0,1-2-2,0-2-2,2-1-4,-1 1-5,6-1 3,0-4-8,1 2-4,5-3 1,1-4-3,0 1 2,2-3 2,-4 2 1,2-5-1,0 2 2,1-9 4,2 1 3,0 2 6,-4-5-5,-3 6 5,4-3 1,-5 2-2,-1 1 9,-2 1 0,2 2 1,-5-4 4,-2 8 13,-1-2 14,-3 5-3,-2-2 0,-2 3-5,-3 1 1,5 3-3,-15 3-2,-4 3 0,2 4-1,-6 2 2,0 3-3,0 3 0,1-1-3,2 1 0,6-2 0,0-3-3,5 0 1,0 1 5,5-2-5,1 0-2,1-4 0,2 1 4,5-1 0,0-2-3,2-2 1,-2-1-1,1 0 3,7-1 1,-2-2 1,-1-2 5,1 0-2,-1-2 0,3 0 3,-2-1 0,2 0-3,-1-2 1,-1 1 3,0-6 2,2 2-1,-1 0 0,-1-2 3,2-1 3,-5 4 1,5-3 1,-7 2 7,3-3 4,0 3 1,-3 2 6,-2 2 4,0-1 8,-1 2-2,-2 1-8,1 1-3,0-2-6,-2 5-3,0 0-6,0 0 0,0 0-7,-8 13-1,4-4-1,0 2-1,-1 3-1,-5 4 4,1 6 3,4 3 4,-3 6 4,2 0-2,-2 12 6,2-10 13,-2 14-7,2-2 1,-1-1 8,2-12-8,0 15 3,0-15-6,-4 1 2,4 0 3,-4-2-7,1-3 1,-2 0-3,-1-2-1,-1-4 5,1-2-7,2-6 0,-3-2-5,-1 2-4,1-7-2,2-2-1,-1-1 2,0-2-5,-1-1 2,-2-6-9,3 0 3,-1-2-3,2-4 1,-4-3-9,1-2-6,5-1-7,-2-8-5,1-3 5,6-5-20,1 2-5,4-2-16,1-3 21,8-2-36,1 4-8,1-1-10,2 3-17,1 0-10,12-10-6,-5 16-9,1 5-10,1-2-5,1-3-7,1 8-1,1 2-6,4-1 2,-4 1 5,2 4 5,-1-2 13,-5-1 1,0 2 13,-7 0 14,0 1 10,-2 1 4,0-3 9,1 1 4,-2 1 11,0-2 11,-5 3 3,5 0 8,-5-3 11,-1 5 14,0-2 2,0 4 11,-4 0 7,-1 2 2,-1-1-1,-2 4 3,0 0-1,0 0 5,0 0 9,-4 14 0,-1-6 3,1 2 5,-1 1 4,-2-1 3,2 0 4,-2 7-6,3-5 0,2-3 1,-1 3-3,-1-3-2,4 4-2,0-4-6,3 1 3,-2 0-4,2-3 0,-1 0-2,5-3-4,-2 0-2,6-1-2,1-3-2,-2 1 2,3-2-5,-2-5-1,2 4 0,-2-3 1,1-4-3,-1 4 0,2-7 4,1 1-2,-1-1-5,-3-1 1,3 0 3,-4 4 2,-1-7 2,-2 7-1,-1 2 5,0-4 5,-1 8-2,-1-4-5,1 4-2,-4-1 4,3 3-4,-3 1-2,0 0-1,0 0-4,0 0 5,-3 12-5,0-7 3,-1 2-1,4 1-3,-3 0 3,2 0-4,-1 2-3,-1 0 6,3-1-8,-4-3-5,4 1-4,3-1-7,1 2-5,-2-3-8,2 2-9,0-3-6,2 1-6,5-1-4,0 0-7,2-3 0,4-2-7,-2 1-5,-2-2 0,0 0 1,8-3-4,-4 0 11,-6 0 1,4-5 8,-4 2 9,0 2 7,1-4 3,1 0 4,-7 1 1,7-4 4,-6 1 6,1 5 4,-1-7 4,-1 5 15,-2 3 7,-2-1 15,2 2 1,-1 0 0,-2 3 5,-1 2-5,0 0 2,0 0 9,0 0 7,0 0-1,-12 14 4,6-6-1,0 1 0,1-1-1,-3 1 1,0-1 0,2 0 3,2-1-3,-1 2-1,-3-2 0,4-5-2,-1 3-2,0 0-2,4-2 5,-3 0-3,4-3 3,-4 1-6,4-1 1,0 0 0,0 0-8,0 0 0,0 0-4,4-14-5,1 10 0,3-4-1,-2-1-3,3 1-3,2-2-2,5 1 3,-1-1-4,1 2 1,0 3-2,-2 3 0,-3-1-2,4 1 1,-4 2 1,2 2-6,-3 1 0,-1 0 1,0 2 2,-4 2-3,-1-4 3,0 1 1,-1 3-1,-1-2 3,-2 0 4,0 1 1,0 0 2,0-4 1,0 3 4,-2-1 1,2-4-5,-3 7 2,0-6 1,3-1 4,-3 3 0,3-3-1,0 0-5,0 0 6,0 0-8,0 0-1,0 0-1,9-15-5,-4 10 0,1 1 0,3-1-4,0-4 8,0 4-8,4-3 0,2 1 1,-2 0 4,-2 1-9,-1 4 6,3-3-7,-1 5 4,-2 0-3,-2 0-3,-1 0-1,1 0 2,-2 5 4,-2-4 0,-1 3-6,1 1 3,-2 0-2,-1-2 0,-1 2-4,-1 1-1,1-1-6,-2 0-22,0 0-8,0-1-18,-1 4-13,1-3-23,0 0-18,-1-1-14,1 1-6,4 0-18,1 1-20,-3-5-6,4 2-16,1-1-2,3-2 3,-3 0-116,-5 0-336,19-2 149</inkml:trace>
  <inkml:trace contextRef="#ctx0" brushRef="#br0" timeOffset="69081.3327">24420 12912 63,'6'-8'41,"1"0"0,-1 0 14,-2-1 4,1 1 22,-2 1 4,-1 2-4,1-1-1,-3 1 4,0 0 6,2 1-4,-2-1-6,0 5-1,3-4-10,-3 4-12,0-4 3,0 4-6,1-3-3,-1 3-3,0 0 5,0 0 4,3-2 9,-3 2 4,7-3-1,-7 3 2,8-2-3,-2 0-1,2-1 1,-3 0-2,2-1-5,-1-2-1,3 0-10,1 1 2,-1 0-1,-4-2-2,4-1 5,-5 3 0,1 2 3,-4 2 1,3-2-7,-4 3-5,3-4-4,-3 4-6,0 0-5,0 0 1,-22 9-6,11-2-2,-1 2 0,-1 2-4,-1-1-3,1 2-2,6-3-2,-1 0-1,1 1-2,-1 0-1,3-1 0,2 0-2,1 2-3,2-5-7,5 5 10,-1-6-8,5 1 1,3 1 2,4-3-2,0 1-1,2-3 0,4 1-2,6-3 6,-7 0-6,-2-3 3,2 1 0,-7-1-1,4 1-1,-4-2 2,2-4 3,-5 1-2,-1 0-1,1 0 2,1 1-2,-3-4 3,-1 1 1,-3 0 3,0 3 6,0 1 3,-1 0 3,-3 1 2,3 1-6,-4 3-1,3-2-3,-3 2-1,0 0 6,-13 7-6,3 0 5,0-1 1,0 1 2,-3 2 5,2-2 1,-5 3-1,5-4 0,0 1 0,1 0-4,2-2 4,0 2-3,1-6-1,3 3-2,0-1 0,2-2 0,-1 2 3,3-3-6,0 0-3,0 0 3,0 0-4,12-8-3,-3 1 0,3 1 1,1 1-4,2-5 6,5 5-2,0-3-2,-3 3-5,3 1 1,-5 3 1,-1-1-4,2 4-1,-6-2-2,3 3 1,-3 2 2,-5 0 0,3 2 3,-3-1-4,-3 3 0,1 0 2,-2 2-1,2-1 2,-3 1 0,0-2-6,0-1 1,-2-2-3,2 2-11,0-4-10,2 1-4,0 1-4,1-4-2,2 1-2,1-2 1,3-1-15,-1-4-4,5 1-2,2-4 0,-1 0 2,0-2 5,4-1 4,-4-2 3,-1-3 3,-3 2 6,5-2 3,-2-1 6,3-6 2,-2-1 4,-2-1 0,4 2 2,-2-2 2,-3-2 2,4 3 2,-3 6 2,-2 3 3,2-1-1,-7 6 6,2 1 5,-3 1-10,0 5 3,-1 1 4,-3 1 6,0 0 4,0 0 6,-7 18 1,0-9 4,-6 7 2,1 4 1,-3 5 3,-4-4 2,4 4-2,-3-4 1,8-4 1,-1-2-4,0 1 0,6-1-1,0-3-2,2 1 1,2-1-2,1 0 0,1-3 0,2 0 2,-1-2-5,5-3 1,0 2-2,5-2 1,-2-1-2,1-3-1,1 0-1,1-3-3,3 0 0,1-2-4,-3 0 3,0 1-4,4-4 3,-4-1-1,0-1 3,0 0-3,-1-2 4,-2 1-4,-3 0-3,1 2-1,-4 1 3,3-2 7,-3 1-2,-2 4 4,-1 0-3,0 1-3,-1 0 1,-1 4-5,0 0 0,0 0 2,0 0 0,0 0-4,-14 11 4,11-4-2,-2 2 0,0-1 4,1 2-6,-1 4 3,4-4 0,1-1 1,0 4 5,0 3 3,1-6 5,0 1 2,2-1-1,0 1 3,-1-2 1,0 0 4,0-1-4,-2-3-4,2 3 2,-2-1-1,0-1-3,0 0-2,0-2 1,0 2-3,0-2-1,-2-1-3,-1 1-1,-1-1-1,-3-3-2,0 1-2,7-1-3,-18-1-10,8-1-11,-3 2-10,-1-1-13,0-3-21,-1 1-22,2 1-22,-5-3-36,0 0-29,3 2-26,3-2-49,0-1-170,-4 0-453,5 0 202</inkml:trace>
  <inkml:trace contextRef="#ctx0" brushRef="#br0" timeOffset="69325.0161">25073 12654 52,'20'-3'184,"1"-1"-26,-1 0-4,11 2-14,-1 0-12,-4 2-10,5-2-10,-12 2-13,5 0-6,-4 0-10,-1 0-8,-3 2-5,-2 0-11,-1 0-7,-7-1-11,6-1-14,-8 0-10,1 3-15,-5-3-16,6 1-20,-6-1-18,4 3-27,-4-3-16,0 0-29,0 0-71,-10 8-217,5-4 96</inkml:trace>
  <inkml:trace contextRef="#ctx0" brushRef="#br0" timeOffset="70521.5784">20626 14108 76,'0'0'130,"-8"0"7,8 0-13,0 0 3,-8 0-2,8 0 4,0 0-9,-7 2-7,7-2-3,0 0-5,0 0 1,0 0 1,0 0 5,0 0-1,9 7-3,-3-4 0,2-3-4,6 3 3,7 2-8,-1-1-2,11 0 3,5-3-3,1 2-3,15 2-3,-14-5 5,16 1-7,2 4-8,-5-5-4,3 3 5,-1 0-6,-1 1 0,0-2-6,-11 1 0,9 1-8,-11-4-1,18 4 2,-7-4-5,3 1-2,0 2-4,-14-2-1,0 3 0,14-4-4,-14 1 2,16 0-4,-4-1 2,2 2 1,-13-1-12,16-1-1,-3 1 2,0 1-10,2 0 8,-15 0 0,1-2-3,9 0-7,3-2-5,1 4 1,-3-2-3,-13 5 3,12-5-2,-8 0 10,-2 0-13,-3 0 3,2 0 0,1 0 2,-3 0-7,-2-5-8,-2 5 2,4-3 3,-3 0-2,-3 3 4,-2-1-3,1 1 1,-11 0 2,4 0-10,-2-1 0,-3-2 3,1 2-1,-2 1-1,0-3 1,-2 1-3,-2 0 2,0 1-2,2 0 5,-2-2-8,-2 2 9,1 1-8,1-2 7,-3 2-2,-2-2-5,-2 0 8,3 2-4,-3-1 0,0 0-3,-6 1-13,6-1 18,-6 1 0,10-2-5,-10 2-8,7 0 9,-7 0-7,0 0 2,5-1-8,-5 1 3,0 0-6,0 0-11,0 0-3,0 0-5,0 0-9,0 0-3,0 0-16,0 0-10,0 0-16,0 0-31,0 0-12,-22-2-14,22 2-19,-17 1-37,5-2-30,-8-1-27,1-1-36,-9-2-176,-4 3-506,0-5 224</inkml:trace>
  <inkml:trace contextRef="#ctx0" brushRef="#br0" timeOffset="71260.8829">21101 14793 109,'0'0'137,"-2"2"-6,2-2-3,0 0-6,0 0-2,0 0-8,17-4-5,-7-1-7,2-1-6,5-1-2,1-2-15,2-1 1,-3-2-5,2 1-7,1-7 1,1 0-5,-9 7-10,-1-5-5,-2 2 2,1-2-6,-2 1-6,-4 0 0,0 4 2,-3 0-2,0 0-2,-1 6-3,-1-2 0,0 1-5,-3 1-4,4 0-3,-3 3-2,3 2 3,0 0-7,0 0-1,-9 16 1,7-7-1,-1 4-5,6 4 3,1 1 0,-1-2-3,4 9 1,1-5-2,-2-4 1,4 4-3,-4-3 1,1-1-1,-1 2-3,1-1-2,-2-3-11,-1-2-13,-3 0-12,-1-3-21,2 4-23,0-4-28,-2 1-24,0-4-15,0-1-20,0 2-99,0-4-289,2 1 128</inkml:trace>
  <inkml:trace contextRef="#ctx0" brushRef="#br0" timeOffset="71813.6681">21527 14676 141,'0'-4'145,"1"-2"-18,-1 6-3,3-2-8,-3 2 2,0 0-4,0 0-12,5 12-5,-4-8-4,3 1-3,-1 1-6,2-2-7,1 3 2,-1-2-4,2-1-7,-1-1 3,3 2-7,-1-4-2,1-1 0,0 0-3,2 0-1,-1-1-6,-1-3 1,1 1-1,1-4-2,0 0 6,-1 0-5,-6 2 5,3-5 0,-4 2 3,1-1-7,-2 1 0,-4 4-1,2-2-6,0 1-3,-5 2 5,-3 0-11,-3 3-7,-1 3 0,-6 2-4,1 2-6,-1 2 2,-4 5-3,0 2-1,3 1-1,5-4-2,3 3 1,-1 1-4,4-1 2,2 1-7,6 0 2,0-2 0,0 2 1,5-3-1,-1-2-6,6-2 4,3 0-5,-3-3 7,8 1-2,1-4-3,2 0 0,2-5-3,-1-2 8,6-4-8,-3 0 0,3-3 5,-2-2-5,-2-1 0,-3-3 0,-1 1 4,-7 1 2,5 0-7,-3-8 4,0-1 0,2 0-3,-6-4 1,2 2 2,-1 0-4,-6 7 6,2 2 4,-6-1 5,2 7 6,1 0-3,-1 5 2,-3-2-4,-1 3-2,0 4 1,0 0-2,0 0 2,-11 18 0,2-4-4,-1 2-2,0 2 2,-1 7 4,0-1-5,-3 0 0,2 3-3,-1-2-1,6-1 3,0-5-5,2 0 2,1-1 3,0-2-4,1-4-5,3 4-7,3-5-8,0 0-7,1-1-13,1-2-10,2 1-8,0-3-18,5 0-16,-2-3-19,4 1-7,-3-4-22,4-1-13,2-5-24,1 2-25,-1-2-170,-9-1-399,4-2 177</inkml:trace>
  <inkml:trace contextRef="#ctx0" brushRef="#br0" timeOffset="73594.1208">21693 14685 2,'-4'-1'116,"4"1"-4,0 0-5,0 0 6,0 0-5,0 0-4,23-4 2,-5 3-1,10-2-2,3-2-1,-2 2-4,5-1-5,-4-1 5,7 4-5,-5-3 4,-5 0 1,-5 1 3,-2 3 0,2-2 0,-5 2-4,-3 0-4,-2 0-2,-5 2-2,-1 1 4,0 1 6,-3 0 2,2 4 7,-5 2-5,-5 3-4,4-1-4,-2 4-7,-2-4-5,-1 3-9,1 0-4,1 2-7,3 0-10,-1-1-4,-2-3-4,4-3-4,-1 1-5,1-1-4,1 0-2,3-3 0,-1 0-2,5-2 3,-1-1-3,1-3-10,2-1-8,0-1 5,3-4 0,-3-3-3,7 0-2,-4-3-3,3 0 2,-4-3-4,1-3-5,1 2 2,-3-2 6,1 1-9,-3 1-1,-3-2-1,-1 5 6,1 0 1,-3 2-5,1 3-1,-3 1 2,2 0 7,-3 3-10,0 3-6,0-2 4,0 2 4,0 0-2,-7 16-3,3-11 4,-2 5-1,4 2-6,-2 0 5,-1 3 1,2-2 4,3-1-3,0 5-1,0-6 3,1 1 3,2 0-4,1-4-5,1 4 5,4-5 3,-2 3-2,2-5 3,5 1-3,-3-5 0,2-1 2,4 0-4,2-2 1,2-3 3,-2 0-3,3-1 3,-4-3 1,2 1-2,-3-1 2,1-3 1,-2-1 0,-2-1-3,-1-2-6,-3 2 6,-1-3-4,0 0-2,-5 2 3,2 0 1,-6 1-10,0 3 6,0 0-2,-4 1 12,-2 1-10,1 1-4,1 6 1,-3 0 0,0 2 0,0 4-2,0 2 2,-2 0 3,3 3-3,0 2 1,0 6-1,4-3 2,2 1 1,0 2 3,1 2-1,1-1-3,3 0 8,-1-3-7,0 4 1,0-4 3,-4-1-5,3-3 3,-1 0-2,0 1-1,0-2-9,-2 1-12,1-5-4,2-1-9,0 1-6,2-5-1,-2 3-6,3-3-9,1 1-11,-7-2-6,19-7 0,-6 4 0,1-6 4,4 1 10,1-4 2,2-4 9,-1-1-1,-1-4 4,-2 0 12,-2 2 0,-1-2 4,-1 6 5,0-8 5,-4 6 9,-2 3 11,1 1 11,-4 0 8,0 1 12,0 7 10,-3-2 1,0 4-4,2 1-2,-3 2 8,0 0 4,0 0 4,-12 14 0,7-5 1,-3 2-2,-2 5 1,5 2 3,-2-2 3,0-1-2,0 2-1,1 0 4,1 0-9,0-5 5,1-1 2,-1-3-2,3 3 2,0-5 3,-1 2-4,0-4 8,2 2 5,-1-4 6,0 0-4,2-2-6,0 0-8,0 0-4,0 0-1,6-17-10,2 10-4,2-8-7,0-2 14,3 3-11,1-1-10,1 1-6,1 2 2,-1 0-2,2 3-11,-4 5 3,-2-3 0,1 4-5,0 2 2,1 0-3,-6 3 1,0 1-2,2 4 3,-4 0 2,1 2-3,-5 3-1,-1-1 2,0 1 5,0 1-6,-4 3 3,3 1-5,-1-4 5,2-4-2,0 8-2,0-10 0,0 5 0,0-6-4,6 3 2,2-1 0,-2-4 3,6 0 0,9-3 14,5 2-15,5-4 6,0-2-8,2-3 2,-1 1 10,3-2-1,-1-4-1,-1 0-10,0 1 8,-4-4 3,-3 2-7,0-5-17,-3 2 4,-9 1 6,3-1 1,-5 0 0,-3 0-4,0 1 9,-5 3-6,0 0 0,-3 1 11,-1 3-5,0 1 2,-5 2 1,1 1-7,-5 3-6,-1 4-3,-1 3 6,-6 0 5,0 4-6,0 0-2,-7 4 14,10-1 5,-2 1-5,3-1 3,3 1-2,0-1 1,3 2-1,1-5 3,2 0 2,4 1-12,4-1 13,1-2 0,0-2-6,8-1 1,4 2 2,9-1-2,6-3-3,2 0 11,1-4-8,2-3 8,-1-1-14,0 3 7,1-5 2,-1 1 0,-1-4-9,-1 2 5,-1 0 3,-4-3-2,-1 1-6,-3-2 6,-7 1-3,-3 1 9,2-6 7,-8 7-9,1-1 8,-4 0 12,-1-1-17,-1 0 8,-4 4-9,0-3-4,-2 5-2,-1-1 0,-5 3 1,-6 2-1,-4 0 6,-3 4 5,0 4-19,-6 1 0,9 2 3,-9 3 1,1-2-1,4 2-1,4 2-2,-2-2 2,8-1 4,-2-2 0,8-1-6,-2 1 10,3 1 1,1-4-11,-2-1 4,6 0 2,2-1-3,3 0 6,-1 0 1,6-2 1,1-3 11,1 0 3,6-2-9,0-3 2,1 0 7,2-3-6,7-1 1,0-3 3,-3-2 4,0-2 1,-1-2-8,-1-2 5,0 2-10,-4-9 5,-1 4 5,0-4-2,2 1-1,-3-4-1,-3 0 6,2-2-1,-5-3-8,1 3-4,-2-2 7,-1-2-13,0 0 3,-2 2 1,-1 0-3,1 5-3,-1 3 5,-3 9-3,0 4-5,-1 5-1,-2 2-4,0 1 3,0 4-3,0 0-1,-18 18 4,4 4 0,-2 7-2,-1-1 1,-7 13-1,1 2-3,1 2 11,0-3-1,-1-1-1,7-10 0,4 1 3,-2-3-6,5 0 6,4 0-8,-1-9 6,1-1-4,5 0 4,2-2-3,-1-6 2,3-1 4,5-2-1,0-1 0,1-2 4,3-1-2,4-3-6,6 2 5,-4-6-3,9 0 1,-1-1 0,-7-3-3,1 3-2,-3-2-3,2 1 0,-7 1 2,-3 1-1,0-1-5,-2 3 1,0-2-6,-6 3-8,7 0-2,-9 0-3,5-2-3,-5 2-4,7 0-4,-7 0-8,0 0-1,0 0-25,0 0 11,0 0-15,0 0-14,0 0 2,0 0-16,0 0-14,0 0-14,0 0-12,-13 4-22,5-2-16,3-1-27,0 2-23,-3-2-28,3 0-25,-7 1-190,1 2-512,1-1 227</inkml:trace>
  <inkml:trace contextRef="#ctx0" brushRef="#br0" timeOffset="77357.4319">8889 12108 67,'0'0'128,"3"4"1,-3-4-5,0 0 2,4 2-7,-4-2 5,0 0 4,6 1-4,-6-1-5,0 0-4,0 0-5,6-6 3,-6 6-5,3-6-5,-2 0-6,-1 1 2,0-2-6,-1-4-4,0 2-1,-2-1-2,-1-1-9,-1 1-5,-2-2-4,-2 2 0,2-1-1,-4-2-6,2 4-4,-2 3-3,1 1 0,-2 1-3,0 2-9,-5 6-3,1 5-5,-6 0-3,1 11 0,1 1 2,-3 2-2,0 3-3,2 4 3,4 0-2,0 1-6,6 1 1,3-3-4,1-1 0,3-2 0,4 2-3,0-11-6,5-1 5,4-1-2,-4-3-1,4-3-3,0-1 1,5-5-4,1 1 2,2-8-4,2 1 8,-1-7-8,6-2 1,0-5-4,-4-4 4,-1 1-3,0 2 0,-5-5-2,-3 0 4,-2 4-2,-2 1 2,-3-1-5,1 4 0,-1 3 8,-3 0 3,4 4 3,-5-1 1,0 3-2,2 3-3,-2 3-1,0 0-2,0 0-2,0 0 2,2 18 2,-4-8-3,2 9 0,0-1 4,2 2-5,-2-2 1,0 2-3,2-3 0,2 3-14,-1-3-10,-1 1-19,3-2-4,2-1-31,-2 0-29,1-5-18,2-1-25,2-4-27,4-3-29,0 3-39,4-10-173,1-2-447,-1-2 198</inkml:trace>
  <inkml:trace contextRef="#ctx0" brushRef="#br0" timeOffset="77811.2364">9233 12022 7,'-1'-12'222,"-8"2"5,4-1-6,1 6-11,-1 1-6,-2 3-7,7 1-4,-16 12-10,5 2-12,-2 7-2,1 4-11,2 2 0,-4 4-23,3-2-12,0 4-6,3-3-3,1 1-6,4-3-16,0 0-2,5-8-6,-1-3-12,5 2-8,3-2-6,2-2 0,-1-4-8,4-1-5,2-4-8,5-5 7,7-1-9,-3-4-3,4-9-7,0 1-7,-1-7-9,0 0-3,-2-5-9,-3 0-2,-5-1 2,1-1 0,-5-2-4,-1-2 14,-4 1-8,-1-1-1,-7-3-2,4 0-1,-5 0 2,-2-1 3,-2 1 0,-4 2 4,6 0 1,-1 6 4,0 7 8,2 4 1,-1 4 0,2 1 0,-3 2-2,3 5-1,0 2 2,0 0-4,0 0-2,-3 18 23,6-1-13,-7 9 7,4 3-1,-7 3-2,4 0 0,-1 2 0,1-4-4,1 3 1,-3 0-5,2-2-1,3 0-7,3-4-4,-1-2 2,1 2 0,-2-10 1,2-1 2,2 2-3,-2-6-8,4 0-7,-2-2-5,3-1-11,-3-2 7,3-2-17,-1 0-12,1-2-4,-1-2-11,5-5-13,-2 3-15,0-3-13,3 2-7,-3-5-21,-1-1-10,1 1-13,-1 0-8,0-4-23,3 0-20,-4-3-13,-2 2-178,-2 0-427,0 0 190</inkml:trace>
  <inkml:trace contextRef="#ctx0" brushRef="#br0" timeOffset="78131.4374">9366 12148 126,'-9'2'206,"4"-1"-12,-1 1-14,6-2-21,0 0-14,0 0-13,0 0-10,13-14-13,2 4-9,5 2-10,8-4 1,3-3-5,1 4 1,0 0 0,-1-1 3,-1 3-3,-1 2-1,-8 4 0,-2 3-1,-5 1 2,-2 3 3,-2 1 9,0 3 6,-2 5 0,-4-3-2,1 5 23,-1 3-7,-4 1-18,0 0-2,-2 5-6,0-5-6,2 0-7,0-1-6,0-3-10,0-3-12,4 1-3,-1-2 0,-2-2-9,5-1-4,-2-1-17,1-3-10,2-3-7,2 0-20,4-5-27,-1 2-25,5-6-21,1-1-30,-1-2-25,6-7-37,4-1-48,-4-2-59,-5 0-184,4-3-513,-6 0 228</inkml:trace>
  <inkml:trace contextRef="#ctx0" brushRef="#br0" timeOffset="78345.581">9876 11780 39,'-13'-2'118,"4"0"1,1 4-15,1 0-20,0 4-9,3-2-33,3 2-38,1 5-35,1-1-62,-1 2-100,6-2 45</inkml:trace>
  <inkml:trace contextRef="#ctx0" brushRef="#br0" timeOffset="78577.4077">9989 11896 115,'-2'-4'222,"2"4"-21,-3-6-17,3 6-5,0 0-1,0 0-2,13 15-3,-8 2-3,0 0-14,3 6-7,2 3-11,-3 0-10,0-1 1,-3-7-3,3 1-7,-1-3-3,-2 0-8,2-1-5,-3-5 5,1-2-6,-1-2 2,1-2-3,0 0 8,-4-4-6,12 0-6,-7-5 0,2-2-21,5-6 3,1-1-14,1-1-8,2-9-2,1-1 4,2 3-15,-1-3-9,0 0 7,-3 0-7,3 0-10,-8 10-3,1 1-9,-1 4-15,-6 0-9,1 5-17,-1 0-20,-2 1-8,1 3-13,-3 1-8,0 0-17,0 0-20,8 7-21,-8 4-21,2-2-14,2 0-4,-1 2 1,3 1 3,3-3-19,1-1-5,-3 1-17,6-2-161,-1 1-402,-2-2 179</inkml:trace>
  <inkml:trace contextRef="#ctx0" brushRef="#br0" timeOffset="80055.0159">10499 11976 174,'18'-4'54,"-5"1"14,-1-4 1,-3 0 8,-1-1 0,0 1 29,-4-3-8,0-2 22,-4-1 6,2 1 3,-4-1 1,-1-3 7,1 4 1,-5 0 6,3 2-4,-2 1-2,0 2-13,0 2-6,0 1-10,-4 4 5,3 4-8,-3 1-15,-2 7-1,0 3-7,-6 4-2,3 5-4,0 2-6,0-1-12,3 0 6,3 2-2,-2-4-7,2 2-1,4-7-13,1 1 1,4 0-5,0-2-4,0-6-7,4-1 11,0-3-10,5 0-6,-2-4 2,2-3-6,4 0-3,0-5 11,-2-3-12,9-10-4,-2 6 2,1-6-1,-2-4-4,1 1 0,-4-2 4,-2-3 0,-1 4-4,-2-2-3,-4 7 2,-1-3 2,1 3-4,-2 5 7,-1 0 9,-2 5 5,0 0 0,0 3-5,0 0-6,0 4 14,0 0-9,0 0-3,-10 21 3,4-5-1,1 9 3,-1-6 4,1 6-8,0-6-1,3 0 3,2 0-1,0 1-7,0-2 1,0 0-1,7-2-1,-6-5 1,4 1 3,5-3-11,-2-2 0,2-2 6,1-2-6,3-3 1,2-3 9,3-2-8,-1-4 2,-1-3-3,3-3-2,1-4 1,0-1 2,-6-4 0,0 2-8,0-2 8,-1-5 8,-7 3-15,2-6 4,-2 1-5,-3-1 2,2-2 7,-3 5-7,1-3 1,-2 3 18,-3 3-14,0 8-1,0 0-1,2 6 8,-2 3 1,-1 4-8,2-1 1,0 6 2,0 0 13,0 0 7,-7 31-2,0-6 3,0 4-2,0 3 3,-2 1 6,0 2-4,6 1-6,-6-3 6,5-1-4,-1 0-7,5 0-10,-4-4 9,8-2 0,-3-1-3,3-8-8,1-3-4,3 0-17,1-4-10,1-2-10,-1-1-2,7-2 1,3-5 11,10-3-34,-9-2-9,7-2-4,0-5-5,-1-1 1,-4-3 1,-1 1 3,-1-4 2,-7 2 4,2-2 10,-6 1 3,-2-2 9,0 4 6,1 0-2,-4 1 14,-2 3 12,2 4 11,-3 2 9,1-1 3,-1 2 0,-1 2 0,0 3-4,0 0 8,0 0 8,0 0 4,-8 20 4,6-6 1,-4 3 0,0 0-2,1-1 3,1 2-1,0 1-8,1-2 5,3 0-6,0-5-4,0 0 17,3 0-18,0-2 3,2 1-7,0-6 2,5 1-1,1-1 9,2-2-17,0-3 2,8-3-3,-1-2 1,1-2 0,6-4-4,1-1 4,-3-4-3,-2 1 2,3-6-1,-4 3-2,-7 4-2,2-1 3,-5 2 0,-1 0 5,-3 3 1,-1-1 5,2 2 3,-7 5 13,0-1-7,0 1 5,-2 0-10,5 3 5,-5 1-3,0 0-7,0 0-7,-9 16 21,0-7-19,6 0 6,-1 2-2,0 0 4,3 0-9,-4 1 2,4-1-10,1-2 4,0 3 17,3-5-12,1 0 0,0 0-1,1-1-2,2-2-3,-1 1 0,3-2 2,0-3-7,1-3 4,1 2 5,-2-3-2,4-1-6,-3-4 2,1 2-3,2-3 6,-6-1-2,3 0-4,0 0 0,-3-5 1,-1-2 2,1 3-2,-7-3 8,0 2-2,0-1 0,-3 2-4,0 1 0,-2 5 0,0-1-4,-3 1 6,0 0-3,-3 3-1,2 2 2,-3 2-3,1 2-1,-4 2 1,5 5-6,-2 5 5,-2 1-3,0 2 11,3-1 8,2 1-15,-1 2-1,6 0-1,-3 1 3,1-3-17,5 2 29,-3-1-23,4-5-4,0-1-1,4-1-10,0-1 0,2-3 11,1-1-1,2 1-1,2-5 0,3 0 8,2-5-1,4-3 4,-1 0-3,7-5 3,-1-1 2,3-4 14,-3 0-15,4 2-4,-5-2 1,2 1 7,-6-3-1,-1 2 2,-6 2 0,1 2-1,-4-1-7,-1 3 21,-3 5-1,-1-3 10,-2 3 4,1 2 5,-1 1-3,-1 0-3,-2 4-5,0 0-4,0 0 0,2 13 14,-4 0 1,0 4-1,-1 1-1,-2 4 9,1-2-7,0 6-5,3-1-9,-3-7 4,3-1 0,-3-2-2,1 0 5,3-4 4,0 2-8,-1-2 9,2-3 1,2 1-2,-3-2-3,5-3 1,0-2 3,-1 0 0,2-2-6,4-4 2,1-6-5,5 0 1,7-8-3,-2 0 0,1-4-3,3-1-2,-2 0 4,0-3-6,-4 2 4,2 2-14,-1 3 6,-7 3-3,0 4 4,-7 4-2,1 5-5,-6-3 5,4 6-3,-5 0-4,6 7 12,-6-1 6,3 6 9,-6 5-1,1 1 0,0 7 2,-1 0-1,1-2-8,2-3 1,-2 4-1,1-4-2,2-2 4,1-1-8,1-1 0,-1-4 2,2-2-3,3 1-3,-2-3 0,2-1-5,0-2-11,6-2-7,-8 1-16,7-5 0,6-3-12,0-1-27,0-3-9,-1 0-24,-1-2-22,0-2-16,-3 0-13,-4-1-18,-2-3-16,1 1-20,-4-2-16,0-5-12,-4 3-11,0-5 4,0 4-4,-4 1 9,-2 1-11,-1 0-139,-5 0-421,2 6 188</inkml:trace>
  <inkml:trace contextRef="#ctx0" brushRef="#br0" timeOffset="80417.953">10908 11851 101,'-8'1'203,"2"1"-3,6-2-1,-11 0-4,11 0-9,-5 0-11,5 0-11,0 0-11,0 0 5,0 0-1,0 0-4,18 1 0,-5-1 6,0-1-22,6-2-14,3-2-13,7-2-8,0-2-8,-2 4-11,2-3-13,-1 0-16,0-1-21,-2-1-22,-7 0-29,-3 4-32,4-3-32,-7 0-32,4 1-47,-3-3-26,0-1-34,-5 5-169,4-6-423,-4 4 187</inkml:trace>
  <inkml:trace contextRef="#ctx0" brushRef="#br0" timeOffset="80713.5061">11399 11422 112,'-1'-5'172,"1"-2"-9,-3 5 2,3 2 3,0 0-2,0 0-7,-10 18-7,6-5-4,-1 4-8,2 1-6,1 8-11,1-8-6,-1 3-4,4-2-6,-1-2-7,0-6-6,2 4-6,-1-7-5,3 4 0,3-7-1,0 4-3,-3-8 5,3 0-9,3-3 2,0-5-6,5-2 5,-3-2-12,-1 1-4,1-3-1,-5-3-2,0 2 0,0-3-1,-5 5-7,-1-4-5,-3 3-9,-1-4 5,-6 2-6,4 5-3,-3-2-2,-3 5-6,0 1-3,1 1-11,-3 3-5,-2 2-8,-4 3-14,-1 6-13,2-2-12,-6 9-9,2 4-14,5 3-8,-1 2-26,4 0-25,-1 1-21,7 3-43,-2 0-43,1 0-222,4 3-491,-1 1 216</inkml:trace>
  <inkml:trace contextRef="#ctx0" brushRef="#br0" timeOffset="81735.104">10271 12748 45,'-7'-7'193,"1"0"-5,2 4-5,0 1-16,0 1-11,4 1-7,-5 5 5,3 6-9,-2 0-2,-2 5-8,-1 2-6,-1 7 1,3-1 8,-4 2-15,4-1-4,-2 2-6,-2-2 4,3-6-3,0-1 0,-3 6-6,1-7 16,3-2-25,-1-3-1,4 0-6,-2-4-5,4 1-10,-5-2 1,5-2-3,-4 0-10,0-1 7,4-4-1,0 0-9,0 0-4,0 0-4,0 0-8,0 0 0,8-29-5,-7 10-2,7-6-3,-2-1-2,-2 0-6,3-2-5,-2 0-1,1-4-10,4-1 2,-3 4-2,-1-8 9,5 3 9,-1-11-16,6 1-5,-4 10 3,1 0-9,1 3 0,2 1 0,3 2 16,-1 3-17,-1 4-12,6 1 5,-9 8 8,0 1-4,2 6-4,-3-1 6,-1 6-7,0 0-3,-1 6 1,-2-2-5,-1 6-6,-1-1 2,-4 4 0,-1 1-7,-4 1 4,-5 2-2,-2 0-1,-2 1-8,-5 2 2,-1-1-4,-2 1 0,-4-5-3,3 4 2,0-9 1,6 1 4,-1-3-1,-1-1 5,7 0 2,-3-4-1,4 2 1,3-4-4,0 2 0,3-2-1,0 3 3,1-1 2,4 2 0,-1 2 5,5 2 3,3 6 2,1 2 5,6 7 3,0 0 4,2 1 5,-1 0-4,-1 0 4,5-5-2,-3 6 3,-1-4-2,-2 1 2,4-5-1,-5-4 0,-2 1-5,-1-1 6,-1-1-4,1-3 4,-1-3-10,-2-2-13,-2-2-6,1 1-9,3-2-15,-2-3-33,-4 0-14,2-2-32,3-3-19,0-4-29,0-1-26,1-3-3,-1 0 7,-3-1 2,-1-4 11,1 2 15,-4-2 21,0-1 36,-2 1 28,1-2 31,-2 3 23,-2 1 21,2 5 22,0 0 12,-1 2 30,0 1 19,1-1 7,-2 5 7,2-1 0,0 2-5,0 4 2,0 0 1,0 0 1,0 0-4,0 0-5,0 0-1,0 0-7,11 10 0,-7-6 2,-2-1-1,6 0 4,-3-3 4,1 1 3,2-1 4,1-1 0,1-2-5,2-1 7,4-4-8,-3 0 1,4-3 2,-3 1-8,-2 3-9,2-5 1,0 0-8,-6 2 10,-1 1-19,-1-1 2,0 0-9,-1 2 12,-4 2 0,-1 0 13,0 1-20,0 5-6,-8-2-3,8 2-2,-16 8-5,3 4 3,-6 5-7,2 5-6,-1 0-2,-2 2 12,4 1-13,2-3-3,2 1-5,4-5-5,1 1 9,3 0-19,3 2-10,0-5-12,2 2-12,1-6-18,5-2-4,-1-4-29,4 2-23,5-6-20,1-2-30,3-2-35,1-2-43,11-5-9,4-2 0,-4-3-30,-2-2-158,2 0-472,-1-3 209</inkml:trace>
  <inkml:trace contextRef="#ctx0" brushRef="#br0" timeOffset="82465.7387">11238 12598 145,'6'-17'180,"-2"1"13,-3 5 4,1 4 0,-2-3-1,0 6-4,0 1-9,0 3-9,0 0-8,-13 6-9,7 5-4,-3 3-11,0 4-9,-4 7-7,3-2-10,2 5-7,-1-3-8,1-7-5,5 1-11,-1 0-4,1 0-10,1-2-4,2-5-13,-2 1 1,4-2-10,1-3 10,1-2-16,-1-1-7,6-2-1,-3-1-2,6-4-6,-3-2-3,8-1 0,-6-2-11,5-6-4,-2 1 1,3-2 0,-5-2-7,5-5 4,0 2-2,-6 3-2,0 3 1,-2 0 0,-2 4 6,-1 0 4,-1 4-1,-3 0 11,1 2-12,-3 3 0,0 0 0,0 0 6,-2 12 6,-1-2 9,0 2-2,-2 3 5,-2 2-4,4 1 0,-2 0 1,-1 0-1,3 0-2,0-1-3,0-2-1,3 1 1,0-4-7,0-1 0,3-2 0,1-3 0,1 2 1,0-5-8,3-1-1,-1-1 6,4-1-9,3-2 4,-1-1-5,3-6 1,-1 1 0,1-2 0,-1 0 1,2-4-5,-4 0 5,-2-2 0,4 1 0,-3-2 5,-1-6-7,-4 6 3,-2-2-9,-3 1 20,2 0-12,-6-2-1,-2 3-7,-3 3-1,1 2 2,-3 2 2,-4-2-2,3 5 1,-3 3-2,-3-1-4,0 6 3,4 3-3,-4 2 7,0 4-6,2 0 1,-1 5 3,4-1-8,2 2 7,0-1 1,1 2 7,5-1-8,1-3-4,2 2 6,2-3-2,-1 0-4,5 0 19,-2-3-15,3-1 0,0-1 4,5-2-3,-3-1 5,0-3-9,5-1 7,4-3 1,-4 1 8,0-5-10,3-2 7,2-3-5,-2 1-1,-2-3 5,4-3-1,-3 3-4,1-4 2,-5 1 6,-1 0-8,3-5 1,-4 3 3,-1 2-2,-1 2 1,-4-1 3,4 4 3,-2 5 0,-5-1-7,5 3 6,-4 0 8,-2 1-6,3 2 3,-3 2 10,0 0 7,6 9 7,-2 0 9,-4 4-4,5 6 2,-1 0 2,-4 5-9,6-6 8,-4 3-16,0-1 0,3-2-2,3 5-3,-5-5-12,0 0-3,0-3-16,1-3-20,1 0-21,-1-2-26,4-1-20,-6-2-23,7-2-11,-1 2-13,6-4-34,-4 1-27,9-2-41,1-3-35,1-2-40,-2 0-204,1-2-562,1-2 249</inkml:trace>
  <inkml:trace contextRef="#ctx0" brushRef="#br0" timeOffset="83169.7981">12091 12639 56,'6'-17'212,"-3"0"-13,-1 0-6,0-1 3,-4 7-9,2-3-1,0 2-2,-4 2-3,3 3-9,1 0-7,-6 2-17,3 0-9,-4 4-13,0 2-4,-5 5-9,1 0-3,-3 5-1,1 3-5,-6 5-2,0 2-4,3 1-2,1-2-1,7-1 21,-2-2-26,2 0-15,1 0-2,4-2-6,0-3-11,3 2 5,3-2-13,0-4-3,0 2-1,5-3-5,-4-5-1,4 2-6,-1-4 2,5 0-6,1-5 6,-3 3-4,6-8 3,-3-1-13,1-2-2,-1-2 11,0-1-13,0-8 0,-7 7-1,5-11-3,-4 2-5,2-3 16,-1-2-17,-4 0 4,0 1-1,-2 0-3,-2-3-6,0 5 5,2 1-2,-2 0 1,-2 10 6,0 3 3,4 2-6,-4 7 0,0 0-3,2 5 8,-5-4-1,5 4 1,-5 14 0,-1 0-6,3 6 10,-3 8-1,-4 2 5,6 4 5,-1-1-13,3 1 8,-2-1 0,3-2-3,1-1-3,0-1-1,4-4-1,-1 1 2,0-6-8,3-5 5,1 2-2,0-2-4,0-4 1,2-3-9,3 1 6,-3-4 3,7-2-18,-3-3 16,7 0-11,-3-4 4,2-5 1,1 0-1,5-5 3,-5-2 3,3-1-6,-2-3-7,1-2 6,-3 0 2,3-2-15,-5 1 19,-4-1-4,-3 0-1,0 2 4,-3 4 0,0 4-3,-4-2-1,-2 3-2,-1 4-4,-1-4-6,-1 4 19,0-1-6,-2 3-9,-2-2 1,1 8-5,1-1 4,4 2 14,-14 2-23,9 1 12,-4 5-3,2-1 4,-2 4 1,8 0 1,-7 5-2,5 2-2,3-2 5,0 1 3,3 1-3,5 0-2,-7 3-2,9 1 8,-2-4-8,1 3 10,1-4 7,-1 0 5,2-2 1,-1-2 3,-1 3-1,-2-5-7,0-2 9,-5 0-2,1-4 0,-2 4-9,2-4 6,-6-2-2,3 4 5,-4-3-8,2 0 4,-8-3-6,4 0-4,-1 2-7,-5-2-3,5-1-6,-4 0-21,-3 0-12,4 0-7,-3-1-26,1-3-8,1 2-17,-3-1-18,5-1-20,0-1-33,1 1-34,-2-1-36,7-3-30,-2 1-252,4-2-570,-1 0 252</inkml:trace>
  <inkml:trace contextRef="#ctx0" brushRef="#br0" timeOffset="84180.9244">12996 11162 163,'-5'-35'182,"1"5"7,0 4-1,4 2-3,0 7-11,-3 6-4,3 2-8,0 2-10,-2 0-16,4 1-8,-2 5-1,0 1 1,0 0 1,0 0 4,0 0-5,0 18-4,0 0-3,0 7-2,1 3 0,-2 1-7,2 3-8,-2 3 17,4 14-14,-1 1-6,0 5-2,0 3-1,3 30 0,-2-4 1,3-1-2,-3 3 1,2-1-9,-1-3 0,0 0-3,-2-23-6,2 25 0,0-27-9,3 3 4,-5 0-4,7 21 13,-1-28 5,2 1 10,3-2 0,0 0-7,-3-6-5,2 0-3,-1-12-6,-2 0-2,4-5-7,-4 0-2,-2-1-7,2-3 2,1-2-11,-3-6-3,-3-4-8,2 0-2,-5-4 1,5 1-7,-1-3-4,-3-3 0,-2 1-4,3 0-8,-1-2 3,0 0-2,-2-3-1,2 5 2,-1-3 1,-1-2-2,6 2 5,-6-2-6,0 0 2,12-2-1,-4-1 1,1 0-5,4-1 1,-1 1-2,5-3 0,4 1 0,-1 1 0,14-3-4,-5 1 6,5 1-8,2-1 1,1 2-3,13-2-1,3 3 2,-15-1-2,3 3 0,13 1 0,3-4-1,-3 4 2,4-1-2,-1-2-4,0 2 7,-1-2-2,0 0 0,-1 3-5,-3-7 9,3 3-5,-20 1 3,2-2-6,1-2 6,1 1-4,-4-2-1,2 3 3,-2 0 2,0 1-7,-5-2 1,0 1-1,-10 2 2,0 0 3,-2-1-1,0 1-1,-8-1-2,3 3 1,-3 0-2,-2 0 2,-3-1 0,5 0 1,-3 2-1,-2-3 3,0 2 1,0-1 1,0 0-1,0 0 1,-5 2-2,8-3 3,-4 1-5,-2 0 1,2-2 1,0-3-2,0 3 3,1-2-1,1-2 0,0 0 1,0-1-3,-2-3-3,2-2 4,1-3 0,-2-1-2,2-4 4,-1-6-3,1-2-1,-3-1-1,0-3-5,3-10 6,-5-6-3,4-4-5,-3 1 1,4-5-8,-2 0 0,4-23-1,-3 22-10,1-28-2,2 3-4,-1-1 0,-2 2-3,3 2-1,-8 21 1,-1-29-1,4 7 0,-8 2-1,0 19-2,-2-21-2,1 0 1,0 27 3,-1-5 2,-5 3 1,8-3 4,-3 5-8,1 1 14,-2 3-2,1 6 7,2 11 2,4 4 1,-6 1 0,2 4 1,3 6-5,-1 2 9,-2 1 2,2 3 2,2 1-3,0 5 0,-2 0 2,2-1 0,0 4 2,0-3-1,-1 2-2,1 5 6,-3-5-5,3 2 3,0 3 1,0-6 1,3 3-1,-3 3-3,0 0-2,0-5-1,0 5-2,0-3-1,0 3-3,0 0-8,0 0 7,-3-6-22,3 6-12,0 0-4,0 0-11,0 0-21,0 0-23,0 0-19,0 0-22,0 0-20,0 0-23,0 0-13,0 0-9,0 0-4,0 0-30,-4 17-28,4-6-265,-9 4-587,2 2 259</inkml:trace>
  <inkml:trace contextRef="#ctx0" brushRef="#br0" timeOffset="90215.3639">16890 10345 82,'-7'2'100,"-5"-2"0,1 0 0,4 0 1,-5 1 5,1 0-2,0 1-1,1-2-3,3 1 0,-2-1 4,0 3-2,1-1 5,2-2-7,-2 3 1,0-2-4,0 0-4,2 1-1,1-1-2,0 0-8,-3 0-2,8-1-2,-9 2-6,8 1-3,-3-1-7,4-2-3,-4 2 1,4-2-1,0 0-2,0 0-1,-3 3 7,3-3-6,0 0 4,7 5-4,-2-3 6,2 1 1,-2-2 0,6 2-1,1-2 2,2 1 0,3 1 2,4-1-8,1-2 3,6 3 2,0 4-9,7-6 4,-2 2-4,0-1-5,3 2 1,-1-3 1,2 2 5,3 0-8,13-2-10,-2 0 5,-11 4-7,0-3-7,0 3 7,11 0-1,-12-2 1,-2-1-4,0 1 4,2 1-5,-2-2-2,1 1-3,0-1 11,13-1-2,-11 1-6,14-2 2,-1 4-2,-1-3 0,-12 1-4,13-4-4,1 4 8,-4 0-9,-9 0 7,9-2-12,-12 0 8,0 1-4,1 2-3,-2-3 7,-2 1-3,1-1-8,-1 1-2,-1-1-5,-3 0 17,2 0-15,-1-2 3,-2 1-2,0-1 1,2-1-2,-4 1-2,3-1-4,-3-1 6,1 2-1,3-1 1,-2 0-11,0 1 9,0-1-5,-1-1 4,-1 3-2,-1 0 2,-6 0-2,0-1 0,0 2-3,-2-1 3,-3 1-5,-3-2 10,1 4-8,-1-4 3,1 2-5,-4 0 7,1-2-1,-6 0-3,4 2 0,-9 0 6,13-1-8,-8 1-4,1-1 7,-6 1 1,8 0-1,-8 0-5,9-1 4,-6-1 2,-3 2-10,7 0 11,-7 0-10,0 0 10,7-2 0,-7 2-6,0 0-5,0 0-4,6-3 19,-6 3-5,0 0-1,0 0-7,0 0 8,0 0-5,0 0 6,3-1-10,-3 1 7,0 0 2,0 0 0,0 0 8,0 0-10,0 0-4,0 0 4,0 0-4,0 0 2,0 0-5,0 0 7,0 0-3,0 0-3,0 0 8,0 0-6,0 0-2,0 0 3,0 0 1,0 0-1,0 0-2,0 0 2,0 0 5,0 0-2,0 0-2,0 0 0,0 0 1,0 0-3,0 0-3,0 0 7,0 0 1,0 0-4,0 0 7,0 0-10,0 0 5,0 0-1,2 6-1,-2-6 3,0 0-4,0 0 5,0 0-5,0 0 3,0 0-3,0 0 2,0 0 3,0 0 2,0 0-1,0 0-2,0 0-1,0 0-3,0 0 0,0 0 5,0 0-4,0 0 0,0 0 3,0 0-3,0 0-2,0 0-3,0 0 6,0 0 2,0 0-6,0 0 3,0 0 2,0 0-4,0 0 1,0 0 1,0 0 6,0 0-6,0 0 2,0 0 0,0 0 3,0 0-6,0 0 6,0 0-6,0 0 0,0 0 1,0 0 4,0 0-3,0 0-6,0 0 5,0 0-2,0 0 7,0 0 7,0 0-12,0 0 0,0 0-5,0 0 8,0 0-1,0 0-12,0 0 11,0 0 1,0 0 7,0 0-7,0 0 3,0 0-4,0 0 3,0 0-14,0 0 12,0 0 0,0 0 0,-9 3 3,9-3 0,0 0-3,0 0 3,0 0-1,0 0-9,0 0 6,0 0 4,0 0-6,0 0 2,0 0-2,0 0 4,0 0-4,0 0 9,0 0-10,0 0 2,0 0 1,0 0 7,0 0-6,0 0-8,0 0-1,0 0 10,0 0 2,0 0-1,0 0-2,0 0 7,0 0-5,0 0 1,0 0-3,0 0 11,0 0-8,0 0-1,0 0-4,0 0 3,0 0 2,0 0-2,0 0-2,0 0 4,0 0-5,0 0 2,0 0-5,0 0 14,0 0-8,0 0-1,0 0-5,0 0 5,0 0 10,0 0-15,0 0 5,0 0-9,0 0 8,0 0 1,0 0 1,0 0 4,0 0-6,0 0-3,0 0 4,0 0-2,0 0 0,0 0-5,0 0 8,0 0-4,0 0 5,0 0 10,0 0-11,0 0-5,0 0 3,0 0 0,0 0-12,0 0 9,0 0-6,0 0 0,0 0-3,0 0-5,0 0-13,0 0 0,0 0-12,0 0-10,0 0-9,0 0-16,-9 1-19,9-1-23,-7 3-25,7-3-34,-10 2-23,6 0-32,4-2-30,-6 1-283,1-1-590,5 0 261</inkml:trace>
  <inkml:trace contextRef="#ctx0" brushRef="#br0" timeOffset="91321.4341">19410 11275 118,'0'0'130,"0"0"-10,-7 0 2,7 0 1,0 0-2,0 0-4,0 0-3,0 0 0,0 0-3,0 0-1,-9-2 0,9 2-3,0 0-5,0 0-3,0 0-1,0 0 1,0 0-1,0 0-5,0 0 1,0 0 0,17 4-8,-12-4 0,4 0-2,4 3-6,-2-3 4,7 1-5,-1-2 1,3 1-4,1-1-3,5 1-1,4-2 2,-3 2 4,2-2-1,3 2 3,-1-2-2,3 1 6,-6 1-14,8 0-2,0-3-3,-2 3 0,1 0-7,-2 0 2,4 0-4,1 0-3,-2 0 5,0 0-3,0 0 1,3 0 2,-3-1 2,-1 1-10,18 0-3,-16-4 2,1 4-4,1 0 1,-1-1-5,12 1 7,-10 0-9,-1-3-2,1 3-3,1 0 1,10-3-3,-11 3 0,-1 0-5,14 0 8,-16 0-6,0 3 0,-1-3 3,-2 0-8,-1 0-2,3 0 4,-7 0-1,3 0-3,-1 0 0,-3 3 2,3-2 2,-3-1-4,0-2 0,0 3 5,3-1-5,-4-1-8,4-4 7,-2 5-2,0-2-4,3 2 0,0 2 3,0-4 1,-4 0-6,2 2-7,-2-2 3,0 1-1,-7 1-3,0-2 5,-2 1-3,-4 1 1,2 0 0,-3 0 2,-1 1-2,-3-2-3,2 1 0,-3-1 0,-2 1 5,2-3-3,-2 6 0,-1-3-3,-6 0-5,10-3 5,-10 3-2,9 0 3,-9 0-2,8 0 3,-8 0 0,0 0-15,6 0-7,-6 0-1,0 0-18,4-3-5,-4 3-11,0 0-13,0 0-12,0 0-22,0 0-11,0 0-18,0 0-13,0 0-18,0 0-15,-17 3-27,3 0-24,-4-3-16,-6 0-23,-5 0-58,-6 1-181,-7 0-546,-10-2 241</inkml:trace>
  <inkml:trace contextRef="#ctx0" brushRef="#br0" timeOffset="93576.909">17024 11979 152,'0'0'142,"0"0"-12,0 0-5,-7 0-4,7 0-14,0 0 0,0 0-9,0 0 6,0 0-5,0 0-1,0 0-4,0 0 7,0 0-5,0 0-2,0 0-2,0 0 2,0 0-2,18 5-5,-11-3-12,-2-2 2,4 0-1,4 2-2,-1-2 2,2 1-4,3 1-1,0-2-7,3-2 2,2 2 0,-2 2-1,3-2 5,7 0-8,0-2-4,1 4 7,-3-4-6,5 2 2,-1 2-4,-1-2 1,2 2 1,-1-2-8,1 0 2,-1-2 3,3 4-5,-2-2 0,-1 0-3,1 0-7,1 0 5,4-2-3,-4 2 1,1 2-5,1-2 0,-1 0-3,-1 0 2,3 0-6,-2 0 7,2 0-11,-3-2 10,3 2-9,-4 0 3,5 0 1,-1-2 0,-1 2-2,-1-1 5,1 0-5,3 2 2,-3-3-4,0 3-4,2 0 0,-3-1 5,1 3-15,2-3 7,-3 0 4,-1 2-1,-1 1-7,0-3 8,-2 0-2,-1 2-13,0-2 2,-1 0-1,1 3-1,-2 0-3,2-3 9,-2-1-5,2 2 12,-1-2-6,1-1-1,-2 2-8,-4-1 5,4-1 2,-1 4-1,-7-4-4,2 1 0,6 2 3,0-1 0,2 0-1,0 2-3,-3-1-1,1 1 0,3-2-3,-2 0-5,2 1 8,-2 0-5,-4-1 11,4 0-6,-1 0-4,-5 3-2,8-1 2,-3-2-10,-1-2 12,2 2-5,-2 0 2,-4 0 1,3 0-3,4 0 3,0 2-4,-2-2 0,1 0 3,-7 0-2,5 0 2,3 0-4,-4-2 3,3 2-2,-3-3 3,2 3-4,-4-1 1,2 0-3,3-4 3,-1 3 2,0-1 7,-6 1-13,0 2 0,9 0 2,-2-2 5,2 1-6,-1 1 3,-8 3 0,6-5 2,-6 6 2,-2-4-3,1 0-5,-1 0 1,-2 3 5,0-3-1,-1 0-1,2 0-1,-1 0-4,-2 0 3,-2 1 2,2-1-1,-1 1-2,-2-1 13,-2-1-12,3 0 2,0 1-1,-1-3-5,5 3 9,1-2-3,0 2-5,3 0 2,-1 0 8,3 0 2,4 2-11,0-2 4,-7 0-2,0 3-1,1-2 5,7 2-4,-1 1-9,-7-3 5,8 4 3,-8-1 14,-2-4-21,0 4 11,1-4-2,0 4-4,-9-4 3,3 0 3,0 3-3,-1-3-2,6 2 3,-7-2-3,7 0-3,-6-1 9,1 2-3,0-1 3,2-2 0,0 2-2,2-3-3,-4 3 2,3-1-1,0 1 5,2 0-14,0 0 11,3 0-3,5 0 3,1 1-4,-5-1 2,0 3 4,-2-1 0,0 0-8,7-2 2,-6 1 2,0 0-1,-3 0 1,5 1 2,-3-1-3,-2 1 6,1 0-1,-4-2-6,7 2 3,-5-1-2,5 0 0,-3 0 0,0 1 7,7-1 1,3 0-8,-1-1 2,-8 3 1,-1-1 0,4-4-4,-3 5 17,7-2-15,-8 3 3,2-4 4,-3 1-7,3 2-2,0-3 1,-2 1 2,-2 1-3,2-2-1,-3 0 2,2 0 0,-1 2 8,-4-5-3,1 3-12,2-1 4,-2 3 0,2-2 17,2-1-17,-2 1 4,1 0 9,-5 0-5,4 0-4,-2 0-2,-2 1 3,2-1-3,-3 0 4,1 0-2,2 0-2,-3 0 1,-2 2 3,3-2-4,-3 0-1,-3 0 6,-1 0 2,3-2-5,-4 4-1,-5-2 1,9 0 1,-9 0-4,9 0 2,-9 0 2,8 0-2,-8 0 1,0 0 2,6 0-1,-6 0-2,0 0 4,0 0-3,4-2-1,-4 2-1,0 0 4,0 0-2,0 0 7,0 0-8,5 3-4,-5-3 8,0 0-5,0 0-1,0 0 0,0 0-8,0 0 0,0 0 1,0 0-7,0 0 3,0 0-8,0 0 2,0 0-7,0 0 8,0 0-22,0 0-11,0 0-18,0 0-8,0 0-8,0 0-17,0 0-13,0 0-15,0 0-20,0 0-27,-21-3-16,14 2-26,-2-3-34,-3 1-37,-4-1-188,0 1-519,-3-2 231</inkml:trace>
  <inkml:trace contextRef="#ctx0" brushRef="#br0" timeOffset="98818.5818">973 15011 25,'-6'-2'48,"-3"2"-3,9 0 4,-14 0 2,6 0-3,-2 0-2,3 0-4,1 0 7,-4-1-2,1 1-2,-1 0-6,-2 0 1,2 0-1,-4 1 2,2 1 6,-1-2-12,-2 1 7,0 0-4,0 0 3,-4 0-8,6-1 9,0 4 6,-5-4-1,6 0 6,-2-1 2,3 2 5,1-1-9,0 1 9,2-1-4,0 0 4,1 0 1,-1 2-13,1-2 4,7 0 0,-11 0 1,11 0 1,-12 1-2,12-1-4,-7 0 2,7 0-8,0 0-4,-7 0 0,7 0-3,0 0 0,0 0-2,-7 2 1,7-2 1,0 0-1,0 0 3,0 0-2,0 0 2,0 0-4,19 2 6,-12 0-3,8-1 3,-1-2-2,5-1 4,2 2-3,8-1 0,-1 1 2,6-1-3,2 1 0,0-3 4,2 4-8,-1-1-4,4-1-2,10 2-1,-13-1 1,12 0 0,-10 3-2,-4-3-2,3 0 0,-4 0-2,0 1 2,0 1-7,-2 0 3,1-2-2,-1 3-1,-6-1-1,3-1-1,0 2-3,-4-3 0,3 0 4,-9 1-5,2 0 1,-2 1 3,1 1-5,-2-1 2,0-2-4,-2 1 2,-3-2 2,-1 2-4,-2 0-3,-1-1 4,-2 0-6,-2 0 4,2 1-6,-2-1 7,-6 0-5,12 0 5,-7 0-4,-5 0 4,5 2-5,1-2-1,-6 0 4,0 0-3,8 0 1,-8 0-1,0 0 3,5 3-6,-5-3 4,0 0 3,0 0-2,0 0-1,0 0-1,0 0 2,0 0-5,0 0 1,0 0-1,7-3 4,-7 3-1,0 0 3,0 0 4,0 0-11,0 0-3,0 0 7,0 0-2,0 0-2,0 0 2,0 0 6,0 0-4,0 0-3,0 0 0,0 0 0,0 0 2,0 0 1,0 0-3,0 0 3,0 0-4,0 0 0,0 0 2,0 0-3,0 0 0,-13-6-3,9 4 8,-1-4-12,1 3 9,-2-4-5,1 2 2,-4-2-4,-1 0 3,2-4-1,-1 2 0,1-2-1,-5-1 2,0 2 0,2-3 4,-2 4 5,1-3-9,3 4 1,-5-4-2,5 6 1,0-2 0,-3 1 4,1 1-5,7-1 1,-2 5 4,3-3-2,-5 1 1,4 2 0,3-2-2,-5 2 3,6 2-1,-8-5-2,8 5 3,0 0-1,-3-1 1,3 1-2,0 0 4,0 0-5,-6-2 4,6 2-4,0 0 3,0 0-5,0 0 5,0 0-1,0 0-1,0 0 4,0 0 0,0 0 1,13 10-1,-11-6 1,2 0-3,1-2-1,3 3 8,-4-1-8,1-1 3,3 3 0,2-1-2,-2-1 1,-2 0-2,3 2 1,1-2 2,-2-1 11,1 3-11,-2-3-2,0 4 1,0-4 2,0 1 1,-3 2-3,4-4 2,-1 2-5,-3-1 5,4 2-2,-3-1-1,1 0 3,-2 0-4,1-1 3,0-1-1,0 3 0,-1-2 3,2 1-2,-1-4 0,-1 3 0,1 0 2,-1 0 6,0 0-9,2-1 3,-2 0-1,-1 0 7,-3-2-3,5 5 5,-1-3-4,0-1-3,-2 2 4,-2-3 1,8 4-4,-8-4 4,4 1-2,-4-1 3,5 1 1,-5-1 0,4 4-4,-4-4 1,5 1 4,-5-1 2,5 1-8,-5-1 3,9 0 3,-9 0 5,5 2-6,-5-2-3,8 1 1,-8-1 0,5 2-4,-1-1 0,-4-1 1,5 1 1,-5-1-1,6 2-3,-6-2 11,4 1-14,-4-1 4,0 0-1,0 0-3,0 0 1,6 1-1,-6-1 4,0 0 5,0 0-3,0 0 1,0 0-4,0 0 6,0 0-4,0 0-3,0 0 3,0 0-3,0 0 3,0 0-4,0 0-1,0 0 1,0 0-1,-10 6-1,4-3-1,1-1 7,-3 4-5,-3 0-2,-5 3 4,2 1-5,-4 0 2,-5 2 9,5 0-5,-5 1-4,-1 4-1,0-2-2,2 3 8,1-2-7,-1 0 2,-5-2-2,14 0 2,-6-2 1,-2 4 5,4-3-5,3-1-6,-2-1 7,4-3-3,-3 2 4,2 3-5,-1-6 5,5 3-1,-1-3 2,2 3-3,1-4 1,-1 2 7,3-3-8,0 0 0,0-2-4,0 3 4,2-3-4,-1 2 2,2-2 3,-3-1-3,5-2 5,-3 3-1,3-3-1,-3 4-4,3-4 0,-2 3 4,2-3 1,0 0-2,0 0 1,-5 2-3,5-2 4,0 0 3,-3 3-6,3-3 6,0 0-8,0 0 5,0 0-3,-5 2 0,5-2-2,0 0 1,-1 4 6,1-4-7,-3 3 16,3-3-14,0 0 3,0 0-2,0 0 8,-5 3-12,5-3 8,0 0-7,-4 2 4,4-2-1,0 0 0,-4 4 0,4-4 3,-3 3-3,3-3 3,0 0-2,-4 2 0,4-2-1,0 0-2,-3 3-1,3-3 2,0 0 11,0 0-11,-3 2 3,3-2-3,0 0-1,0 0 10,0 0-10,0 0 5,0 0-4,0 0 0,0 0 0,0 0 0,0 0-4,0 0 6,0 0-1,0 0-3,0 0 2,0 0 2,0 0-1,0 0-3,-4 3 3,4-3-1,0 0-1,0 0 0,0 0 2,0 0 0,-5 2 1,5-2-4,0 0 5,-4 2-2,4-2 1,-2 4-2,2-4 3,0 0-1,0 0 4,0 0-7,0 0 5,0 0-1,0 0 6,0 0-10,0 0 1,0 0 3,0 0-3,-7 3 1,7-3-1,0 0 1,0 0 0,0 0 0,-1 1-2,1-1 0,0 0 12,0 0-18,0 0 8,0 0-2,0 0 1,0 0 1,0 0-3,0 0 3,0 0 4,-4 2-5,4-2 0,0 0 2,0 0-1,0 0-3,0 0 7,0 0-7,-3 4 2,3-4 3,0 0-2,0 0-1,0 0 1,-2 3-4,2-3 3,0 0 0,-4 4 3,4-4-2,0 0 1,0 0-1,0 0 5,-4 1-10,4-1 1,0 0 5,0 0-1,0 0 2,-3 3 1,3-3-3,0 0-1,0 0 0,0 0 3,0 0-3,0 0 0,0 0 1,0 0 3,0 0-7,0 0 9,0 0-6,0 0 3,0 0-7,0 0 9,0 0-4,0 0-1,0 0-4,0 0 12,0 0-7,0 0-3,0 0-3,0 0 6,0 0-5,0 0 2,0 0 0,0 0 4,0 0-2,0 0 3,0 0-4,0 0 0,0 0 1,0 0 1,0 0-2,0 0 1,0 0 4,0 0-3,0 0-2,0 0 3,0 0 0,0 0-1,0 0-4,0 0 5,0 0 2,0 0-2,0 0-5,0 0 4,0 0-3,0 0 1,0 0 2,0 0 0,-4 2 0,4-2-3,0 0 6,0 0-6,0 0 0,0 0-1,0 0 3,0 0-2,0 0 5,0 0-7,0 0 2,0 0 0,0 0 0,0 0-1,0 0 0,0 0 1,0 0-2,0 0 2,0 0-2,0 0 1,0 0 4,0 0-5,0 0-1,0 0 4,0 0 4,0 0-7,0 5 5,0-5-2,0 0 0,0 0-1,0 0 3,0 0-2,0 0-1,0 0 0,0 0-2,0 0 1,0 0 2,0 0 0,0 0-4,0 0-3,0 0-2,0 0 4,0 0-5,0 0-1,0 0-12,0 0 2,0 0-8,0 0-4,0 0-14,0 0-14,0 0-13,0 0-24,0 0-27,0 0-36,0 0-13,0 0-13,9-8-10,-9 8-171,0 0-402,15 2 178</inkml:trace>
  <inkml:trace contextRef="#ctx0" brushRef="#br0" timeOffset="101867.3375">5728 14809 106,'1'-12'159,"2"2"0,-3-1-9,4-4-10,-4-2-1,1 2-4,-1 3-5,-1-2-5,1 4-7,-4-1-17,1 0 3,1-2-9,-2 2-4,-1 2-1,-3 1-11,-1 1-8,1 2-6,-2 1-11,3 3-5,-7 6 0,3 2-8,-4 4 1,1 3-3,-6 5-2,8 2-9,-3 3 5,2-1-4,3-1-3,6-2 4,-2 4 1,3-3-6,3-6 1,3 4 0,-1-2-6,2-2 2,-3-4-1,2 0 1,7-2-3,-10-1 1,9-1 1,-5-2-4,5-3-1,-1 0-6,-1-2 1,-1-4 0,1-1 3,1-2-8,0-1 2,-1-2 1,-1-1-2,2-2 5,-1-2-5,-2 0-2,-1-1-1,-1 1 3,1 1-7,0-5 4,-1 2-2,-5 5 3,7 2 4,-4 0-8,-1 3 2,0 1 2,-1 0-9,0 1-1,1 5-1,0 0 3,0 0 2,-12 12-2,10-5-1,-3 2 4,2 2-1,-3 0 2,4 5-4,-3-5 3,5 1-1,0 5-1,3-7 0,-2 1 1,2 3-1,0-5 2,2 2 0,-1-2-3,3-1 3,-5-2-3,5-2 6,2 3-5,-2-4 5,-2-2-4,3-1 4,2-1-4,-1-2 0,3-1 2,-3-3 0,0 0-1,5-3 0,0-4 2,-5 4-5,1-2 5,-1-2-1,1-2 2,-2-2-4,-2 1-1,0-3 0,0 4 2,-1-9-5,-3 8 4,2-1 1,-3 4 4,-1 4-4,-1 1-1,-3-1 1,3 4-4,1-1-2,-2 3 5,2 4-3,0 0-3,0 0 0,0 0-2,-3 15 3,3-2-1,3 5 4,-2 1 1,1-1 3,1 2-3,-2-1-2,4 8 5,-1-1-6,1-1 2,-1-4-1,1-2 3,1-2-1,1 3 1,-2-6-2,1 3 3,0-2-2,1 0 3,-2-4-6,2-2 4,2-4-9,1 0 2,-1 1-1,1-2-5,4-3 1,-1-2 3,5-4-6,-2-1 1,0 2 4,2-6-3,-4 1 6,-1-6-4,3 1 4,-4-1-5,0-2 6,2-9-1,-2 4 5,2-2-4,-6-5 11,-2 3-7,3 1-1,-4 1 5,-2-1 4,-3 6 1,0 2 1,0 0 3,0 8 9,-4-3-1,1 7-4,-3 2-2,6 3-4,-10 0 6,-1 6-3,0 3 6,1 3-5,-3 3-3,-5 6 4,5 3-2,1-2-2,5-4-3,-1 5 2,6-6 2,-1 2 2,3 0 0,0-3-4,3-4 1,1 0 2,-1-1-5,3-3 5,-2-2 0,2-2-2,3-1 0,-4-3-2,5 0 7,0-3-7,2-2 0,-6-4-1,3 2 7,-1-3-7,-2 0 1,1-6-6,-1 2 3,-2 3-2,1-2 0,0-5 3,-2 0-5,2-1 2,-4 2 8,2 0-13,2 0 2,-4-1 3,2-1-1,3 3 0,-6 4 1,2 3 1,-2-2 2,2 5 6,-2 1 4,1-1 4,-1 6 4,0-7-10,0 7-6,0 0 7,0 0-2,0 0-2,0 0 1,0 0-2,-5 15 3,3-5 4,-2 1 6,4 6 1,-4 10 0,2-8 4,2 8-1,-3 2 2,0 2-1,2 3 5,-4 13 8,5 0 5,0-12 1,-4 15 3,4-3 3,0 3 15,0-15-20,-3 12 11,2-11-1,-5 9-5,6-10 4,-4 2 10,1-1-14,-2-4-7,1 1 7,0-1-10,-2-4-5,0-2 2,1-1-8,-2-7 3,-1-2 4,-2-3 0,4-2-12,-3-1 0,1-2-3,-1-1 11,-2-2-9,2-2-7,-4-3 6,1-3-2,-1-2-4,0-1-2,0-3 2,-2-2-4,-1-4 6,2 1-2,0-11-19,3 1 6,4-2-3,2-3-5,4-3-4,2-2-5,3 4 6,1-4-7,4 1-6,5 2 15,3 1-8,6 2-8,0 0 4,5 5-6,0-6 5,2 7 3,4 1 0,-1 4 5,2-1 1,-2 4-4,3-1-2,-5 1 9,4 1-4,-9 0 3,2 5 14,-1-4-12,-8 5-6,-3-1 7,2 3-5,-6 0 9,-1 1-8,-1 0-3,-2 0 7,0 2 0,-4-1 4,2 1-4,-6 2 3,8-3-2,-8 3-4,6-3 2,-6 3 1,5-4 5,-5 4-4,0 0-2,5-1 6,-5 1 0,0 0-1,0 0-4,0 0 5,0 0-2,0 0 3,0 0-6,0 0 4,0 0-4,0 0 3,0 0-6,5-5 3,-5 5-1,0 0 6,0 0-6,0 0-2,0 0 1,0 0-11,0 0 10,0 0-4,0 0-1,0 0-4,0 0 3,0 0 3,0 0-9,0 0 5,0 0 5,0 0-1,0 0-2,0 0 3,0 0 3,0 0-7,0 0 7,0 0-5,0 0 2,0 0-5,0 0 12,0 0-11,0 0 3,0 0 3,0 0-4,0 0-4,0 0 8,0 0 6,0 0-11,0 0-1,0 0-1,0 0 5,0 0-1,0 0-4,0 0 4,0 0 6,0 0-3,0 0-2,0 0-2,0 0 3,0 0-1,0 0 4,0 0-3,0 0 6,0 0-4,0 0 0,0 0 1,0 0 2,0 0-4,0 0 3,0 0-3,0 0 1,0 0 1,0 0-3,0 0 17,0 0-12,0 0 2,0 0-1,0 0 0,0 0-3,0 0 4,0 0 1,0 0-6,0 0 3,0 0-5,0 0-5,0 0 7,0 0-6,0 0 5,0 0 7,0 0-6,0 0-3,0 0 1,0 0 1,0 0 5,0 0-10,0 0 0,0 0 3,0 0-2,0 0-1,0 0 5,0 0-5,0 0 3,0 0-2,0 0 2,0 0-1,0 0-1,0 0-1,0 0 3,0 0 0,0 0 2,0 0 0,0 0 0,0 0-2,0 0 1,0 0 7,0 0-7,0 0-1,0 0-1,0 0-1,0 0 9,0 0-7,0 0-6,0 0 9,0 0-5,0 0 7,0 0-5,0 0 2,0 0 3,0 0-5,-7 11 0,7-11 5,0 0-2,0 0-1,0 0 3,0 0 0,0 0-1,0 0-2,0 0 4,0 0 3,0 0-5,0 0 1,0 0 2,0 0 0,0 0-2,0 0 3,0 0-2,0 0-1,0 0-1,0 0 2,0 0 1,0 0-2,0 0 2,0 0 3,0 0-2,0 0 3,0 0-3,0 0 3,0 0-5,0 0 0,0 0 2,0 0-2,0 0 2,0 0-2,0 0 0,0 0-1,0 0 4,0 0-3,0 0 3,0 0-3,0 0 1,0 0 0,0 0-5,0 0 8,0 0 6,0 0-11,0 0-1,0 0 1,0 0 0,0 0-3,0 0-2,0 0-4,0 0 3,0 0-3,0 0-1,0 0 3,0 0-6,0 0 6,0 0-3,0 0 1,0 0-2,0 0 0,0 0 2,0 0-3,0 0-2,0 0-3,0 0 3,0 0 0,0 0-6,0 0-8,0 0-7,0 0-7,0 0-7,0 0-11,0 0-5,0 0-6,0 0-16,0 0-7,0 0-14,0 0-8,0 0-15,0 0-2,-11 3-7,11-3 2,-10 5-3,3-2-7,1 1-4,-5-2-100,1 4-275,-4-1 121</inkml:trace>
  <inkml:trace contextRef="#ctx0" brushRef="#br0" timeOffset="107446.6467">2450 14780 23,'-4'3'67,"4"-3"0,-7 4 4,4-1-4,-1 0 4,-1 1-7,-1-1 2,0 0 0,-4 1-5,-2-2-2,-1 1 7,-5 1-1,3 1-6,-6-2-1,1-1 3,-2-2 8,2 3-6,-7-3-5,4 0 0,2 0-4,-7-3-4,0 2 10,0-3-1,3-2-1,3 0-3,1 2 3,1-4-2,1 2-7,-2-2 2,-3-4-7,6 4 3,1-1-6,0-3-1,0 1 2,2-3-7,2-1 0,-1-1-7,5-1 5,-5-5-6,4 5 1,-2-6-7,1 0-2,2-3 0,1 0 0,0 1-4,0-3 1,4 3-3,0-1 0,1 0 0,3 0-1,0 8-5,1-2 2,-1-5-4,3-1 5,1 9 3,6-9-3,-6 8 1,1-1 3,1 3-4,2-1-1,2 1 4,-1 0-3,2 2 0,0 1-3,2-1 4,1 2-3,-4-1 2,2 3 2,3-1-1,-2 2-1,2-2-3,-2 1 3,2 1-1,-1 0-2,1 3-2,1-3-1,-4 4 3,5-4 4,0 2-5,-2-1-3,2 0-2,-4 4 2,0-1 1,4 0 1,-4 0 0,4-2-1,-6 4-2,3-2 2,-1 1-2,0 1-1,0-2-1,-2 2 3,3-1 0,-2 2-1,-1-1 1,-2 2-3,3 0 3,-5-4-6,1 4 2,-1 1 2,-1-2 1,-6 2 2,10-3-4,-10 3-1,9 0 1,-9 0 2,0 0 1,9-1-4,-9 1 4,0 0-2,9-3 1,-9 3-6,0 0 5,0 0 1,5-1-2,-5 1 3,0 0-2,0 0 6,0 0-5,0 0-1,0 0 1,0 0-1,0 0 1,0 0-2,0 0 4,0 0-1,0 0 0,0 0 5,0 0-3,0 0 2,0 0 2,0 0 4,0 0 4,0 0 2,0 0-2,0 0 9,0 0-7,0 0 2,0 0-5,0 0-2,-18-4 1,13 1-3,-2 2-1,-4-2-1,1-1-2,-2-2-2,1 2 2,-3-1 7,0-4-9,-2 2 0,-2-1-1,2 0-4,-2 2-1,2 0 5,0-1-3,-1 0 1,-2 0-2,3 0 1,3 4 2,0-2-3,-1 2 2,0-2 0,3 3 0,4-1-2,-1 2 3,0 0-4,1-1 2,3 1-4,4 1 2,-9 0 3,9 0-3,-7-1-3,7 1 3,0 0-5,0 0 5,-8 0 0,8 0-3,0 0 3,-3-3-3,3 3 0,0 0 3,0 0 0,0 0-2,0 0 2,0 0 4,0 0-2,0 0 0,14 8 0,-10-6 1,3 0-1,-1 3 2,3-2 2,0-1-4,1 2 1,3-1 1,0 0-1,-3-1 0,8 2-2,-4-3 0,4 4 1,1-2 2,-4 1 4,6-1 0,-3-1-5,1 3-5,-4-5 2,0 4 4,3-3-3,-5 1 1,4 0-1,-7 1-4,3-1 5,2-2-1,-2 1 0,4-1 1,-5 2 1,3-2-3,-4 0 2,-1 0-1,1 0 2,0 0-4,-11 0 3,17-4-1,-10 4-1,-7 0 5,9-3-3,-9 3 1,11-3 0,-11 3 0,9-2-1,-9 2 0,7-2 6,-7 2-8,5-3 3,-5 3-6,0 0 3,0 0 3,0 0-3,0 0 2,0 0 2,9-1-6,-9 1 1,0 0 4,0 0-3,0 0 2,0 0-2,0 0 0,0 0 2,0 0 2,3-4 4,-3 4-3,0 0-4,0 0 0,0 0 0,0 0-1,0 0 1,0 0 1,0 0-5,0 0 12,0 0-11,0 0 1,0 0 0,0 0 0,0 0-2,0 0 0,0 0 0,0 0-2,0 0 3,0 0 0,-17 13-2,10-8 3,-3 2-3,0 2 1,1 0 7,-5 3-4,1 1-5,0-1 6,-2 1-5,3 0 4,1 1-4,-1-1 0,3 3 3,1-3 1,-1 0-1,1 1 1,1-2-4,-1 0 4,2-3 0,1 1-1,-1 1-2,1-2 4,1 0-3,-2-1 3,2-1-5,4 0 3,-1-2 0,-2 0-1,2 1 4,-2-1-1,1-1-1,0 0-1,1-1 1,0-1-2,1 3 2,0-5 0,-4 3-1,4-3 1,0 5-2,0-5 5,0 4-3,0-4-3,0 0 3,-3 2-1,3-2-2,0 0 4,0 0-2,0 0-1,0 0 3,0 0 1,0 0-4,-2 5 5,2-5-2,0 0 2,0 0-1,0 0 0,0 0-2,0 0 0,0 0-2,0 0 1,0 0 2,0 0 2,0 0 1,0 0 5,0 0-7,0 0-2,0 0-5,0 0 3,0 0 0,0 0 4,0 0-1,0 0 3,0 0-3,0 0 2,-3 2-5,3-2 5,0 0-4,0 0 0,0 0 3,0 0-4,0 0 6,0 0-5,0 0 1,0 0 1,0 0-2,0 0 1,0 0-3,0 0 4,0 0 0,0 0 1,0 0-3,0 0 0,0 0 0,0 0 3,0 0-2,0 0 0,0 0-2,0 0 4,0 0-5,0 0 5,0 0-4,0 0 1,0 0 0,0 0 1,0 0 2,0 0-5,0 0 1,0 0 4,0 0-5,0 0 3,0 0 0,0 0 8,0 0-8,0 0 1,0 0 2,0 0-5,0 0 3,0 0 0,0 0-3,0 0 2,0 0 1,0 0-2,0 0 1,0 0 3,0 0-4,0 0 1,0 0-1,0 0 3,0 0-3,0 0 1,0 0 0,0 0 2,0 0 0,0 0-2,0 0 7,0 0-10,0 0 6,0 0-2,0 0 0,0 0-3,0 0 3,0 0-2,0 0 1,0 0 2,0 0-1,0 0-2,0 0 0,0 0 3,0 0-2,0 0 0,0 0 1,0 0 0,0 0 4,0 0-1,0 0-6,0 0-5,0 0-21,0 0-14,0 0-18,0 0-21,0 0-25,0 0-22,0 0-28,0 0-23,0 0-19,0 0-164,0 0-392,0 0 174</inkml:trace>
  <inkml:trace contextRef="#ctx0" brushRef="#br0" timeOffset="109300.802">5589 13697 8,'-5'3'128,"5"-3"-3,-4 1-12,4-1-7,-4 3 5,4-3-1,0 0 0,0 0-4,0 0 5,0 0-5,0 0 1,0 0-4,0 0 0,0 0-5,14-7-2,-8 1 11,-2-1-10,3 1-3,0-4-9,2 0-9,-1 0 0,1-2-7,1-3-3,-2 0-4,-1-1-8,0-2-2,0 1-4,-3 1-6,1-1-1,0 2 1,-5-3-6,2 5 0,-1-2-1,-1 4 2,-1 0-2,1 5-3,-2-1 2,2 2-4,2 0-7,-2 1 5,0 4-8,0 0-2,0 0-2,0 0-3,0 0 5,9 18 1,-2-1-1,2 0 2,3 7 4,2-2-4,-4 2 0,2-4-3,-1 5 4,1-3-4,-2-4-2,-1 1 0,0-4-2,7 7-1,-9-8 2,0-2-5,1-1-1,-2-2 2,1 0-3,-1 0-5,-2 2-5,1-6-12,-2-1-10,2 1 7,-4-1-18,4-1 2,-2-2-6,-3-1-11,0 0-4,13-6-7,-11 1-4,3-1-1,-1-3 1,0-4 5,0-4 5,-2 1 13,1-2-7,-2-3 10,2 3 2,-3 1 0,0 0 13,0 2 5,0 4 5,5 0 15,-8 5 8,3 1 4,0-2 0,-2 4-1,2 3-5,0-4 2,0 4 1,0 0 3,0 0 1,0 0 3,2 14-4,1-9 3,-2 0-4,3 1 7,-3 0-4,3-2-1,0-1 1,0 1 2,1-1 1,-1 0-1,1-3 0,-5 0-1,10-3-3,-6 0 3,5-1 2,-5-2-2,2-1 0,-2-2 0,1-1 2,-1 2 2,1-5 0,-3 3-2,-1-1 4,-1 0 4,-3-1-2,3 5 3,-5-2 4,1 4-2,0-2-5,-1 4-1,-1 2-2,0 1-2,6 0-2,-17 7-3,8 1-1,-4 4 1,0-1-4,3 5 0,-3-1-1,2 0-2,3 2 1,1-2 0,1 2-1,3 0-4,0-2 4,1-3 2,5-1-8,-3 1 2,4-3-1,0-1-3,1 1 2,-4-5 1,7 2 0,-1-3-1,5-2 1,-2 2 1,3-6-2,0 3 0,-1-1 0,4-4 2,-2-1-1,0 0-1,-2 0 0,3-4 0,0 0 4,-5-1-5,2-1 4,-2-1-1,1-3-2,-4 0 0,1-2 1,-1 1-2,-1-3 2,-2 3-2,-1-1 4,-3 0 0,0 1-2,-1 0 2,-3 3 4,1 2-1,-3 3 3,2-2-1,3 6 1,-2-2 0,1 2-2,-2 4 3,1-2-5,3 3 1,0 0-1,-11 7-1,8 2 2,0-1-1,2 6 2,0-2 3,1 5-2,1-2-1,0 2 2,4-2-1,3 2 2,-1-1 0,2 2 1,3-5-1,-1 1 3,0 1-3,3-2-2,2-1 2,-2 0 1,-5-4-2,1 1-1,1-2-1,-2 0 1,-2-2-1,-1-3-1,0 3 1,-4-2 0,2 0 4,-1-1 10,-1 1 7,-2-3-5,0 5-6,0-5-3,0 0 1,-11 1 0,3-1 4,-3 0-8,-2 3-3,-3-3-1,3 0-7,-3 0-13,-5 2-10,6 0-11,-4-1-13,2 2-16,3 1-16,2-4-17,1 0-19,2 1-21,3-1-28,6 0-18,-7 0-14,7 0-25,0 0-174,7-10-427,-1 4 189</inkml:trace>
  <inkml:trace contextRef="#ctx0" brushRef="#br0" timeOffset="110137.5152">6359 13404 144,'4'-9'182,"1"-2"2,-2 5-2,-2 0 2,0 2-15,-1 2-16,0 2-7,0 0-5,0 0 4,-2 23-9,-4-8-5,4 4-6,-1 0-8,0 1 1,1-3-9,0 2-5,0-1-9,4-1-7,-2 0-4,1-1-10,2-5-6,-1 0-8,3-2 2,-1 0-9,0-3-5,2 0-3,1-2-4,-2 0-5,5-6-4,-1 1-3,2-4 0,0-1-6,7-2 0,-6-3-2,3 1-3,-3-2-2,0-4 1,1 0-1,-3 2-1,-1-3-5,0-1 2,-2 0 2,-2-2-5,3 3 5,-3 3-1,-1 2 5,0 2 7,-2 2-3,0 4-3,0 1 2,-2 3-6,0 0 1,0 0 4,-4 16 4,-1-4 2,-1 4 5,1 3-2,0 5-4,0-6 3,-1 0-2,3-2-7,0 3 1,3-3 3,0 2-2,3-7 1,-1 2-9,3-2 3,0-1 1,6-2-3,-2-2-8,-2-1 4,7-2 5,2-2-3,3-2 1,2-1-3,-1-4-2,1-2 3,4-3-2,0-3 0,-9 2-2,-4-2-2,9-6 2,-7 3-3,-1-4 7,2-6-6,-6 0-2,0-3 0,-2 0 1,0-3 4,-2-4-2,-2 4 7,0 0-16,-1-1-1,-2-1 4,2 2-2,0 4 0,-2 10 1,0 2 4,-2 7 0,2 1-5,-2 3-2,2 5 2,0 1 1,-8 18 11,3 0 8,-4 10-1,3 5 8,-3 12 10,-1-8 1,-3 10-2,1-2-3,5-9 8,3-4-5,0 1-14,1-3 10,3 0-9,0-3-10,5 2 7,-1-12 4,4 3-2,1-6 2,0 1-3,1-3-4,0-3 2,5-1-6,1-3-1,1-2 0,2-4 2,-2-4-6,1 0 4,0-4-8,0-3-2,4-4-1,-3-5-7,-1 0-2,-4-4 1,1 1-4,-3-7 1,1-1 4,-4-2-8,1 3 3,-4-7 10,-1 3 0,0 2-9,-2 1 10,0 4 2,0-1-8,-1 12 5,-2 6 3,0-1 2,0 4 1,0 2-3,0 6-3,0 0 12,0 0 3,-14 11 2,7 2 5,-3 6 4,-1 4-1,2 6-2,-1-2 2,0 2-2,3 2-1,2-2 2,1-1-2,-1 1-1,5-2 1,0 0-3,1-3-13,3-5-5,1 0 11,-1-3 1,3 0 6,1 1-11,0-8 6,-4 0-5,6 1-5,0-3-23,0 1-12,0-5-12,1 2-13,-2-3-11,3-2-17,0-1-15,-2-3-15,0 0-11,0-1-24,-1-5-15,-2 4-11,-1-3-15,3 0-32,-4-3-11,2-2-17,-4 3-12,3-6-176,-1 0-477,-5 1 211</inkml:trace>
  <inkml:trace contextRef="#ctx0" brushRef="#br0" timeOffset="110385.3041">7218 13349 107,'-3'-5'123,"-1"1"17,1-2 12,-1 3 13,1 0 9,1 1 9,2 2-4,-3-5-6,3 5-7,0-6-5,0 6-11,8-6 4,1 1-13,1-2-6,6 2-3,0-2-12,3 0-6,8-3-16,-5 5-2,-4-2-11,3 1-10,-2-3-7,2 2-5,-2 1-6,-3-2-8,-4 4-2,-3 3-7,0-3-2,0 1-4,-5 0-7,4 1-10,-7-1-18,-1-1-23,0 4-21,0-3-24,0 3-21,0 0-19,-9-2-26,9 2-21,-10 2-21,1 1-19,-3-1-12,2 3-168,-5-3-407,-3 6 180</inkml:trace>
  <inkml:trace contextRef="#ctx0" brushRef="#br0" timeOffset="113336.9339">5935 13036 18,'-1'-10'148,"-1"3"-2,1-1-16,-3-1-15,0 1 13,-2-2-5,1 2-5,-1-2-3,0 3 3,0-1-4,-2 4-7,-1 0-7,-1 0-9,-1 4 2,0 2-9,1 3-4,-6 3 1,3 6-2,-1 1-8,0 6-1,0 4 0,0 0-8,1 3 0,4-6-3,4-3-7,-2-3-3,6 4-4,-1-3-1,2 3-6,0-11 2,0 6-4,0-3-3,3-3-4,0 1-1,1-5-3,2 0 1,1-2 2,-2-3-7,4-4-2,1-2-3,6-2 1,-5-4-3,0-2 1,4-3-1,-2-4-2,3 0-2,-6 4 0,1-5-6,-2 4 7,0-2-5,-1-3-1,0 10-3,-5 2 4,0 3 4,1-4-2,-2 7-1,0-1 0,-1 2-2,-1 2 4,0 2-1,0 0 8,0 0-1,0 0 5,-3 19 0,2-7-2,-4 0 0,4-1-1,-2 2 0,2-1 0,1 0-2,0 1-5,1-3-2,2-1 3,-2-2 2,3 1-3,1-1-1,-1-2-1,2 1 3,2 0-3,1-4-3,-3-2-5,3 0 11,3-5-7,-3 1 0,2-4 1,2 0-4,-5-1 2,3-5-1,-3 3-4,-1-2 2,0-3 4,0 1 0,-2-2-5,-1 2 4,-2 0-1,3-2-1,-4 5-1,-1 3 0,4-2 2,-3 2-5,1 3 3,0 0-2,-2 1 3,0 0-5,1 4 3,-1 1-2,0 0 2,0 0-2,0 0-3,10 10 6,-7-2-3,1 0 4,-2 4 3,1 0 0,-2-1-1,2 4-1,-2 2 3,3-5-1,-3 5-1,2-1-1,-1-3 2,1-3 5,-1 2-12,2-2 2,0-1-2,3-2 1,-1-2 10,3 1-8,1-2-2,3-4 0,2 0-4,3-4 2,-1-2 3,2-1-1,0-2 1,3-6-1,-3 6-3,2-8 1,-5 3 3,3-6 0,-9 5 1,4-7 0,-5 5 0,-1-2 0,0 0 1,-3-1-5,-4 3 3,3-1 2,-4 1-2,-2 4 2,-1 1 1,-1 2-1,3-2 3,-3 7 0,-1 0-2,1 1 5,-4 4-4,8 0-1,-19 7 1,9 0-3,-2 1 1,1 4 2,-2 0-1,3 4 0,1-1-1,2-2-1,0 1 4,3-5-2,1 4 1,0-4 5,4 0-2,-1-3 0,4 0 1,0-1-1,2 0 2,-1-3 1,1-1-3,1-2-3,-7 1 2,15-4 3,-7-1-5,0-2 0,3-1 1,-6 1 1,3 0 0,-2-2-2,1 0 3,-1-2-2,-2 1-3,2-1-1,-2 3 1,0-3 2,0 8 5,1-4-9,-4 1 4,-1 4-3,4 0 3,-4 2 2,0 0 2,0 0 29,4 14-8,-4-6 5,1 4 5,1 7-4,0-1 8,-2 7-5,1 0 9,1 1-1,0 1 2,-4 0-9,0 1-1,1-1 9,-4-1-20,1 1 1,2-8 0,-6 6-5,3-7-1,1 0-1,-5-1 0,5-2-9,-5-3 5,4-2-7,-2-3 4,2-2-3,-1 1 5,-2-3-3,2 0-5,-1-1 5,1-4 1,6 2-1,-11-3 1,7-2 1,-1-5-10,1 1 2,1-6 7,3-4-10,2 2-2,1-1 0,5-10 1,3 2-9,5 3 9,0-5-13,1 4 2,5 2-1,1 2-4,-1-1 7,6 4-4,-5 2 3,2 3-8,-1 0 4,-6 7-4,2-3 4,-1 2 0,-1 1-8,-4 3 1,-4-1 5,2 1-10,-6-1-5,3 3-2,-5 0 0,3 0-1,-7 0-2,8-2 12,-8 2-10,7-3 4,-7 3-2,4-3-3,-4 3-7,0 0-10,0 0-10,0 0-16,0 0-19,0 0-24,0 0-24,-11-4-20,-1 4-16,0 0-7,-2 0-14,-4 2-24,-3-2-170,-6 0-426,-3 0 188</inkml:trace>
  <inkml:trace contextRef="#ctx0" brushRef="#br0" timeOffset="114791.4708">2138 13354 3,'1'-4'188,"-1"0"3,3 2-4,-3 2 3,-3-6-15,3 6-7,-3-7-11,0 4-1,1 1-9,-4-2-14,2-1-5,-1 3 0,-3-1-9,3 2-5,-4-4-7,-1 0-2,-3 1-6,-1-3-4,-4 2-2,-3-2-3,1 0 0,-3-6-8,-5 2-1,1-2-9,-1 1 1,1 1-6,0-4-3,-1-2-2,1 0-3,4-1-5,0-3-4,0-1 9,4-3-18,1 0 2,2 0-5,-1-1-2,3-1 1,1-2-3,2 1-2,3 0-2,3 1-2,1-1-3,1 1 1,2 0-9,2-1 4,2 3-1,1-3-4,-1 2-7,3 0 7,4-2-11,2 1 5,2-2-3,1 0 2,12-10-4,-3 9 4,7-10-1,4-1-9,1 6 4,4-1 6,2 3 11,-2-1-19,2 7 3,1 0-6,-12 8-1,5 2 3,0 0 0,-1 0 2,11-3 0,-10 7-1,0 1-2,-4 1 12,2 0-12,-3 3 1,1-1 3,-4 1 0,3 0-5,-3-1 3,-1 5 10,-9 0-16,2-2 5,2 1-1,-4 3 3,-8-1-3,9-1 2,-8 0 3,-1 3-2,1-2 5,-2 2 4,-4-2-15,0 2-4,4 0 1,-5 0 4,-4 1 3,5-1 2,-5 1 1,5-4-3,-5 4-1,4-2 2,-4 2-1,0 0 7,3-3-10,-3 3 2,0 0-3,0 0-3,-9-8 1,7 4-2,0-1-2,-5 1-2,1-1 5,-2 2-8,-1-3 9,0 0-9,-2 1 2,1-1 0,-2 0-6,-6 1 2,-1-2-1,0 4 7,-4-2 1,3 1-3,-1 2 0,-2-1 5,0 0-5,1-1 7,2 2-4,-1-1 4,2 3 1,4-5 0,0 5 2,7-1-2,-1-1 10,4 2-7,0-1 9,5 1-10,-11 0 0,11 0-3,-7 0 4,7 0 2,0 0-2,0 0 2,0 0-5,0 0 7,0 0-8,0 0 1,18 4-1,-8-4 9,2 3 0,6-3-1,2-3-4,-1 3 10,1 0-6,3 0-1,3 0 2,2 0-4,-6 0-1,8-1 1,-8-1-1,1 2 2,-4 0-1,2 0 5,-4 0-4,-1-1-3,-3 2 6,-3-1-3,-1 0 0,-1 2-3,-4-2 2,6 0 1,-10 0-3,6 4 2,-2-2 2,0 1 0,-4 3 6,0 5 6,-4-2 3,-1 7 6,-3 2-2,-2-1-2,-3 5 1,-2-1 10,3 1-15,-1 3-1,1-2-6,-1-2 6,3-4-1,1-1-2,0 0 7,2 2-13,-1-1-2,0-3-7,3 1-9,-2-1-11,0-4-5,2 2-14,1-2-13,0 1-15,1-1-9,0-2-20,0 3-21,3-4-16,0 0-13,0-1-16,-1 1-17,2-2-18,1 0-15,-1 0-21,2 0-141,0-3-410,1 1 182</inkml:trace>
  <inkml:trace contextRef="#ctx0" brushRef="#br0" timeOffset="116633.323">5796 11621 13,'5'-6'172,"-3"0"-5,3 0-1,-1-5-14,-1 5-3,-1-4-3,-2-2-4,0-1-4,2 1-2,-4-4-8,-2 0-7,-1 0-5,0 3-4,3 3-3,-3-2-6,-4 2-8,4 0-2,-4 4-17,0-1-9,4 3-5,-7 4-4,1 0-8,-2 4-7,3 3-4,-7 7-1,-3 10-1,3-1-6,-1 3 3,3 0-2,1 3-4,1-3-4,4 1 2,3-5-4,2 2 3,2-6-4,4-2 1,0-2-5,0-1 1,4-3-4,-2 2 1,2-7 2,-1 1-3,2-2-2,1-2 0,3-8-6,-2 4 4,1-5-1,4-3-1,-1-4 6,0-1-7,3-5-3,-4 4 2,-1-1-4,2-7 4,-5 6-3,1 1 0,-4-3 3,1-5-3,-3 8 0,0 3 0,-1 2 0,-1-2 2,-1 7 2,3 1 2,-3 1 0,0 0 1,1 3-6,-1 2-4,0 0 3,0 0-3,-1 13 0,1-3 2,0-1-1,1 2 1,3 3-5,-4-2 1,6 3 6,-3-5-3,4 2-1,-2 0 1,2-3 1,1 1-1,2-3-1,-1-1 2,-2 1-2,2-5 0,3 1 3,-2-3 0,1-1-2,0-2 0,-1-1 1,2-4-2,-1 2-2,-3-4 2,7-4 3,-2 2-5,-4-3 4,1 0 2,-2 1-5,-3-4 2,-1 0 0,2 2 0,-2-2 0,-3 1-1,-1 1 0,0 3-1,-1 1 3,1 0-2,0 3 1,0 3 4,-3-1-5,3 3 2,0 4-2,-1-5 1,1 5-3,0 0-1,0 0 2,0 0-2,0 0 6,13 12-3,-8-3 0,3-1 3,0-1 3,-1 3 1,0-1 2,1 1-3,1 1 0,-3-3 1,3 6 1,-2-5-4,3 6 3,-2-7-1,-2 5 0,2-5 3,2 3-2,-2-4-3,1 0 2,2 0 1,1-2-1,-2-2 0,3-1-2,1-2 4,1-2-2,2-1 0,-3-2-5,5-3 3,-3 1 0,1-3-1,-4-1 0,1-1 12,0-1-11,-5-2 1,-1-2-3,2 7 4,-5-6 6,-1-1 2,0 0 0,-4-1 6,-3 1 1,3 2-1,-1-2 1,-3 1 0,-1 7-3,1-3 3,-4 4-4,3-2 6,0 4-5,0 1-5,1 1-5,-1 6 0,5-2 3,-14 6 8,4-2-13,3 5-1,0 2 1,-1 3 0,2 2 0,0-1-9,-1 1 8,6 0-7,-2-4 1,2 3 8,2-4-4,-1 0-1,3-3 6,-2 2-8,5 0-1,-3-5 5,2 0 2,-3-1-4,3 1-1,1-5-2,0 0 4,-6 0-5,11-5 5,-4 2-2,-1-3 9,3-2-12,-4 1 0,0-2-1,0 0 4,1-1-1,-4-1 0,3 2 0,-2 0 0,-2 2 1,2-3 1,-3 3 0,5 2 4,-5-1-1,0 3 2,0-1-2,0 4 0,0 0-4,0 0 0,0 0 6,4 17 4,-4-2 1,4 5 10,-2 9 1,6 0 8,-3 0-9,4 5 12,-6-2-6,3-1 3,-4 4 2,0-2-1,-2 1-7,0-4 25,-2 2-14,-1-1-1,-5-6 4,0 2 0,2-9-4,-3-1 7,-3-3 6,3 1-2,-1-6 7,4-1-1,-3-3 4,-1 0 1,-1-2-6,4-4-4,0-2-1,0-2-15,3-4 14,1-1-15,-2-7-4,4-9-7,3 0-4,3-2-3,3-5-5,2-1-6,-1 0-7,8-11-8,-2 13 3,6 1-12,-6-2-8,7 6-8,1 1-15,0 4-15,-3 1-1,2 5-14,-4 3-15,-5 4-12,-1 1-18,-1 4-27,-4-1-26,0 2-20,-1 6-33,-6-3-5,0 0-15,12 2-18,-12 2-199,0-4-510,-12 15 226</inkml:trace>
  <inkml:trace contextRef="#ctx0" brushRef="#br0" timeOffset="117583.9621">5642 12489 135,'-2'5'208,"-1"-3"-3,3-2-13,0 0-14,0 0-11,3-14-9,6 4-12,0-7-14,1-7-6,1-3-9,2 1-9,0-1-2,-3-2-3,-2 0-10,-2 0-6,1 0-5,-2 9 4,-3-8-1,1 11 6,1 1-12,-4 3-4,0 1-5,0 6-9,0 0-3,1 3-8,-1 1-5,0 2-5,0 0-4,5 11-7,-2-1-1,6 7 0,-1-2-3,5 9-2,1-2 7,0 2-10,0-1-1,-3-5-4,3 3-4,-4-3 9,0-1-6,0-1-7,1 1-13,-5-2-14,2 0-23,-2-6-23,-2-1-25,-1-3-19,0 3-14,1-4-2,-1-3-20,-3-1-3,0 0-13,9-11 10,-4 3 0,0-3 4,-4-1 19,4-5 12,-1-1 18,-1-1 8,-2-10 22,-1 4 15,1 5 32,2 3 19,-3-1 25,-3 6 17,3 0 12,0 5 12,0 2-2,0 0-4,3 1 7,-3 4 8,0 0 6,0 0 8,0 0-6,7 9-2,-5-2 1,2-2-3,1 0-3,-2 3-5,-1-4-1,3 3-4,-3-2-5,4 0 0,-5-2-1,4-1 1,0-1-4,-5-1-5,13-3-6,-7 1 2,4-4-9,-3-2-1,2 1-4,1-4-1,-4 0-2,1 0-3,-1 1-2,-2-2 3,0 0 0,-1 1 1,-3 0 5,3 0-2,-4 5 0,-1-2-1,-1 4 0,-3-1-1,0 1-2,1 1-1,5 3-6,-14 5 3,3-1-4,2 6-3,-6 1-1,3 3 2,-2 7-8,5-6 1,4 5 3,0 0 6,0-3-14,5 2 4,0-2 0,6-5 1,-2 4-1,5-2-2,-2-4-1,9 0-1,-2-4-6,4-1 1,3-4 3,-4-2-3,-1-3-1,6-1 1,3-7-1,-1-1 4,1-3 1,-2-1 7,-3-4-11,0 1 3,-2-2-2,-3 0-1,-5 5 2,3-7-2,-5-2-1,1 1 4,-3 1-2,-3 5-2,-1 1 1,-2 2 4,0 3 3,0 4 2,-1 0 6,-2 1 3,3 1-9,-2 3 3,-3 3-2,5 1-1,0 0-2,-13 5 6,7 2-5,0 2-3,1 2-2,3 1 3,3 0-1,-1 0-4,6 7 8,0-5 2,3 2-8,3 0-1,-1-1 0,0-1 0,3 1-1,-2-3 2,-2 0 6,3 0-8,-5-3 0,0-1 0,-1 1 3,-2-2-6,-1-1 19,-3 1-18,1-2 0,-2-1 5,0 2-5,0-6-2,-7 3 4,3 4 0,-2-6-9,-4 0-5,2 1-18,-1-2-14,-5 0-9,2 0-22,1-2-22,-2 0-17,1 2-16,1-3-19,1-2-17,3 0-21,0-3-21,3 1-8,-1-3-163,3 2-412,1-2 183</inkml:trace>
  <inkml:trace contextRef="#ctx0" brushRef="#br0" timeOffset="118341.0691">6385 12034 95,'10'-15'94,"-2"1"7,-2 5 3,2-3 12,-2 1 7,1 0 0,-2 4 2,1 3-7,-1 0-5,1-1 7,-4 5 5,-2 0 3,9 5-8,-4 0 2,0 3-4,-2 3-9,2-2-3,0 7-7,-1-4-6,-2 1-8,1 1 4,2-2-12,-2-3 3,0 3-8,2-4 4,0 1-13,-1-3-2,0-4-4,2 3-2,-2-2-3,0-1-8,-4-2-7,10-3 4,-5-3-1,4 0-12,-5-2-2,3-3-1,-2 2-3,-1-3 1,1 0 5,0-3-13,-3-2 1,2 1-7,-1 4 5,-3 2 5,2 2 10,1 2-6,-3-2-7,0 5 1,0 0-3,0 3-3,0 0 6,0 0 3,4 15-2,-4-6 1,0 5 1,0 3-2,1 0-1,2-1 1,-1-3-2,3-1-6,-1 0 1,4-2 1,-3-1 4,3 1-2,2-2 2,-1 0-3,2-4 1,3-1-6,-2-1 3,3-5 2,2 1-5,0-2 10,1-6-4,-1 3-5,-3-6 6,3-1-2,2-7-5,-9 5 10,1-6-5,-1-3 1,-2-1 14,-4-4-16,-4 2-4,-2-5 0,0 0 2,-1-1-3,-5 2 1,-2-3 1,5 2 8,-4 1-3,2 7-2,0 7 27,3 2-5,-1 4-4,2 4-7,2 3 6,-3 2-7,4 3-9,-5 9-6,0 3 11,2 11 2,2 6-11,-3 2 11,3 5-9,1 10 3,-3-11 0,3 0-10,-2-3 4,4 0 12,5-3-9,-3 0-8,3-4 6,1-8-2,1 1-1,2-2 5,1-1 1,0-3-13,3-2 10,-1-4-6,0-3-5,0-3-1,4-3 0,1-2-11,3-1 4,-3-3-12,5-4-11,-2-3-14,-7 3-8,0-8 4,1-1-5,-9 4-1,0-9 3,2 1 8,-4 0 0,-5-3 7,0 0 0,0 1 5,0-4 2,-2 0 7,-1-2 0,-2 4 6,0-2 2,3 4-2,0 7 5,0 6 4,2 3 4,-3 2 4,3 4-1,0 2-2,-3 3 8,3 1 19,0 0-7,-1 19 2,-3 0 11,6 6-1,-2 5 7,0-2-4,0 1 4,2 0-5,2-1 2,1 0-5,-1 0-3,1-2-4,3-1 6,-4-6-8,0-1-4,5-2-4,-2-3-6,1 2-15,-2-4-13,-1-4-16,0 3-19,1-3-15,-1-4-22,2 1-26,-2-1-27,0-2-29,-5-1-21,13-8-19,-6 4-25,-2-6-203,1 4-483,-5-4 215</inkml:trace>
  <inkml:trace contextRef="#ctx0" brushRef="#br0" timeOffset="118612.2454">7174 11742 130,'-5'-6'175,"0"1"18,1 0 8,2 1 4,-2 1-9,3-2-5,1 1-16,1-1-10,3 0-5,1 1-3,4-4-5,-1 0-6,3 1-6,4-2 1,1 0-8,3 1 4,-1 0-14,1 1-2,2-2-10,-1-1-5,5 1 0,-5 1-17,-3 1 16,-6 0-26,-1 2-11,0 0-3,-4 2-12,1 1-4,-1-1-11,-2 1 9,-4 2-6,9-4 5,-5 1-21,-4 3-3,5-2-14,-5 2-11,4-3-17,-4 3-19,0 0-11,0 0-17,0 0-8,0 0-17,0 0-20,0 0-21,-10 12-25,3-9-16,7-3-34,-11 7-15,6-4-22,-4 3-172,-1 2-452,1-3 200</inkml:trace>
  <inkml:trace contextRef="#ctx0" brushRef="#br0" timeOffset="120386.0719">7218 9172 29,'-5'-12'148,"1"2"-10,0 2-1,0-1-6,0 1-9,1 1-4,1 0-8,1 0-4,0 2-6,1-1-6,-2-1-7,4 2-14,-1-1 2,4-1-4,0-1-3,2 1 0,0-2-1,5 4-2,3-3-9,4 2 6,-2 2-2,4-1-6,9-1-4,3 4-2,-1 2-1,0 0-4,4 2-2,-1 4-4,3 0-5,-3 4-3,-1 1-2,-2 7-1,-2 2-4,13 9 0,-17-6-1,-1 6-4,5 8-1,-11-6 1,-2 0-5,0 13 4,-9-10-3,3 12-1,-5-11-4,1 12 1,-6-11-1,-4 10 1,1 0 0,-5-9-2,-1-2-1,-3 13 3,1 3-2,-9-7-1,1 6-1,-4 0 4,-3-4-2,0 5-1,-5-3 0,2-3 1,-4-1-1,-2-2-3,-1-1 5,-2-3-2,0-4-6,-3 0 6,9-10 2,-7 4-6,7-8 2,1 2-2,1-5-4,0-1-2,5-2-6,5-3-12,2-2-14,2 0-7,6-1-17,2-4-7,1 0-1,0-4-7,2 0 0,4 0-10,0 0-1,0 0-7,0-9 11,5 2 4,1-1-1,-2-2 12,-1 1 4,2-3 1,-1 2 14,1-2-1,1 0 11,-3-4-7,3 0 6,0-1 20,1 0 8,-3 1 11,3-1 7,-3 0 1,0 4 20,0 1 11,0 2 7,-2-1 2,1 4 10,-2 0 6,-1 2 5,0 0-1,3 1-8,-3 0-10,0 4 3,0 0-7,0 0-1,-16 7 0,9-1 0,-6 1 1,0 5-6,-5 1 0,3 0-4,-6 4 2,4-5-2,1 1-5,0 2-3,2-5 0,2 3-2,4-3-5,1-1-1,2 1 2,1 0-6,4-1 3,-4 1-2,12 0-1,-3-1 1,9 4-4,-1 1-3,9 2 0,2 0 3,0 2-3,1-1-3,1 0 2,1 1-3,1-1 0,-1 3 4,-5-4-7,4-2 2,-1 1 1,-3 4 0,-1-5-6,-6-2-5,-2-1-14,1-1-7,-2-3-14,2 1-8,-5-4-22,0 1-4,-5 0-22,3-1-16,-3-1-21,1 1-9,1-1-20,-4 0-140,-2-3-326,4 5 145</inkml:trace>
  <inkml:trace contextRef="#ctx0" brushRef="#br0" timeOffset="121167.6084">7530 10725 125,'-5'-3'144,"1"-1"-6,2 0-9,0 1-8,2 3-5,-1-5-11,1 5-9,0-5-12,0 5 1,7-1-2,-7 1 3,12 1-8,-3-1 5,2 6-4,3-1 0,2 3-4,-1 2-1,9 4-1,-2-1-2,2 4-5,-3 2-1,-2-1-6,3 5-6,-3 1-1,-1 3 1,-2 5-5,-2 2-2,3 10 3,-3 4-7,-6-1 0,-2 2 2,-3 2-1,-5-6-3,0 6-3,-5-2 8,1-3 0,-3 8 0,5-4-2,-7-5-4,1 1 1,2-11-4,-3-2 4,1 2-7,-2-4 1,-4 3 3,1-4-3,-4 3-1,2-4 4,-1-3-9,1 1-4,0 0 0,-1-3-4,4-2 0,-4 0-1,5-6-2,-1-1-1,1 6-3,0-6 0,3-3 3,-1-1-7,6 0-3,-5-2 4,1 1-9,1-2-6,3 1-1,-3-4-16,2 2-7,-1-2-10,3 0-5,1-5-17,0 3-14,-1-2-15,4-1-11,0 0-12,0 0-14,-7-8 0,7 3 10,1-3-2,0 2 1,1-4 22,1-3 7,-3 3 1,0-1 14,4 0 3,-3 0 17,-1 1 5,2-2 6,-2 2 14,3 0 3,0 1 11,0-1 9,-2 4 10,0-2 6,2 4 5,-3 0 6,0-1-3,1 1 6,-1 4-12,0-3 16,0 3 8,0 0 9,0 0 6,0 0 0,-6 14 6,0-6-1,-1 2 1,-5 4 2,3-2-9,-1 2 10,-1 1-4,-1-1 5,-2-1-4,3 1-4,0 0-2,2-3-6,0-2 0,3 0-2,0 2-5,-3-4 0,4 0-7,3-2 5,0 2-2,1 1-7,1-3 0,1 2 0,-1-1 3,4 2-5,0 2 0,4 1-3,-1-1-2,6 2 1,1 2 2,-2-2-1,1 2 0,1-1 1,-1 0-1,2 2 0,-2-1-5,1 0 0,2-2 0,-4 0 7,0-1-15,6 2 2,-9-3-2,0-5 0,-1 5-1,-1-5-4,1 3-3,-1-1-6,-3-2-12,1-1-11,-2 3-17,0-2-8,0 0-9,0 0-14,-3 3-25,2-2-30,-2 2-27,0 2-37,0-3-38,-2 3-139,2-1-402,-2 1 177</inkml:trace>
  <inkml:trace contextRef="#ctx0" brushRef="#br0" timeOffset="122136.0849">7097 12385 87,'1'-5'141,"6"0"-8,-2 1-5,3-2-12,2 2-1,4 1-4,4 0-12,0 2 1,3 3-2,11 5-2,1 1 4,-5 4 7,6 2-6,2 3-8,11 7 6,-2 1-8,-1 3 1,-2 3-3,-2 2-5,3 1-3,-3-1-7,1 0 2,-6 5-8,0-2-3,-1 1-3,-12-7-3,5 12-7,-5-1-3,-7-8 3,-5 2-5,-3-2-1,-2 16-2,-5-16 4,-5 1-1,-3 0-3,-5 0 6,2 0-5,-4-3 5,-4-1-1,1-4-4,-3 1 3,-2-1 1,2-4-8,-2 2 2,3-3-8,-6 4 4,2-5-8,1 1 0,1-2-2,3-1-6,-1-1-4,0 3 2,5-9-8,2 4 0,-3-3-1,8-2-4,-2 2-10,0-3-14,1-1-15,0-1-12,4 0-17,-2-2-19,5 0-17,-2-1-24,0-1-4,1 1-9,3-4-20,0 0-6,0 0-19,0 0-15,0-14 6,0 9-6,3-7 2,-2 2-98,1 1-312,-2-3 139</inkml:trace>
  <inkml:trace contextRef="#ctx0" brushRef="#br0" timeOffset="122473.6474">7470 13401 56,'5'-7'135,"-5"0"-16,0 0 15,0 2-6,0 0-2,0 1-8,0 4 2,-3-3-1,3 3 0,0 0 0,-7 8-3,3 0-5,-1 7-4,-4-4-12,-3 5-3,2 1-3,-9 2-5,6-3-4,-1 0 4,-1-4-3,0 4 1,0 0-1,2-3-2,-3-4 7,2 4-12,1-6 2,4 1-8,1-3-5,1-1-1,1-2-1,3 1-12,-1 0 0,0-1-8,4-2 1,-3 3-8,3-3-1,0 0-2,7 6-4,-2-5-1,3 3-6,2 2-3,-1 1 1,5 5 1,-2-2 1,5 5-3,2 3-5,-3-3 1,2 2 1,-1 2-4,-2-3-2,-1-1 0,0-2 3,-3-1-6,2 2 1,0-4-1,-4-2-2,0-2-1,0 2-1,-5-4-14,2 0-5,-2 1-6,1-4-3,-1-1-9,1 3-11,-1-3-19,-4 0-23,0 0-22,8 0-31,-8 0-20,0 0-36,6 1-41,-6-1-151,0 0-421,3 7 188</inkml:trace>
  <inkml:trace contextRef="#ctx0" brushRef="#br0" timeOffset="123439.5909">7185 14039 63,'-4'-10'193,"1"2"-2,2 0-2,-2 2 0,1 0-4,3 1-14,-2 1-3,1 1-17,0-2-10,0 5-11,2-6-6,1 3-6,2 1 0,3 0-8,3 1-4,3 1 1,0 1-2,5 1-4,2 0-5,1 3-2,6 2-9,-10 2 0,9 4-8,-8-4-2,5 3-4,-2 5-3,-2 2 1,1 3 2,-3-2-9,-3 6 1,-6 2-2,0 2 2,-5 2-7,-3 2 1,-4-2-6,-1 2 0,-3 0 1,-2 1-10,-1-1-5,-3-2 2,-1 2-6,-2-2 5,1 1-5,-1-5 0,0 0-7,1 3 5,-6-2-2,3-3-7,-3-1 1,2-2 8,1 0-5,-1-3-5,6-3 8,-1 4-7,0-7-9,0 0 0,1-1-6,-1-1 4,6-2-4,-1 0-2,-1-1-2,4-1-5,-1-2-15,1-2-14,1 0-9,3-1-12,-1-1-13,1 1-31,2-3-13,-2 2-5,2-2-16,0 0-5,0 0-14,4-14 0,-1 8 10,-1-1 4,3-2 3,-1 0 14,-1-2 1,1-1 10,3-1 12,-2-3 15,-3 5 5,3-3 8,1-6 9,-1 10 1,-2-2 9,0-1 8,-2-2 8,3 0 8,-3 2 10,1-5 12,-2 6 13,3-1 6,-1 2 13,-1 1 5,-1-2 12,1 7 8,-1-1 2,0 3 6,0-2-1,0 5-2,0 0-2,-4-5 4,4 5 3,-11 7-3,3 4 2,-2 2 0,-3 1-1,1 3-7,-2-2 7,3 0 1,-2 1-2,-2 0-2,4-2-7,-2 0 2,3 1-4,-3-4-3,3 3 3,0-4-10,4-3 14,1 2-15,0-7 2,0 3-3,4-1-2,-3-1-2,3 0 3,-2 0-4,3-3 0,0 0 4,-2 4-15,2-4 6,2 7-7,-2-2 2,5 0 10,-1 4-2,5 1 5,0 5-9,-1 2 0,2 0 1,4 3-9,-3-5 1,5 9-3,-3-8-2,2 6 7,-2-7-13,1 2 4,4 1-2,-6-3 0,2-2-6,0-3 6,-1 0-8,1 0 1,-1-3-3,-2-5 1,2 4 0,-2-1-5,-2-3 7,1 2 2,-3-3-5,0-1 2,-3 2-1,-4-2-3,10 2 8,-6-1-23,-4-1 7,6 0-12,-6 0-5,5 3-20,-5-3-19,5 0-24,-5 0-19,2 4-22,0-1-26,-2-3-32,0 0-45,8 7-34,-6-4-43,0-1-163,-2 4-510,0-6 226</inkml:trace>
  <inkml:trace contextRef="#ctx0" brushRef="#br0" timeOffset="124077.5202">7001 15754 91,'-7'-3'117,"1"-2"-2,-2 3 8,3-1-15,0-1-4,0 1-6,0 0-1,2-1-1,-7 1-8,9 1 4,1 2-2,-4-6-2,4 6-3,-3-4 0,1 1 3,2 3-1,0-4 5,0 4-1,0 0-4,0-5 1,0 5-3,4-5-5,-3 2 1,-1 3 0,4-4-8,-4 4 0,7-5-2,-4 5-2,-1-3-3,-2 3-4,7-2-5,-7 2-3,5-1-3,-5 1-4,0 0 2,4-3 2,-4 3-10,0 0-5,3-3 5,-3 3-4,0 0 0,0 0-3,8-1 8,-8 1-10,0 0 6,3-4-1,-3 4 1,0 0-1,6 0 2,-6 0-6,0 0-3,0 0 1,0 0-1,0 0-6,4-1-3,-4 1 0,0 0 1,0 0-7,0 0 1,0 0-6,0 0 4,0 0-4,0 0 1,0 0 2,0 0-7,0 0 0,0 0-1,0 0-16,0 0-20,0 0-13,0 0-29,0 0-15,0 0-19,0 0-19,-12-4-21,12 4-21,-6-1-32,6 1-13,0 0-9,0 0-185,-10 5-440,5-4 195</inkml:trace>
  <inkml:trace contextRef="#ctx0" brushRef="#br0" timeOffset="135826.7251">9156 10438 177,'-2'-18'180,"-3"-7"2,1 6-4,-1-10-3,-3 1-3,2 9-2,-1 2 0,3 2-5,1 3 6,0 4-8,-1 1-11,0 1-6,1 3-8,3 3-13,0 0-1,0 0-10,-6 8-12,3 0-2,0 0-8,2 4 0,-1 1-16,-1-1-1,3 6 0,-2-3-11,-1 3-8,3-2-5,-4-2-3,4 2 3,0-3-11,0-1-9,-1 0 5,1-4-2,0 1-2,-2-3-1,2 0 1,0 2-4,0-6-6,0 1 4,0-3-3,0 7 5,2-5-10,-2-2 1,-2 6 4,2-6-4,0 0 1,0 0-3,-2 2 0,2-2-9,0 0 6,0 0-3,0 0-3,0 0-5,-10-8 1,10 8 2,-1-5-2,1 5-5,-4-4 4,4 4-1,-2-2 9,2 2-11,-1-3-7,1 3-2,0 0-1,0 0-7,0 0-3,-3-4-10,3 4 0,0 0-8,0 0-4,0 0-9,0 0-6,0 0-10,-4-3-11,4 3-18,0 0-20,-3-3-21,3 3-13,-4-3-14,4 3-21,-5-4-11,5 1-13,0 3-34,-4-7-125,4 3-396,0 0 175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28:42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8160 4035 36,'0'4'118,"0"-4"-12,0 0 0,4 3-6,-3 0-8,2 1 3,-1-2 9,-2-2-22,4 6 0,-3-4-8,3 1-1,-4-3 4,3 6-5,2-1 3,-4-2-6,1-1-12,0 1 8,0 0 0,0 1-14,2-1 8,-4 0-8,0-3-6,2 6 3,2-4-6,-4 1 1,0-3 1,3 4 6,-3-4 4,0 0 8,2 2 3,-2-2 10,0 0 9,0 0 16,0 0-1,0 0-13,0 0-10,0 0-2,-2-16-8,2 9-7,-3-4-4,-1 0-7,-2 4-3,2-3-4,-1 0 3,0 1-5,2 0 1,-2 0-7,1 2 2,-2 1-2,2 2-3,-1 1-1,1 0-7,-1 3 0,5 0-10,-14 3 9,1 8-7,-2 2 2,-4 9 1,-2 2-6,-2 3-2,4 4-3,1-1 2,0 3-1,3-3 3,2 2-3,3 0 0,2-2-2,3-3 1,2-2-1,3-4-2,3 4 0,2-2 4,-1-5 1,5 2-4,-1-6 0,2 3 2,-1 0-1,3-2-4,-2-8 3,6 4-5,-2-3 3,-3-2-4,1 0-2,1-5-1,-1 2-2,0-2-6,3-2-7,-3-2-14,1 2-5,1-4-23,1-4-15,-2 3-10,3-5-23,-4 5-20,-3-1-25,0-2-24,-1 4-16,0-3-16,0 2-168,-3 2-412,0 0 183</inkml:trace>
  <inkml:trace contextRef="#ctx0" brushRef="#br0" timeOffset="256.3864">8579 4317 28,'1'-4'195,"2"2"-2,-3 2-10,0 0-14,1-4-20,-1 4-9,0 0-19,0 0-9,0 0-10,0 0 2,3 10-1,-2-2-9,4 5-3,-5 1-6,4 5-5,-1 7-11,-1-6-1,-1 3-11,2-4-4,0 7-6,-1 0-1,1-7-5,1-1-7,1 1-19,-4 0-34,4-3-33,0-1-36,-3-4-35,2-1-34,-1-2-29,1-2-107,2-1-316,-2-3 140</inkml:trace>
  <inkml:trace contextRef="#ctx0" brushRef="#br0" timeOffset="821.7939">9029 3883 167,'0'-5'236,"0"2"-20,-3-2-25,3 5-13,0 0-23,0 0-9,0 0-12,8 19-6,-4-2-7,1 2-6,0 9-8,0-1-5,2 2-4,1 0-7,-1 4-9,0-4-5,0 1-3,2-2-3,-6 1-7,6-4-7,-3-2-1,1-3-8,-2-3-5,0-1-4,-2 0-2,1-4-4,-2 0 1,1-2-6,1 1-2,-3-5-1,1 1-3,0-2-2,-1-1 0,0 1-2,1-2 3,-2-3-1,2 1 8,-2-1-8,0 0-1,0 0 1,0 0 0,-6-16-3,3 11-3,-2-7 2,4 0-7,-4-3 16,-2-2-12,4 0 6,-4-2-3,0 2-1,1-8 12,0 0-1,0 0 5,3 9-4,-3-3-3,3 0 1,-1-7 2,2 8-1,-3-8-1,3 7-4,2 0 4,-2-1-6,2 1-5,0 0 6,4 2-5,1-4-5,-3 1 0,2 3-5,4 0 5,-1-1-2,2 0-2,2 2-5,-1 1 7,-4 7-5,2-2 0,-1 5-4,0 3 1,-1-1-1,5 3-3,-1 3-6,-1 6 3,-2-1-4,0 4-3,-6 5-2,-1 3-4,-1-2 1,-8 10-8,-1-2-4,-2 0-6,4-1-8,-3-1-11,2-7-1,-1 10-3,-4-6-6,2 4-1,3-10-4,0 1-5,2-1-5,1-5-7,-2 1-4,4-3-3,1 2-22,-1-6-5,0 1-15,4 1-17,-2-5-6,2-1-8,0 0-13,0 0-99,0 0-302,8-12 133</inkml:trace>
  <inkml:trace contextRef="#ctx0" brushRef="#br0" timeOffset="1295.8098">9382 3778 17,'0'0'36,"0"0"-13,0 0 9,0 0-8,0 0 1,0 0-3,0 0 5,3-3-2,-3 3 10,0 0 1,0 0 0,0 0 2,0 0 2,0 0 1,0 0 6,0 0 12,-1-11 3,1 11 11,-2-4-3,2 4 9,0-5-1,0 5 10,0-6 5,0 2 5,0 4 6,-2-6 4,4 0 9,-2 6-3,-3-6 1,2 4-6,1 2-3,0-7-1,0 7-2,0 0-8,0 0-8,-4-2-10,4 2-7,0 0-8,0 0-1,0 0 0,8 26-3,-3-1-4,1 0 2,1 6-10,5-1 2,-3 0-4,-3 1-5,1 3-2,3-5-3,-3 2-1,-1-2-6,-1 0 0,0-3-3,4 0 0,-5-2-5,1-6 4,-1-3-8,-1 2 4,2-5-8,-1-3 3,-1 2-5,1-4-7,-2 1-13,0-3-10,0 1-12,-1-3-14,1 0-14,-2-3-19,0 5-21,0-5-41,0 0-31,0 0-25,0 0-19,0 0-163,0-18-411,0 8 182</inkml:trace>
  <inkml:trace contextRef="#ctx0" brushRef="#br0" timeOffset="1625.8115">9819 3749 92,'2'-12'204,"-1"0"-3,-1 0-8,-1 2-9,1-1-8,0 3-8,-2 2-7,2 1-5,-2-1-8,1 3-11,-1-1-6,1 0-12,-3 1-13,4 3-12,0 0-12,-9 7-5,3 0-8,-2 4-8,1 4-5,-5 9-3,1 2-6,2 2-6,-1 1 0,3 0-4,3 1-6,0 0-5,0-2 3,0 1-6,4-8 1,0 3-5,0-6 0,3-2-6,-2 4 4,5-6 0,-2 0-6,1 1 3,0-5-3,4 1-1,0-3 2,-3-1-3,3 1 6,1-3-20,-2-1-16,3-2-15,-2 0-20,3-2-24,-1-3-27,2 0-28,0-2-24,2-5-23,1 2-16,-3-2-162,2-3-389,-3 1 173</inkml:trace>
  <inkml:trace contextRef="#ctx0" brushRef="#br0" timeOffset="2660.1534">8552 3906 59,'8'-31'124,"-4"1"0,2 1 1,-2-2 2,1 2-5,0-2 10,0 5-7,0 0-10,-1 5 6,1-3-6,1 5-9,-2 6-1,-1-1-3,-1 3 24,3 2 1,-4 2 0,-1 0-3,3 2-6,-1 1 1,-2-1-13,0 5-13,-2-5-15,2 5-1,0 0-6,0 0-8,0 14-6,2 3 0,-2 12-1,3 3-10,1 14 1,-2 12-1,3 2-5,2 26-1,0-2-4,-1 6-2,1-3 1,-1-5 3,0 7 0,4 1 3,-3-3 4,1-2-3,0-26-4,4 22-9,-7-25 19,4 1-2,0-2-7,0-3-4,-4-6 3,0-10-24,-1-1 15,4-3 6,-4-2-3,1-1-6,-4-3 5,3-8-9,-3 1 2,2-9-2,-2 8-8,2-9-4,-3 0-18,2-2-31,-2 1-23,4-6-28,-4-2-26,4 7-34,-4-7-46,0 0-51,0 0-43,0 0-188,0 0-517,1-29 229</inkml:trace>
  <inkml:trace contextRef="#ctx0" brushRef="#br0" timeOffset="5021.6016">10611 3648 115,'0'-7'232,"-2"-1"-17,0 3-23,2 1-19,-2 1-18,2 3-14,0 0-18,0 0-8,-1 13-11,1-3-8,-3 3-13,3 4-6,3 1-6,-2 3-4,1-2-13,-2-2-4,4-2-6,-4-2 0,3 4-7,-1-5-3,2-1 1,-1-1-6,2 0-4,-3-5-4,-2-1 2,2 0-2,2 0-1,0-2-2,-4-2-4,9-1 6,-9 1-4,11-6 2,-7-1-3,3 2 3,-2-5-2,0-1 2,-1 1-3,2-1 3,-2-1-3,-2 0 1,1-5 2,-3 0 3,0-3 5,-1 3-7,-3 1-1,0-2-5,-5 1 4,1-1-6,-1 2 3,-2 1 23,-1 2-3,7 1-5,-2 3-5,-2 1-4,4 1 1,0 2-6,1 1 1,1 3-6,3 1 2,-11 1-3,11-1-3,-7 12 3,3-7-1,1 6-2,-1-4 1,0 8-1,3-3 0,-2-2 1,2 2-4,-4 0-1,3 0 3,2 1 2,-2 0-5,2-5-2,2 0 5,0 1-5,0 0-1,1 3 5,1-7-1,-3 5 3,7-4 0,-3-2-6,2 4 1,3-3 3,0-2-2,-1 1 2,3-4-2,-2 0 5,3 0-2,0-4-1,-1 1 1,0-1 4,1 0 0,1-2-8,-1-1 5,0 1-1,-2-2-1,-1 1 1,2 1 4,-4-3-2,-2-1 3,2 1-3,-1 2 5,-1-4-7,0 2 2,-2-2-1,-1 3 5,3-4-5,-4 2 2,0 0-3,4-1 6,-5 3-1,2-4-2,-3 3 1,2 1 9,-1-2-6,-1 3 2,0 0-3,0 2 0,0-2 7,0 2-2,0 0 2,3 0-4,-3 1-5,0 0 4,0 4 2,-3-7-8,3 7 8,0-5-5,3 2 0,-3 3 0,-3-4-5,3 4-1,4-5 3,-4 5-3,-4-4-1,4 4 1,0-5 1,0 5-4,0 0 3,0-4-1,0 4 2,0 0-8,-1-3 3,1 3 3,0 0 0,-2-7 3,2 7-4,0 0 3,0 0 2,0 0-5,0 0-1,0 0-3,0 0 10,0-4-8,0 4 5,0 0-11,0 0 8,0 0-1,0 0 4,0 0-4,0 0 3,0 0-2,0 0 4,0 0-4,0 0 2,0 0 0,0 0-9,-3-3 8,3 3 2,0 0-1,0 0 1,-1-3 2,1 3-6,0 0 2,0 0-3,-6-3 3,6 3-4,0 0 6,0 0-8,0-4 8,0 4-5,0 0-1,-4-5 4,4 5 2,0 0-6,-2-5-8,2 5 9,0 0 5,-4-2-6,4 2 5,0 0 1,-1-3-2,1 3-8,-2-3 12,2 3-7,-4-4-7,4 4 7,0 0 2,-2-3-1,2 3 3,-4-4-2,4 4 0,-3-2-3,3 2 0,-4-5 2,4 5-1,-4-1 3,4 1-5,0 0 2,0 0 0,0 0 1,-7-2-4,7 2 1,0 0-3,-8 4 3,8-4 2,-4 3 2,4-3-3,-3 3 8,3-3-13,-8 2 5,8-2-3,-3 2 2,3-2 4,-3 7-2,3-7-2,-4 4 5,4-4-2,-5 2-6,4 0 2,1-2 0,-1 5 0,1-5 1,-2 7 3,2-7 1,-2 2-3,2-2-1,-1 6 2,1-2 0,1 1 0,1-3-2,1 4 2,-2-3-1,4 3 3,-1-4-4,-2 2-1,2 1 8,4-2-6,-5 1 0,3-1 1,0-1-3,-1 0 3,2 1-5,-1-2 7,2-1-8,-3 0 6,5 0-4,-3-1 8,2 0-5,0-2 1,1-1 1,0-2-3,2 2 2,1 0 3,-2-2-3,2 1 2,-3-1-4,2 2 6,-4-3-6,2 1 3,-4 1-3,3-3 3,0 3 1,-4 2-4,-1-2 1,2-2 2,-3 3-1,1 3 0,1-5 2,-2 3 2,1 2-2,-4 1 0,4-6 4,-4 6-2,1-2 8,-1 2-6,2-5 2,-2 5 2,2-3-6,-2 3 7,0-5-5,0 5 5,2-4-3,-2 4 4,0 0-4,0 0 4,0-3 1,0 3-7,0 0 4,0 0-3,0 0 3,0 0-12,0 0 0,0 0-13,0 0 16,0 0-1,0 0 6,0 0-4,0 0 6,0 0-13,-6 17 4,5-12-10,-1 6 16,-4 2-5,6 1 4,-2 4-6,1 2 7,-2-2-6,6 8 10,-3-7-11,1 4 5,1-3 2,0-2-3,0 2-1,3-3 1,-1 1 1,1-2-5,1 0 9,2-5-4,0-2-2,0 1-4,0-3 5,-1 1 1,2-2-1,-2 1 6,4-3-4,-1-3 5,0 3 1,4-4-6,-2 2 10,2-4-6,-1 1 6,-2-2-3,5-2-4,-6 1 4,3-1-6,-2-2 9,-1 2 4,0-2-3,-2 2 8,0 0-2,-3 2 3,1-2-3,-1 1 7,1 1-11,-3 0 22,1-2 3,0 2 7,-4 3-3,8-6-21,-4 4 15,-4 2 7,5-6 0,-5 6 6,1-4 2,-1 4 3,4-3-2,-3 0 9,-1 3-10,0-3 16,0 3-3,1-4 0,-1 4 2,0 0 2,0 0 1,0 0-2,2-5 0,-2 5-3,0 0 1,0 0-6,0 0-1,0 0-1,0 0 2,-4-4-9,4 4-1,0 0-4,0 0-2,0 0 0,0 0-3,0 0-4,0 0-3,0 0-2,0 0-3,0 0 0,5-3-4,-5 3-3,0 0-2,0 0-1,0 0-2,0 0-8,0 0 5,3-3-4,-3 3 4,0 0-13,0 0 7,0 0-4,0 0 5,0 0-3,0 0-1,0 0-3,5-1-1,-5 1-7,0 0 9,0 0-2,1-5 0,-1 5 2,0 0-3,0 0 4,0 0-6,0 0 2,0 0 2,0 0-5,0 0 5,0 0-4,0 0 1,0 0-8,0 0 6,0 0 4,0 0-3,0 0 2,0 0-7,0 0-16,0 0-13,0 0-21,0 0-20,0 0-36,0 0-21,0 0-36,0 0-41,0 0-28,0 0-33,0 0-28,0 0-41,12 8-33,-9-7-24,-3-1-238,5 7-686,-5-7 303</inkml:trace>
  <inkml:trace contextRef="#ctx0" brushRef="#br0" timeOffset="5698.9522">11309 4207 171,'0'0'273,"0"0"-3,-2-15-1,2 12-4,0-2-8,0 5-9,0-9-17,0 8 2,0 1-31,0-6-17,0 6-24,0 0-21,0 0-9,0 0-3,4 16-2,1 2-10,4 10-8,-3 4-7,2 2-4,2 11-14,2-10-1,-3 10-34,0 0 30,1-11-9,-1 1-15,-5-3 1,5-3-10,-6 0 0,4-3-18,-1-6 16,0 5 4,0-10-5,-3-2-1,2-2-6,-3 0-8,-2-3 1,2-1 2,0 1 3,-1-3 9,0-1-9,2 0 28,-1 0 9,0 0 13,-2-4 12,0 5 7,0-5-6,0 0-5,0 0-9,0 0-8,0-20-13,0 8-2,-4-6-6,1 0-6,3-2-8,-1-7-5,-2-6 0,-1 5 1,-1-7-9,0-11-10,-1-1 3,2 13-4,-2-1 1,-3-13-5,4 12-2,1 1 4,3-1-1,-2-1-4,2 2-7,2 3 1,2 1-10,-1 4-5,5-2-2,-4 10-6,4 4-1,-3-2-3,2 5 2,3 3 0,-2 1-9,1 5 3,4 2-9,2 1 1,-3 4-12,0 1 1,0 4-4,2 3 0,-5 3 1,2 2-5,-4 2-3,-2-1 3,-4 1-7,0 0-29,-3 1 19,-3 5-5,-7 0-16,0-1-8,-4-4-19,2 0 9,-4-1-12,4-5 1,0 1-11,0-2-8,-2-3-11,0 1-14,0-5-16,6 0-17,-3 0-11,5-2-28,2-3-26,0 2-165,1 0-465,0-1 205</inkml:trace>
  <inkml:trace contextRef="#ctx0" brushRef="#br0" timeOffset="6249.5728">11503 4325 5,'2'-1'240,"-2"1"-23,5-4-15,-5 4-21,6 0-12,-6 0-13,6 8-7,-4-4-9,2 3-7,0 1-11,3 2-15,-3 1-7,0 1-14,1-1-7,-2-2-7,3 3-3,3 3-9,-4-5-5,3-2-4,0 0-6,2 0 3,-1-1 0,0-2 2,2-3-3,-1-2 0,1 3 1,-3-3-4,2-3 1,-1-2-5,0 1-5,0-1-3,1-4-4,-1 2 1,-1-2 2,-1 1 3,1-3 7,-5-1 1,-1-2 0,1 1 7,2-4 9,-3 1-6,0-1 0,-2 5 3,2 2 3,-1 0 1,0 3 0,-2-3 8,2 4-12,-1-1 6,0 3 1,-1 0 1,0 1-5,1 3-12,0-5-1,0 5-6,0 0-9,0 0-3,0 0-1,0 0 1,-4 13-13,4-3 6,-2 2 0,-1 3-1,5 3-2,-1 2 4,2 6-5,-2 2 2,2 2-3,0 0 13,0 2-3,-1 2 6,3 3-4,-3 10 4,5 0-3,-5 0 3,1-11 5,2 12 4,5-2 2,-5-8-7,2 9 1,3-1-6,-2-12 5,-5-2-5,8-1 1,-9 1-6,8-4 4,-3-1-8,2-1 0,-6-8 2,-1 0-9,2-1 7,-1-5-6,-1 1-3,-2-4 6,0 4-4,-2-4-4,2 0 4,-3-2 0,-1-1-6,-1-2-4,5-4-16,-18 2-34,18-2 2,-19-4-11,10-3-35,-3 0-24,1-1-30,-1-4-23,2-2-25,-5-9-32,6 0-28,3-2-25,5-8-26,2-3-237,-2-10-584,5-3 259</inkml:trace>
  <inkml:trace contextRef="#ctx0" brushRef="#br0" timeOffset="6845.6401">11993 3987 27,'8'-31'185,"-2"2"8,1 12 1,-4 0 0,4 7-10,-6 2-16,0 0-15,1 4-18,0 0-14,-2 4-6,0 0-4,7 14-7,-7 2-1,6 9-5,-3 5-7,-2 3-2,-2 0-2,2 16-6,-6-17-4,9 1-5,-3 1-9,-1 0 0,4-3-9,1-1-4,-3-5-7,5-7 0,-3 2-4,2-3-5,0-1 2,1-6-1,2-1-8,-2 2-2,3-7-5,-1 1-7,3-4-8,1-2-12,2-6-6,0-3-10,-1 0-7,0-6-7,4-5 3,-2-7-4,-2 3 4,-5-8-1,3 0 6,-1-14 3,-1 1 1,-1-2 3,-1 1 11,-7 2 7,3 11 13,0-3 4,-2 3 14,0 8 3,-2 8 10,2 5 0,-2 2 1,1 3-5,-1 2-3,0 1-9,0 3 2,0 2-4,0 0-2,0 27 0,-1-3-3,1 6 1,-2 3 3,0 1 4,0 2 1,2 11 0,-2-14 6,2 1 1,-2-4 5,0 1 10,6-2-13,-2-6 5,-2-1-2,4-6-3,-4 2-3,3-5 2,-3-1-6,3-3 7,-1-2-6,0 0-1,-2-1 8,3-1 4,1-1 1,0-1 3,-4-3 1,0 0-2,20-7-6,-10-1 2,2-3-10,4-3 4,1-7-3,-1-4-9,0-3-5,-1-1 1,0 3-5,-1-2-7,-2 5 9,-3 6-7,1 2 0,-7 1 5,4 6-7,-4 1-10,3 5 1,-5-1-4,-1 3 3,0 0 2,12 17 0,-10-5-6,4 5 0,-2 3 3,1 6 2,0-2 4,-2-5-4,0-1-6,1-1-6,-4 0-18,7-2-20,-4-3-31,0-1-28,1-3-22,-1 0-32,2-3-18,0-3-25,-5-2-10,17-1-12,-4-4-9,3-5 1,0 1-143,-1-5-414,-2 1 183</inkml:trace>
  <inkml:trace contextRef="#ctx0" brushRef="#br0" timeOffset="7677.381">12787 4078 424,'7'-26'42,"2"2"16,-5 5 14,-1 2 4,0 4 26,-3 4 4,4 1 2,-2-1-17,-2 4-9,0 5-5,0 0-9,0 0-4,0 0 5,-3 19-2,0-7-2,-2 5 0,3 0-6,-2 2 8,-2-2-13,4 0 2,-2-2-8,4 2-3,-3-5-4,3-1 3,2-2-3,-1 1 2,2-4-4,0 1 1,-1-3 2,2-1-3,2 0 4,-1-3-3,-5 0-1,13-4 3,-5-2-5,2-1 2,-1-2-6,1-4 1,-3-2-2,4-3 1,-3 0-2,0-9 2,-2 9-2,-1-2-4,0-6 0,-2 0 1,-3 8-7,-2-3-2,2-4 0,-1 8 1,-1 0-3,-2 8 3,-4-2-6,2 3-3,-2 3-4,0 4 3,-2 1-5,-6 6 0,2 2-3,-1 4 6,0 1-5,2 4 4,-1-1-1,4 2-4,4-1 5,-3 1-5,2-1 2,2-2-1,-1 3-3,1-7 2,5 1-6,1-2-2,2 0 1,-2-5-3,2 4 2,3-6 2,6 0-6,0-3 1,7-3-3,8-5-2,0 2-3,-3-9-1,2 3-4,1 1-5,-6-5 3,5-3-3,-6-1-1,-1-1 2,0 2 3,-6-4 2,0 1 2,-4 4 8,-1 1 6,-3-2 13,0 2 5,-2 2 0,-1 5 9,2 1 2,-4 1 9,1 0-2,2 5-3,-3-1 0,0 2-8,1-3-2,-1 5 0,0 0-5,0 0-3,0 0 2,3 10-4,-3 0 4,0 6-2,0 1 4,1-2-7,0 5 1,2 0 2,1 3 1,-1-3 0,1-2 8,-2-1 2,2 0 8,0 1 0,0-4 4,-1-2-4,-1-1 2,1-2 3,0 0 4,-1-4 9,1 0 10,2 2 4,-2-4 13,-1-1 11,2 1-4,1-2 4,-5-1-6,13-6 6,-1 0-18,-1-3-5,3-1-12,2-3 9,2-7-8,0-2-7,2-3 1,0-2-13,-2-2-1,2 3 0,2 1-8,-4 0 4,-3 2 2,-4 9-2,0-2 2,0 3-15,-4 1 0,-1 5 0,-3 1 3,0 2-7,3 3 6,-6 1-8,8-2-8,-8 2 8,12 13-2,-5-2 4,1 9-3,-1-3 3,-2 0 0,0 1-3,1 0 2,2 0-3,0-3 1,-3-4 1,1 5-4,-1-3 1,1-1 0,3-3 2,1 0 6,-4-2-31,3 0 29,1-4-2,3 0 1,0-2-3,-2-1 0,3-1-7,-5-3-2,11-4-5,-7 2-19,1-1 8,-1-5-6,0 2-8,0-2-7,-2-1-6,-2-3-2,-4 1-13,4 1-9,-2 3-2,-2 0-11,1 0-10,-3 2-18,-1-3-15,-1 7-18,-1-4-21,-1 3-16,1 6-31,-5-7-24,0 5-23,5 2-212,-15 2-509,3 3 225</inkml:trace>
  <inkml:trace contextRef="#ctx0" brushRef="#br0" timeOffset="8186.7184">11946 4121 194,'0'0'210,"0"0"-11,0 0-9,0 0-6,0 0-5,0 0-2,23-8-13,-13 2-2,2 1-12,4-5-6,1 1-7,1 1-5,5-5-6,-4 1-13,3 0-3,0-1-19,-2 4 9,-4 1-15,1-1-7,0 2-10,-2-1-10,-5 3-4,-1 0 3,0-2-15,-2 4-3,-2 1-2,0 0-6,-1-1-12,0 1-21,2 0-21,-6 2-19,3-4-22,-3 4-24,0 0-24,0 0-21,0 0-18,0 0-35,0 8-29,-2-2-171,-7 3-418,1-1 185</inkml:trace>
  <inkml:trace contextRef="#ctx0" brushRef="#br0" timeOffset="13165.2765">4042 7674 80,'0'0'86,"-8"0"-6,8 0 6,0 0-2,0 0-3,0 0-4,0 0-4,0 0-5,0 0-3,0 0-6,0 0 1,-4-3-6,4 3 1,0 0-8,0 0-2,0 0-4,0 0-3,0 0-4,0 0 0,0 0-2,0 0 1,0 0-11,0 0 4,0 0 2,0 0 5,18 6-6,-8-3 4,4-3 1,6 2-2,8-1 3,4 1-4,8-1 2,10-2 3,7 2-5,1-1-2,6 3-4,0-6 4,25 3-5,-29 3 6,1-3-4,1 1-3,-1-5-3,6 7 4,23-2-1,-30 0-4,-3 3 3,3-1-2,-4-1 1,1 1-4,2-3-5,-1 3 0,-2-3 3,4-3-2,-10 3 1,7-1 1,-3 1-3,0-4 1,6 4 0,-10-3-3,3 1 1,-2-1-1,-11 2-2,0-2 3,-3 2-7,1-1 6,0 1-6,-6 0 2,-1 0 2,-3 2-1,-6-2-2,-8-1-1,4 2-2,-9 2-3,1-4 7,-1 2-5,-2 0 2,-2-1 2,-5 1-2,9 1 3,-9-1-4,7-1 3,-7 1-1,0 0-3,7 0 1,-7 0-6,0 0-17,0 0-2,6 3-18,-6-3-10,0 0-42,0 0 4,0 0-20,0 0-18,4 1-31,-4-1-86,0 5-265,0-5 119</inkml:trace>
  <inkml:trace contextRef="#ctx0" brushRef="#br0" timeOffset="14937.8646">6693 8592 123,'0'0'158,"0"0"-6,0 0-11,0 0-5,0 5-13,0-5-1,0 0-7,0 0-6,0 0-2,0 0-6,0 0 0,0 0-1,0 0 4,0 0-11,0 0-3,0 0-2,0 0-7,0 0-4,0 0 3,0 0-5,9 0-2,-9 0-3,14 0-5,-7 0 6,2 1-9,4-2-2,-3 1-3,4 1-3,6-1-1,-2 0-3,3 0 0,3-1-4,5-2 5,3 0-11,1 2 1,1 1-7,6-4 3,-3 4-3,3 0-3,14 0-3,-17 0-7,3 0 1,10 0-1,-9 0-2,13 3 2,2-3 1,-5 3-2,2-3-3,-3 0-2,4 4-2,-14-3 2,15 0-2,1-1-2,3 3-4,-7-3 2,-2 0 2,3 0-1,-14 2-1,14-2-5,0 3 2,0-3 0,-1 0-3,1 0 3,1 0 8,0 0-17,-1-3 10,1 3-7,0 3 7,-1-1-2,-1 1-2,1-1-1,0-1-2,-13-1 0,10 1 10,4 2-9,-16-3 1,14 2-4,0 0 4,1-1 3,-14 0-4,13 2-1,-2-3 1,-10 1-3,16 1 1,-4-2 2,1 1 1,-2-1 8,2 1-13,-1 2 1,-10-3 1,-3 0 3,12 0-1,-12 2-2,12-3-3,-14 2 6,3 1-8,-2 0 3,12-2 4,-12 4-2,-1-2 0,1-2-1,-1 2 3,-1 1 1,-1-3-4,2 2 5,-4-2-3,1 2 2,-2 0-7,6-2 6,-5 0 3,1 3-6,1-3 0,-3 3 1,0-3-1,-1 1 0,-2 2 4,3-1-3,-4-1-2,0 1 7,-6 0-3,-2-1 9,9 1-11,-8-1-1,-1-1 0,3 3 1,-1 0 2,-3-2 0,3 0-1,-2 0-2,0 1 4,0-2-4,-2 0 2,1 3-3,1-1 2,0-2 10,-4 0-10,2 0-2,-2 1 1,4-1-1,-3 1 4,2-1 0,-2 0-3,1 0 3,0 1-3,-3-2 1,2 2-1,0-1 3,0 4-1,-1-4-2,-3 0-2,0 1 3,1 0-3,0-1 1,0 0 3,0 0 2,-1 0-3,0 0 2,-1 0 1,1 0-2,-1 0 1,2 0 3,-5 0-6,3 1-3,1-2 8,-1 2 0,-1-1-4,-1 2 1,-1-4 2,3 4-2,-5-2 14,0 0-18,2 0 3,0 0 2,-2 0-5,0 0 3,1 0-1,3-2-1,0 4 1,1-2 3,-1 0-2,4 0 3,-1 1 5,-2 1-8,3-2 0,1 3-1,-2-2 4,-1 2-1,1-3-1,-3 0 0,1 2 12,1-2-13,-3 0 1,-1 1 0,-2-1 9,1 0-10,-1 0 0,-4 1 0,-3-1-2,11-1 3,-11 1 0,9 0-3,-9 0-1,0 0 3,6 0 0,-6 0-2,6 1 1,-6-1 2,0 0 2,10 0-1,-10 0-1,8 0-2,-8 0 3,9 0-2,-5 0 6,-4 0-7,10 0 5,-3 0-4,0 0 1,1 1 0,0-1 2,1 2 1,-3-2 0,0 0-3,-6 0 0,12 0-2,-7 0 1,0 0 1,-5 0 2,8 0-1,-8 0 2,0 0 0,9 0-2,-9 0 4,0 0 4,0 0-2,7 1 4,-7-1-5,0 0-3,0 0 7,0 0-4,0 0 4,0 0-2,4-1-2,-4 1-9,0 0 9,0 0 3,0 0-4,0 0 0,0 0 0,0 0 1,0 0-3,0 0 0,0 0 2,0 0-2,0 0-2,0 0 1,0 0 1,0 0-2,0 0 0,0 0 5,0 0-6,0 0 1,0 0 3,0 0-2,0 0-1,0 0-3,0 0 18,0 0-17,0 0 3,0 0-2,0 0 13,0 0-15,0 0 6,0 0-10,0 0 5,0 0 3,0 0-1,0 0 0,0 0-2,0 0 2,0 0 0,0 0 0,0 0-7,0 0 10,0 0-2,0 0-6,0 0 12,0 0-9,0 0-1,0 0 3,0 0-7,0 0 4,0 0 1,0 0-4,0 0-1,0 0-4,0 0-7,0 0-3,0 0-11,0 0-1,0 0-12,0 0-10,0 0-13,0 0-9,0 0-23,0 0-19,-20 2-21,16-1-16,-2 1-15,0-2-22,-1 3-11,-1-1-8,-1-1-152,1 2-392,1-2 174</inkml:trace>
  <inkml:trace contextRef="#ctx0" brushRef="#br0" timeOffset="16367.4022">9931 4509 12,'0'-5'154,"0"0"-21,-5 2-8,0 2-14,-4-2-10,-4 3-2,-9 0-9,-7 7-6,-7 1-8,-17 3 20,-5 5-27,-2 3 2,-3 2-6,-26 1 3,26-2-9,-26 6-5,2-1 9,27-4-6,-30 6-1,1 0-6,-1 0-18,0-4 10,0 3 1,-2 1 2,31-8 5,-27 3-2,29-1 2,-1-5-7,1-1 3,4 0-2,0 0-1,3-2-1,16-2-2,-1-1-3,5-3-1,4 1-4,7-5 0,5 1-6,2 1-4,5-2-2,0-1-1,2-1-2,1-1-1,0 0-6,6 0-18,-4 1-9,4-1-12,-4 4-13,4-4-9,0 0-12,13 2-18,-13-2-17,17-3-17,-4 1-20,3 0-5,5 1-18,8-2-108,-1-4-287,0 1 128</inkml:trace>
  <inkml:trace contextRef="#ctx0" brushRef="#br0" timeOffset="17482.4512">9866 4624 133,'0'0'131,"0"0"-15,-13-3-2,13 3-9,-19 4-2,7 1-1,-7 5 1,-7 1 0,-4 2-7,-3 3 3,-16 4 2,-2 1-7,-4-1-8,-7 5-1,-28 5-4,7 0-2,-4 0 2,2-2-9,-3-3 2,-2 1-3,-4-4-4,-1 5 3,-1-2-9,4 0 4,-3-2-4,1 3 4,0-2 0,4-3-2,30-7 0,-4-1 3,4 2-1,0 0 0,7-1-6,2-2-3,16-3-4,2-1 1,4-3 6,10 0-10,5-1-4,3-1-1,-1-2-9,3 2-6,1 0 4,2-2 0,2 0-6,4-1-5,-5 3 0,1-3-4,4 0 1,0 0-5,-9 0 2,9 0-4,0 0 4,0 0 7,0 0-16,-6 2 6,6-2-7,0 0 4,0 0 3,0 0-3,0 0-3,0 0 1,-7 0 2,7 0 5,0 0 3,0 0-2,0 0 5,0 0-4,0 0-4,0 0 4,0 0-2,0 0 3,0 0-5,0 0 8,0 0-7,0 0-7,0 0-1,0 0 1,0 0 1,0 0-2,0 0 0,0 0-3,0 0 4,0 0-1,0 0 2,0 0-8,0 0 2,-5 2 3,5-2-5,0 0 2,0 0-4,0 0 7,0 0-5,0 0-3,0 0 1,0 0 7,0 0-2,0 0-3,0 0 4,0 0 0,0 0-3,0 0 4,0 0-2,0 0-3,0 0-1,0 0 3,0 0-1,0 0-4,0 0 6,0 0-7,0 0 0,0 0 2,0 0 5,0 0-2,0 0 0,0 0 0,0 0 1,0 0 0,0 0-3,0 0 3,0 0 0,0 0-4,0 0 4,0 0-6,0 0 8,0 0 6,0 0-13,0 0 3,0 0-2,0 0 3,0 0-1,0 0-1,0 0-1,0 0 1,0 0-2,0 0 9,0 0-10,0 0 3,0 0 2,0 0-1,0 0 2,0 0-2,0 0 1,0 0-2,20-2 2,-20 2-4,0 0 3,0 0 1,0 0 3,0 0-4,0 0 3,0 0-2,7-2 1,-7 2 7,0 0-10,0 0-1,0 0-1,0 0-2,0 0 10,0 0-5,0 0 1,0 0-1,0 0 9,0 0-11,0 0 2,0 0 3,0 0-4,0 0 1,0 0 1,9 0 0,-9 0 1,0 0 4,0 0-8,4-3-1,-4 3 5,0 0-3,9-1-5,-9 1 6,6 0-4,-6 0 20,5-1-19,-5 1 3,8-2 0,-8 2-5,5-4 7,-5 4-3,7-1-3,-7 1 2,6 0 5,-6 0-5,5-3 3,-5 3 1,0 0 3,0 0-3,7 0 6,-7 0-2,0 0 2,0 0-2,6-1-4,-6 1 7,5-1-5,-5 1 3,5-2 0,-5 2-1,0 0-8,5-1 7,-5 1-6,0 0 6,6-1-2,-6 1-1,0 0 1,0 0-3,4-3 0,-4 3 3,0 0-6,0 0 6,0 0-8,0 0 6,0 0 2,0 0-5,0 0 3,0 0 1,7-1 1,-7 1 1,0 0-1,0 0-8,7-1 0,-7 1-26,0 0-16,5-2-18,-5 2-22,0 0-24,7-1-25,-7 1-24,0 0-29,0 0-24,6-3-1,-6 3-34,0 0-176,0 0-458,0 0 203</inkml:trace>
  <inkml:trace contextRef="#ctx0" brushRef="#br0" timeOffset="19654.202">3929 16956 107,'0'0'199,"-4"2"-21,4-2 5,-1 3-14,1-3-2,0 0-16,0 0-15,0 0-17,0 0-5,0 0-11,0 0-1,0 0 0,12 0 4,-3 1 1,5-5-2,7-1-8,-2-3 2,16 3-8,5-4 8,12-7-4,0 4-3,3-5-3,2 0 1,1-1-11,2 1 0,27-11-3,-27 13-6,-3-3-8,6-2-3,1 5-11,-3 0 7,2-4-4,-1 5-5,-4-2 10,-4 3-13,-2 0-8,2 5 2,-15-1-5,14 0 3,-17-1-9,1 4 0,-4-2-6,2 3 10,-4-2-8,-2 4 0,-4-6-9,-4 6 1,-1 1-4,-6 2-1,0 0 4,-5-3-2,1 3-4,-1-2-3,-5 0-2,3 2-8,-7 0-5,9 0-14,-9 0-5,0 0-5,4-2-13,-4 2-20,0 0-13,0 0-18,0 0-7,-25 6-13,12-3-13,3 0-13,-12 2-11,-4 7-9,1-2-15,-3-1-10,-4 5-4,-1-3 10,-4 1-7,-10 8-114,11-6-330,-14 8 146</inkml:trace>
  <inkml:trace contextRef="#ctx0" brushRef="#br0" timeOffset="20859.3806">4334 17142 70,'-17'9'110,"-1"1"19,5-2 1,1-4-7,3 2 7,4-2-6,-1-1-3,2-1-7,0 1-4,4-3-7,0 4 4,0-4 0,8 5 0,-2-4 1,1-1-6,6 1 9,8-1-6,2-4-4,6-1 6,3-2-4,4-1-11,0-3 2,20-4-2,-3 0-10,2-4 0,-2-1 0,4-1-6,3-3-5,2 2-2,24-12-5,-28 17-5,2-5-6,-1 3 0,3-1 3,-7-1-5,3 2-1,-3 4-1,-5 0-4,-13 8 0,2 0-7,0 0-6,-3-4 4,-3 5-7,-3 0-1,2-1-6,-2 3 5,-2-1 1,-5 3-10,-3-1 0,0 1-4,-4-1 10,-4 1-8,-2 2 0,-10 0-4,14-3 4,-14 3 10,10-2 0,-10 2-3,0 0 3,13 0-3,-13 0 12,0 0-14,0 0 5,0 0 1,11 1-2,-11-1-4,0 0 1,0 0 5,0 0-9,0 0-1,0 0-9,0 0 0,0 0 14,0 0-8,0 0-4,0 0-6,0 0 5,0 0-10,0 0 10,0 0-6,0 0-1,0 0 4,12-1 2,-12 1-5,0 0 3,0 0-10,0 0 4,0 0 0,0 0 1,0 0-1,0 0-3,0 0 2,0 0 3,0 0 3,0 0 11,0 0-21,0 0 3,0 0-2,0 0 15,0 0-9,0 0 2,0 0-4,0 0 0,0 0-1,0 0 5,0 0-7,0 0 3,0 0-3,0 0 0,0 0 1,0 0 1,0 0 4,0 0-7,9-3 3,-9 3-1,0 0 0,0 0 3,0 0-1,0 0-6,0 0 11,0 0-5,0 0 1,0 0 1,0 0-3,0 0 4,0 0 3,0 0-4,0 0-2,0 0 4,0 0-6,0 0-3,0 0 3,0 0 0,0 0-3,0 0 8,0 0-6,0 0 3,0 0-3,0 0 5,0 0-2,0 0 0,0 0 4,0 0-1,0 0 2,0 0-8,0 0 0,0 0 4,0 0-6,0 0 4,0 0-2,0 0 2,0 0 0,0 0 3,0 0-2,0 0 5,0 0-2,0 0-4,0 0 4,0 0-13,0 0 10,0 0-2,0 0 1,-14 14 2,14-14-8,0 0 8,0 0-1,0 0-2,0 0 18,0 0-15,-1 8 8,1-8-11,0 0 2,0 0 2,0 0-10,0 0 8,0 0-2,0 0-2,-4 4 6,4-4 2,0 0-8,0 0 3,0 0-4,0 0 2,-4 5 4,4-5 2,0 0 0,0 0-2,0 0-4,0 0 4,0 0-2,-5 5 2,5-5 3,0 0-14,0 0 12,0 0-4,0 0 0,0 0 6,0 0-3,0 0-1,-7 3-2,7-3-1,0 0 1,0 0 3,0 0-3,0 0 7,0 0-3,0 0-2,-2 7 4,2-7-3,0 0 4,0 0-8,0 0 8,0 0-2,0 0-6,0 0 5,0 0-5,-5 5 6,5-5 0,0 0-6,0 0 9,0 0-5,0 0 2,0 0-3,0 0 2,-5 5-3,5-5 8,0 0-12,0 0 6,0 0-3,0 0 6,0 0 5,0 0 0,0 0 5,0 0-3,0 0 6,0 0-13,0 0 1,0 0 9,0 0-16,0 0 10,-10 3 3,10-3-3,0 0-5,0 0-4,0 0 2,0 0 4,0 0-1,-10 5-5,10-5 2,0 0 0,0 0 3,0 0-1,0 0 2,-2 5-7,2-5 0,-5 4 12,5-4-10,0 0-1,0 0-5,0 0 10,0 0-7,0 0 4,0 0-14,0 0-16,5 12-7,-5-12-21,0 0-9,0 0-12,0 0-21,0 0-13,0 0-16,0 0-18,0 0-19,0 0-14,0 0-19,0 0-4,0 0-10,0 0-13,0 0-2,0 0-10,-19-14-129,19 14-396,-4-5 176</inkml:trace>
  <inkml:trace contextRef="#ctx0" brushRef="#br0" timeOffset="22709.2575">7339 16289 61,'0'0'84,"0"0"2,-2 9 3,2-9-7,0 7-16,0-7 13,0 7 3,0-4-2,0-3-6,2 6 7,-2 0-8,0-4 6,0 2-11,0 1 2,0-2-4,2 2-3,-2-5-1,0 7 1,2-5-6,-2 1 8,0-3-4,0 0 9,0 0-2,0 0 5,0 0 0,0 5 6,0-5-3,0 0-7,0 0-10,0 0-2,0 0-5,0-18-6,-2 9-8,2 0 1,-2-3-8,0 0 1,0-5-7,1 5-1,-4-5-1,2 8 0,-2-6-2,-2 5-2,2 0 4,1 5-4,-5-2 1,0 2-8,-1 4 3,-2 2-3,1 4 0,-7 2-2,-3 10-1,-2-1-1,3 5 0,-4 0-2,6 4-1,-2 0 1,1 0-28,3 0 1,-1-3 7,7 4-2,1-9 0,3 1 8,-1-2-3,6 1 3,0-5-1,-1 1 3,4-3-1,0-1 5,0-1-3,3 0 5,1-1 3,0-3-1,2-1 5,0-4-9,1 2 8,3-3-5,-3-3-2,-2-2 5,7-5-3,-8 2 1,8-5-1,-4-1 4,-4 1-4,3 1 2,-4-2-3,1 4 4,-5-1-4,3 3 3,0 0 1,-1-1-6,-2 6 5,0-3-1,0 3-1,1 2-4,-1-1 2,-1 4-2,0 0 0,0 0 2,5-1 4,-5 1-4,1 9 1,3-2 2,-1 2-1,-3 3 0,2-2 2,1 5 3,-3-4-6,4 2 3,-3-1-4,1 0 0,0-2 3,-1-1-3,2 3 3,1-3-1,-1 0 1,2 0-3,-2-2 7,1-1-5,-1 0 1,3-1-4,-3 0-1,3-3-15,-1 4-10,-3-4-22,5 0-11,-3 0-16,2-2-18,-6 0-11,18-4-33,-9 2-16,2-1-9,1-1-133,1-1-320,-3 1 141</inkml:trace>
  <inkml:trace contextRef="#ctx0" brushRef="#br0" timeOffset="23192.1269">7743 16157 120,'3'-7'189,"2"2"-3,-5-2-13,4 2-4,-4 0-13,0-1-10,0 0-16,-2-1-16,0 0-9,-3-2-13,-4 3-5,4-3-12,-4 1-7,0 0-10,-5 2-5,6-1-6,-6-4-3,4 6-7,1 1-3,0 1-1,5-1-7,4 4 0,-10-5-4,4 3 3,6 2-10,-6-3-2,6 3 0,-6-2-3,6 2 0,0 0-7,0 0 4,-8 9-1,4 1-3,0-2 0,1 8-1,0-4 1,0 6-1,3 3 3,-4 4 5,2 4 6,2 0-7,-4 4 8,-3-1 0,5 2 7,-2 4 2,3 6 9,-1-10 3,2 2 5,-3-1 3,-4-2-2,7-1-1,0 0 1,-2-2-1,2-3-4,-2 0-5,-1-1 2,3-7-4,-2 1-2,2-3 1,0 2-1,-2-2-6,4-7 1,-4 6 5,2-6-4,0-1 1,2 1-3,0 0 6,1-3 5,-3-2-4,2 0 3,0-2 0,0 2 4,-2-5 1,5 7 2,-5-7-8,5 2 4,-4-2-3,-1 0-6,12-2-2,-5-1-4,0 0-17,1-4-30,1 2-25,-3-4-43,5 2-28,2-4-38,4 2-20,-4-2-37,5-2-7,-3 4-20,2-1-143,-3-1-417,2 1 185</inkml:trace>
  <inkml:trace contextRef="#ctx0" brushRef="#br0" timeOffset="23532.496">7919 16684 29,'0'0'199,"0"0"-16,0 0 0,7-4-17,-7 4-7,4-7-13,-2 4-6,5-6-8,-5-1-6,5 3-9,-4-6-7,2 1-3,-2-7-10,5 0 3,-1-8-11,-3 2-3,1 1 1,2-2-1,-7 8 3,5-2 0,-5 5-2,4 4-3,-6 0-1,4 1 7,-2 4-23,2 0 0,-2 0-7,-2 3-7,2 3 0,0 0-3,0 0-1,-9 15 4,7-2-3,-3 4-3,2 1 4,-1 2-2,-1 6-8,1-8 2,2 7 0,-1-10-6,3 2-1,0-1-4,3 0-10,-1 0-2,2-6-3,1-1 8,0 0-6,0-2-15,1-3-7,3 2-22,1-2-20,1-4-29,-1-1-30,-1-3-32,5 1-25,-5-2-23,1-2-27,4-4-30,-2 0-6,-1-3-157,-3 0-437,-2 1 194</inkml:trace>
  <inkml:trace contextRef="#ctx0" brushRef="#br0" timeOffset="23835.3327">8202 16269 56,'0'-7'160,"0"0"-2,-2 3-1,2 4-8,-2-8 1,2 8-9,-4-2-6,4 2 1,0 0-6,-10 10-1,8-4-5,-1 3-11,1-2-7,-1 1-8,1 1-13,0-1-1,2-1 2,0-1-6,0 2 5,2-3-11,0 0-3,1-5-2,-3 0-6,5 3-1,-5-3-9,14-5 2,-10 0-6,4-2-3,-1-2 0,-1 1-3,-3-2 5,1-2-3,-1 1-3,-1-6-2,0 4-1,-1-2-5,1 0 5,-5 4-5,0-4-6,-1 5 0,0-1-5,0 3-4,-1 3 0,1 1-3,-1-1 3,1 2-8,4 3-5,0 0-15,-15 5-9,7 1-22,1 2-22,-1 0-21,0 2-21,3-1-30,0 3-31,1-3-31,4 2-21,0-2-21,-3 1-132,6 0-401,1-5 179</inkml:trace>
  <inkml:trace contextRef="#ctx0" brushRef="#br0" timeOffset="24520.4905">8498 16121 68,'-1'-6'204,"1"-3"4,0 2-1,-2 0-10,2 2-1,-2-2-10,2 2-4,0 5-10,-2-5-10,2 5-11,-2-7-15,2 7-13,-1-5-10,1 5-11,0 0-12,4-5-4,-4 5-9,10-2-1,-10 2-3,19-2-16,0 1 5,1-3-7,8 1 0,-2-2-2,4 2 1,-2-1-4,1 0-6,-7 1 0,-3 1-2,2 1-3,-3-2-5,-6 2 4,0-2-10,1 3 2,-6 0-7,-7 0 6,14-1-4,-9 1 5,-5 0-2,0 0 8,11-1-15,-11 1 1,0 0 3,8 2 7,-8-2 4,0 8 2,0-2 10,0 4 4,-4 3-5,0 5 10,1 8 5,-6 2 3,3 4-1,-6-2 4,2 3 1,0 1 0,0-1-3,0 3 4,-2 10-3,6-12-8,-6 0-5,7-1 1,-3 0-1,3-2-1,2-1 2,0-1-3,-1 1-6,1-3 1,3-1-3,2 1-1,-4-8-2,4-3-7,-4-2 1,4-1 1,-1-2-5,0-1-8,-2-2 4,2-2-1,-1 1-1,2-2-3,-2 0 5,0-1 4,0-4 1,0 6-4,0-6 0,1 4 2,-1-4 0,1 3-1,-1-3 3,0 0-4,0 0 1,0 0-2,0 0-1,0 0-3,-5 4-3,5-4 0,0 0-5,0 0 0,-18-4 2,9 3-5,-2 0 0,-5 0-1,0-1-2,-3 2 3,-5 4-8,-6-5 4,3 3-3,-2 0-2,8-2 4,-6 3-5,7 0 1,3 1-4,-4 6 1,2-6 0,7 0 0,-2 0 3,4-2-2,2 1 0,2-3-3,-2 2-1,4 0-10,4-2-6,-6 1-8,6-1-6,-7 4-1,7-4-11,0 0-2,-7 3-6,7-3-8,0 0-6,0 0-1,0 0-2,0 0 0,0 0-6,-9 2-5,9-2-11,0 0-7,0 0-4,0 0-15,0 0-19,0 0-12,0 0-19,0 0-21,0 0-20,0 0-21,14-14-28,-12 11-14,2-1-14,-1-2-216,-3 6-542,0-7 240</inkml:trace>
  <inkml:trace contextRef="#ctx0" brushRef="#br0" timeOffset="27207.8165">2738 11538 27,'0'0'43,"0"0"-1,0 0 0,0 0-5,0 0 8,0 0-11,0 0-3,0 0 0,0 0 0,0 0-6,0 0-5,0 0 5,0 0 4,0 0-7,0 0 0,18-7 1,-13 7-3,4-1 4,0 1-3,3-1-2,1 1 2,1 0-4,5 0 2,2-3-5,7 3-6,-1 0 6,4 3-3,4-3 2,-2 0-2,3 0-6,4 0-2,15 0 8,4 0 1,-2 1-2,2-1 2,3 1-7,4-2 4,22 1 2,-20 1-3,-3-1-3,27 2 1,-28-4 5,-2 2-2,33 0 3,-35 2-1,5-4-3,1 4 0,24-5-8,-27 6 4,-3-5 1,0 4 6,-6 1-5,-14-1 0,-1-4-2,-2 1-3,-3 2 4,-3-1-4,-9 0-3,-1-1 10,-2 2-7,-6 1-1,-1-2 4,0 0-6,-5 0 4,1 0-3,-1 0 4,-7 0 4,9 0-8,-9 0 4,9 1 5,-9-1-6,5 0-9,-5 0 11,0 0-2,7 0 0,-7 0 6,0 0-10,0 0 4,0 0-15,0 0-10,0 0-13,9 3-6,-9-3-6,2 4-8,2-2-15,-3 2-45,6 2-124,-5-2 55</inkml:trace>
  <inkml:trace contextRef="#ctx0" brushRef="#br0" timeOffset="28308.2042">6468 11755 64,'0'0'59,"-5"-1"-2,0-2-1,5 3-2,-6-4 5,3 3-5,3 1-9,-6-4 2,3 1-3,3 3-4,-9-3 2,8 2-2,1 1-3,-8-3 12,8 3-18,-5-2 5,1-1-2,0 1 2,-1-1-2,5 3-5,-5-3 4,4 1 0,1 2-3,-7-4-6,6 1 4,1 3 1,-5-5-5,1 2 1,-2-1-2,3 2-2,-1-1-2,0-1-5,0 0 5,1 0-2,0 2-1,-1-2-4,3 1-3,1 3 11,-8-5-8,6 2-5,2 3 6,-4-5 4,1 3 0,3 2-10,-2-5 3,2 5 2,-5-5 5,5 2-5,0 3-2,-2-3 1,2 3-7,0 0 7,-4-2-2,4 2 5,0 0-3,0 0 0,-5-3-2,5 3 3,0 0 0,0 0 6,0 0-10,0 0 4,0 0 7,0 0-2,0 0-5,0 0 3,0 0-2,-2-3 1,2 3-5,0 0-1,0 0 9,13-1-3,-8-2-3,3 2 4,5-2-5,8 1-1,1 1 2,9 0-3,2-2-4,4 0 4,2 3-8,19-4 8,-4 1-1,2 1-3,5 2 2,-2 0-3,3-1 2,0 1-1,27 0 1,-26 0-2,6 0-2,-4 0 4,31 0-3,-31 1 4,3-1-5,26 1 4,-30 0 2,31 0-6,-30 3 2,27-2 5,-27 1-8,1 1 0,26-4 2,-28-1-4,-2 3 3,2-1 3,0 1-1,2 1 2,0 1-7,-3-2 4,0-2-2,1 2 1,-1 1-1,-5-4 0,1 1 0,-4-2 5,-16 2-4,0-2-1,0 2-1,-3 0-1,0 0-2,-4-2 5,-2 2-8,0-1 3,-10-2 4,-2 2 0,3 2 0,-6-1 1,-2-1-3,-2 1 5,1-3-3,-3 3-1,2-1 0,-3 1-3,-1 1 7,-1-1-5,0-1 4,-6 1 0,11 1-3,-11-1 1,8 0 0,-4 1 1,-4-1-4,0 0 4,8 0-3,-8 0 3,0 0-3,5 2 8,-5-2-6,0 0 3,0 0-5,0 0 2,0 0-2,0 0 2,8-3 2,-8 3-8,0 0 2,0 0 8,0 0-4,0 0 6,0 0-9,0 0 6,0 0-2,0 0-2,0 0-2,0 0 2,0 0-1,0 0 1,0 0-1,0 0 5,3-1-7,-3 1 6,0 0-2,0 0 4,0 0-1,0 0-8,0 0 7,0 0 2,0 0-3,0 0 4,0 0-4,0 0-4,0 0 1,0 0 1,0 0 3,0 0-3,0 0 1,0 0 1,0 0-2,0 0-5,0 0-12,0 0-1,0 0-10,-6 11-17,0-9-11,0 1-25,-1 0-14,-2 4-10,-8 1-14,2-2-105,-6 2-243,-6 1 108</inkml:trace>
  <inkml:trace contextRef="#ctx0" brushRef="#br0" timeOffset="29561.5156">6513 12498 50,'0'0'81,"-7"-2"-8,4-1 4,3 3-1,0 0-6,-11-1-8,11 1 0,0 0-2,-6-1 13,1-1-23,5 2 5,0 0-11,0 0 2,-5-2-2,5 2-9,0 0 2,0 0 1,0 0 1,0 0-4,0 0-5,17-2 6,-7 1 8,2-1-12,2 0 1,5 1 0,3-2 0,9 2-5,1 1-2,0-3 5,3 2 0,1 1-6,5-1-2,9-1-4,4 2 2,0 0-2,1 2 0,-2-4-1,2 5-4,0-2 8,0 2-8,-4-2 0,3 2 0,-1-1 2,-13-1 2,12 2-5,2-1-3,-3 2 1,-1-3-11,-13 1 10,19-2 2,-16 3-5,17-3-3,-4 1 2,-1-1-2,2 0 1,-2-1 3,0 1-3,1 0-5,-2 0 3,1 0-1,-1-1 2,2 2 1,-3-2-13,3-1 13,-2 2 1,2 2-3,1-2 0,-3 1 0,3 0-3,-1 2 8,-3 0-13,-1-2 0,-8 2 8,11-1 2,-14 1-10,2-3 7,-2 1 0,13 3 0,-15-4-2,-1 1 3,0 2-3,0-3 1,-2 1 2,1 1-5,-3-1 1,0 0-4,-2-1 6,2 0-5,-5 3 7,-1-3-3,-4 0-3,-1 2-1,-3 1 2,2-3 1,-6 0 5,2 0-4,-4 1 1,-1-1 1,1 1-1,-5 0 1,1-1 0,-1 2-2,-6-2 3,9-2 0,-9 2 0,10 2 2,-10-2-4,5-2 3,-5 2-1,0 0 1,0 0 0,8 2-4,-8-2 0,0 0 4,0 0-1,0 0 0,0 0-3,0 0-2,0 0 11,5 0-13,-5 0 4,0 0 2,0 0 1,0 0-7,0 0 2,0 0 1,0 0-4,0 0 4,0 0 3,0 0-2,0 0-8,4-4 12,-4 4-1,0 0-4,0 0-3,0 0 7,0 0-5,0 0-2,0 0-16,0 0-6,0 0-12,0 0-15,0 0-10,0 0-12,0 0-4,0 0-19,0 0-10,0 0-21,-16-1-69,16 1-215,-9 0 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6:07.3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9557 10176 58,'-6'0'64,"6"0"-3,-11 0-6,3 2 2,2-2-1,6 0-2,-14 0-6,8 0 2,-3 0-2,9 0 10,-12 0-3,7 0-6,-1 3 0,6-3 11,0 0-2,-12-3-9,12 3-4,0 0-2,0 0-3,0 0-1,0 0-1,0 0 0,0 0-3,27 3 0,-8-6 0,11 6 4,2-3-7,4 0-1,3-3 8,13 3-10,3 3 0,-4-6-2,5 6 7,2-3-2,0 1-15,6-1 9,2 0-2,2 0-5,24 3 5,-29-2-6,4 1 0,-2-4-5,-1 1 0,-4 4-3,1-5 1,-5 2 1,-2 0-7,-3-2 5,-11 0-2,-3 4 2,0-4-4,-1 2 2,-4-1-2,1 1 0,-6-5-2,-7 5 4,0-2-6,-3-1-1,-3 0 4,-2 1-1,1 0-2,-5 2-1,-1-3 5,0 3-6,0-1-2,-4-2 6,-3 3 1,10-2 0,-10 2-3,5-3 1,-5 3-6,1-2-5,-1 2-3,0 0-6,0 0-14,0 0-6,0 0-8,0 0-13,-23 4-8,17-2-13,-1 2-19,-3 0-1,-2-4-19,0 4-85,-2 0-219,-2 2 98</inkml:trace>
  <inkml:trace contextRef="#ctx0" brushRef="#br0" timeOffset="1769.8005">9594 11922 50,'-7'1'66,"2"0"-3,5-1-6,-9 0-1,9 0-3,-8 0-1,8 0-5,-8 0-2,8 0 0,0 0-7,-6 1 4,6-1-6,0 0 1,-3 3-8,3-3-1,0 0-5,0 0 9,0 0 5,0 0 8,0 0-9,20 2-5,-10-2 1,3-2 15,7 0-8,1 0 4,7 0-6,0-2 10,6 4-9,0-4 4,3 1 0,14-1-5,-14 2 1,16-2 4,-3-1-2,4 1-4,0 1-6,-3 1 3,4-1 0,-3 0-2,2 2-5,1 0 1,0-1 2,-3 2-11,-1-1 4,-11 0-3,1 1 5,-2 0-8,0 0 11,-1 0-6,1 0-3,-1-3-1,1 3 4,2 0 0,-4-3-3,-2 3 1,2 0-1,-4-1-1,0 1 1,-1-3-2,-2 1 1,-1 1-1,-2-1 2,-5 2-2,0 0 0,-3-2-2,2-1 4,-2 3-8,-2-1 5,2-1 4,-5 1-7,-1-2 2,-2 2-6,1 1 4,0-1 2,-4 1-2,-1 0-1,2 0 0,-9 0-4,9-3-3,-5 3-1,-4 0 2,6 0-2,-6 0-1,0 0-2,6-2 5,-6 2-2,0 0 3,0 0-5,0 0 2,0 0-3,10 0 6,-10 0-3,0 0-2,0 0 2,0 0 1,0 0-4,0 0 2,0 0-12,0 0 12,0 0-2,0 0 4,0 0-1,0 0-4,0 0 5,0 0-1,0 0-4,0 0 2,0 0 1,0 0 0,0 0-3,0 0-1,0 0-3,0 0 5,0 0 4,0 0-2,0 0-2,0 0 2,0 0-5,0 0 3,0 0 0,0 0 1,0 0-4,0 0 3,0 0 0,0 0 4,0 0-4,0 0-1,0 0-3,0 0 1,0 0 6,0 0-4,0 0-2,0 0 0,0 0 7,0 0-4,0 0 1,0 0-1,0 0 0,0 0-3,0 0 6,0 0-4,0 0-1,1 2 4,-1-2-3,0 0 0,0 0 2,0 0-2,0 0 4,0 0-6,0 0 4,0 0 1,0 0-2,0 0 1,0 0-2,0 0 0,0 0 2,0 0 1,0 0-1,0 0-5,0 0 4,0 0 0,0 0-1,0 0-2,0 0 2,0 0 6,0 0-7,0 0 0,0 0 0,0 0 6,0 0-6,0 0 4,0 0-5,0 0 3,0 0 0,0 0 7,0 0-7,0 0 2,0 0-2,0 0 2,0 0-7,0 0 11,0 0-4,0 0-4,0 0 2,0 0-2,0 0 4,0 0-4,0 0 4,0 0-3,0 0-1,0 0-1,0 0 2,0 0 5,0 0-1,0 0-3,0 0-3,0 0 3,0 0 2,0 0-1,0 0-1,0 0-1,0 0 2,0 0-3,0 0 3,0 0 0,0 0-2,0 0-3,0 0 4,0 0-1,0 0 2,0 0-1,0 0 0,0 0-1,-14 3-1,14-3 0,0 0 4,0 0-1,0 0-3,-7 0 5,7 0-6,0 0 1,-5 1 4,5-1-2,0 0 0,-5 4-4,5-4 9,0 0-8,-4 1 2,4-1 1,0 0 0,0 0 2,0 0-3,-8 2 0,8-2 2,0 0-2,0 0 0,-5 1-2,5-1 1,0 0 5,0 0-4,0 0 0,0 0 5,0 0-3,0 0 1,0 0 2,-5 0-2,5 0-1,0 0 0,0 0 0,0 0 3,0 0-6,0 0 1,0 0-1,0 0 0,0 0 2,0 0 2,0 0 0,0 0-3,0 0 0,0 0 2,0 0 0,0 0-1,0 0 0,0 0-2,0 0 1,0 0 2,-5 3-2,5-3 0,0 0 1,0 0 0,0 0 1,0 0 1,0 0 1,0 0-6,0 0 4,0 0-4,0 0 4,0 0 1,0 0-8,0 0 9,0 0-3,0 0 1,0 0-2,0 0 0,0 0 3,0 0-1,0 0-5,0 0 5,0 0 3,0 0-6,0 0 2,0 0 3,0 0-2,0 0-1,0 0 0,0 0 0,0 0 2,0 0-5,0 0 4,0 0 0,0 0-2,0 0-1,0 0 2,0 0 2,0 0 2,0 0-5,0 0 1,0 0-11,0 0-10,0 0-8,0 0-11,0 0-17,0 0-10,0 0-26,0 0-25,23-3-42,-19 2-137,4 1-320,2-3 141</inkml:trace>
  <inkml:trace contextRef="#ctx0" brushRef="#br0" timeOffset="7561.8624">8312 4421 86,'-3'-11'150,"3"1"-7,3 4-2,-3-3-5,0 4-7,0-1-5,4 0 0,-4 1-3,0 3-14,0 2-5,0 0-7,0 0 6,0 0 4,5 13 3,-4-1-2,3 8-1,-3 8-8,0 1 0,-1 4-4,3 1-7,-3-2-3,4 1-8,-4-5-3,4 3-8,-2-5-1,1-6-7,1-2-8,-2-1-3,-1-2-4,-1-4-5,2-2 1,0-1 2,-4-3-1,4 2 1,1-2 10,-3-4 6,0-1 4,0 0-6,0 0-2,0 0-12,0 0 4,-7-18-2,4 6-6,3 0 4,-4-6-10,-3-1-2,5 0 1,-1 0-3,-1-9 4,2 1-5,-2-4-1,3 3-7,-1 1 4,0 0 0,1 7 1,2 0 1,-2 3 3,2 5-10,1 2 0,0 0-5,-1 5 3,3 0-2,1 3-1,1 2 3,5 2-4,4 6 6,3 4 2,1 5 3,3 1 1,-1 4-1,1 0 8,1 0-10,0 0 4,-1 0 3,-2-3 6,1 1-6,2-2 4,-4-1 4,-1-5-7,-3 3 6,2-7-17,-4 3 4,-2-5 8,-1-1 1,-2 2 0,-1-5 3,-1 1 8,-3 0 17,0-2-7,1 0 21,-4-1 3,0 0-2,8-4-15,-6 0 4,2-2-12,-2-5-16,1-3 7,-1-1-8,0-11 1,-1 1-5,-1-3-1,0 0-1,0-3-5,0-2-2,-3-1-2,0-11 2,-1 9-44,4 5 3,-4-2-3,0 1 3,3 0-5,-2 2 4,2 3 3,0 7-2,0 6 8,-1 1-11,0 2-4,0 6-3,2-2-13,-1 1-16,0 4-24,0-3-16,1 5-9,0 0-11,0 0-4,0 0-21,-11 11-21,9-1-27,-2-2-22,4 4-25,0 0-25,-1 1-21,1-1-179,4 4-506,4-3 225</inkml:trace>
  <inkml:trace contextRef="#ctx0" brushRef="#br0" timeOffset="8345.1667">8951 4342 44,'0'4'130,"0"-4"4,1 9-8,-1-5-8,0-4 2,3 8 1,-5-4-6,4 1-2,-2-5-4,0 4 2,0-4 1,4 3 4,-4-3 3,0 0-3,0 0-8,12-4-3,-8-4-9,5 3-9,0-4-8,-4 2-4,2-4-8,-1 0-1,2-1 1,-1-4-4,-1 0-1,0 2-4,-1-1-2,0 2 2,-2 1-7,-1-2 2,0 2-1,-2 0-2,1 0-3,-1 2-5,-1 0-5,-1 4-2,2 1-4,-2 1-7,-1 0 0,0 2-2,3 2-4,0 0 1,-15 7-6,7 3 1,-3 1-5,2 4 5,0-1-9,0 2 6,0-1-6,4 3 1,0-1-2,1-1-2,1 1 1,0-4-6,6-1 0,1 1-4,-1-1 3,-1-1-3,2 1 1,3-4-2,-1 1 4,0-3 0,3 0 1,3-3-1,2 2 3,-4-4-2,3-2 6,5-2-7,-2-1 1,2-1 1,1-2 1,-2 1 1,-1-3-3,-2-1 5,8-6-2,-9 3 1,1-3-4,-3 1 3,0-1 0,-3-2 1,1-6-2,1-1 3,-3 7-3,-4-7 0,-1 7 1,2-9 2,-6 2-2,0 8-3,-1-4 4,-1 3 4,0 2-3,0 4 2,3 0-1,-5 2-1,3 3 7,2-1-1,-4 3 0,2 0-4,-2 1 0,5 4-1,-2-3-4,2 3 8,-3 10-7,-1-5 0,2 5 0,2 3 3,6 2-2,-3 2 2,-1 0-4,2 0 2,0 1-1,5-1 1,2 0 8,0-1-10,-1-1 2,1 1 2,4-2-6,0-2 5,1 1-1,0-4-1,-1 3 0,-4-4 1,-3-2-3,-1 0 6,0-1-3,-1-3-2,-2 1 6,0 0-4,0 0 1,-4-3 1,4 4 3,-2-3 4,-2-1-3,3 2 2,-3-2-5,0 0 1,0 0 2,0 0-1,-8 6 2,3-5-5,-2 3-1,0-3-1,-1 0 2,-1 2-3,-3-1 2,1-1-1,0 0 3,-1 1-1,1-1-4,-6 2 0,8-3 6,3 0-4,-6 0-4,5 1 6,-2 0-13,1 1-11,8-2-17,-11 0-16,11 0-18,-9 1-20,9-1-13,0 0-19,-12 0-7,12 0-15,0 0 3,0 0-20,0 0-13,0 0-18,0 0-137,0 0-358,13-12 158</inkml:trace>
  <inkml:trace contextRef="#ctx0" brushRef="#br0" timeOffset="8625.9085">9497 3832 131,'4'-12'144,"-1"4"-6,1 2-7,-2 0-6,-2 0-11,0 6-19,2-3 0,-2 3-1,0 0 6,2 15 8,-1-4-2,1 9-2,-2 5-4,0 2-10,2 0-3,0 0-12,-2 2-3,2-2-8,-1-1-7,2-4-6,0-5-2,3 3-6,-4-2-5,0-7 0,1 5-7,0-5-6,2 0-1,-1-2-2,0-2-4,-1 1-4,3-3-13,-2 2 2,-1-5-14,3 4-6,0-6-14,-1 1-8,4-2-21,-9 1-9,13-3-38,-5-5-22,-2 2-15,0-2-23,1-2-103,-6 0-291,3 0 130</inkml:trace>
  <inkml:trace contextRef="#ctx0" brushRef="#br0" timeOffset="9589.9265">9425 4066 65,'0'0'182,"-8"0"-4,8 0-13,0 0-14,-3-6-18,3 6-8,11-10-18,-5 2-4,7-1-14,0-4-13,1 2-3,2-2-6,7-3-7,-1 0-9,1 0-4,0-1-7,-1 0-2,-7 9-8,2-3-2,-3 4-2,0-3 0,-6 3-3,2 2-4,-1-2-2,-3 3-2,-1 2 4,2-1-8,-4-1 1,-3 4-2,9 0 3,-9 0 1,9 5 5,-5-2-4,-1 2 3,2-1-5,-1 0 7,3 4-3,-2-3-3,0-1 5,-1 1 0,1-1 1,-1 0 0,3-1 0,-4 1 2,3-2 9,-1-2 14,-5 0 0,9 0 1,-9 0 0,12-2 2,-7-5-3,2 3 1,1-1-2,-1-3-2,-2 3 0,0-4-1,1 1-4,-2 0 3,-2-1-1,3-1 0,-5 2-4,1 1 2,-1 1 0,2 1 1,-4 0 0,2 5-6,-3-8-7,3 5 0,-5 2-6,5 1-1,-12 7-1,5 3-5,-4 1 4,-2 2 1,2 4-5,-2 0-3,-2 5-5,4-3 4,5-2-10,-2-3 5,3 1-16,0-3-1,3 0-3,0 1-1,4-4-5,3 3 1,0-3-3,2-1 4,5-1 1,1-2 2,6 0 4,3-5 1,7 0 2,2-4-4,1-4 6,0 3-1,2-4 1,-3 0 0,1-3 3,-2-1-1,-1-2 2,-6 3 1,-1-4-3,-5 3 2,0-7 7,-11 6-4,4-3 2,-2 2 3,-6-3 1,1 0 6,-6 1 4,1 2 3,-2 4 7,-2 1-8,-2 1-3,-2 1 1,-5 0-3,2 5-2,-2 3 3,2 6-5,-3 1 2,0 1 1,-7 8-2,6 4-1,-3-3-1,3 6-1,8-7 2,-4 6 0,4-5 0,3 0-2,2 1 1,2-3-1,2-3-2,0 2 3,2-4-6,2 0 3,0-1 2,1-1 3,4-3 2,1-1 5,0-1 0,3-5 8,0 0 4,0-4-6,3 0 2,2-2 1,-2-4 9,-1 2-5,2-4 2,-4-1-3,0 0-1,-1-3 4,-1-6-10,0-2 2,-4 1 1,-1-2 0,2 2 1,-3-4-8,1 0 0,-5 1-3,4-4 7,-4 4-8,-1-2-2,1 1 0,-2 3-1,1 6 4,0 2 13,0 5 10,-1 2-1,1 2 1,-2 2-4,-1 2-2,3 0-5,-3 4-8,3 1 5,0 0-7,-7 15-4,4-4-2,-1 5 4,0 4-3,-1 7 9,1-1-11,3 0-1,0 1-3,3 3 8,3-2-5,-1 3 2,1 1 0,3-4 0,0-1-4,2-4-3,-2-5 12,2-1-18,1-1 5,0-2-6,4 1 0,-2-3-4,-1-1-6,-1-3-13,-2-3 1,5-1 0,-7-1-5,0-1-5,4 0-13,-1-4-5,-1 0-3,3-1-5,-5-4-16,2 1-11,1-2-10,0 3-10,-5 0-14,2-4-2,-1 6-22,-3-2-22,0-2-29,0 3-14,0 3-7,-3 1-158,0 0-408,0 0 180</inkml:trace>
  <inkml:trace contextRef="#ctx0" brushRef="#br0" timeOffset="10030.5309">9802 4596 217,'-5'-16'217,"-1"3"-8,1-1-11,0 6-2,-1-3-16,2 7-12,0-2-10,4 6-24,0 0-4,-15 14-6,5 5 0,1 8-2,2 6-2,-1 14-5,2 4-4,4 0-6,2 0-2,0 0 0,7 1-5,-2 2 11,4-5-25,-2 2 1,8-4-4,-5-1 1,2 1-9,1-12 1,-1 9-4,-3-12 0,1 0-10,-2 3-1,0-6-4,2 2-9,-4-4-4,0-3-3,-6-4-5,1-2 1,0-2-2,-1-4-16,-1-3 8,0 1-11,-3-2-3,0-1-19,1-2-15,-4-3-20,-1-2-30,-2 0-25,-2-5-22,0 0-36,-4-7-24,0-2-25,-2-6-20,-1 1-1,-1-3-13,4 1-6,-3-4-137,3 4-414,1 0 184</inkml:trace>
  <inkml:trace contextRef="#ctx0" brushRef="#br0" timeOffset="11229.0782">9570 5308 11,'-4'-6'59,"0"1"4,-1 1 12,5 4-3,-4-9 0,4 4 13,0 5-4,0 0 9,0-9 1,0 9 8,6-11 8,3 4 1,0-3 8,4-3-7,8-2-4,1-3-2,2-2-10,1 2 0,3-2-8,-1 0-3,2-1-2,-4-1-8,1 0 1,-4 0 0,0-3 7,-4 5 1,-3 5 6,-3 3 3,-3 2 11,-3 2-9,-1 3 5,3-3-7,-3 4-5,-5 1-12,0 3-5,0 0-10,0 0-7,0 0 3,8 15-3,-6-4-1,-2 8 0,0-2-7,2 0 0,0 3-3,-2-4-10,2 2 1,2-1-6,-3-1-3,7-1 6,-4-5-2,-1 2-7,6-6-7,-1 2 4,-3-4-5,2 0 2,-2-2 1,9 0-2,-4-2 2,-10 0 7,27-12-12,-16 8-1,3-9 3,-1 1 0,-3-2-10,6-2 2,-7 0 3,1-11-4,-3 6 2,-1-6-1,-3 1 3,3 1-6,-6 6 5,2 2-3,-2 0 6,-2 4 4,2 6-1,0-2-3,0 2 1,0 4-8,0-4 8,0 7-2,0 0-7,0 0 8,0 0-5,-7 19-3,5-8 8,2 6-7,0-3 1,2 0 4,-1-2-9,3 4 11,-2-4-11,2 1 0,2-4 1,1 2-1,-1 0-5,-4-4-4,8 2 1,0-5-5,0-1 1,0 0-3,4-3-5,2-3-2,2 0-5,-1-4 1,0 0-9,-1-3-3,-3 0 2,1-2-4,-5-2 5,-2-1 5,1-3 0,-2 0 4,-3-7 6,0-1 2,-1 9 0,-4 0 10,4 1-1,-4 3 9,4 4 5,-2 4 2,-2-3 2,4 1 0,-2 7-2,0 0 4,0 0-1,0 0 4,0 0 6,-2 24 6,4-11 0,0 4-1,-2 1 5,3 0 6,0 2-3,-3-2-2,5-1 4,-1 0 6,-3-5 1,2-2 1,-3 0 3,0-1-4,2-4 6,-1 0 13,-1 2-3,0-7 7,0 5-8,0-5-1,0 0 3,0 0-17,0 0-4,0-26-5,-1 14 1,2-6-11,3-1 4,-1 2-6,2-9-5,2 9-3,1-1 0,-1 2 4,3 4-11,0 0-2,0 1 5,2 5-5,-2 2 0,4 0 1,-1 4-6,1 4 0,-1 0 2,5 1 0,-5 7 3,0-2-1,0 3-3,-4 0-6,0 3-4,-1 0-13,0-2-21,-5 0-17,1-2-21,1 4-14,-3-5-17,1 0-17,-1-2-30,0-2-19,-2-2-22,3 0-8,-1-1-11,4-1 6,-6-3 9,0 0 0,17-8 11,-6 3 11,-4-2 11,2-5 15,1 0 14,2-2 21,-2-2 10,0-7 16,-1-2 25,-1-2 18,0 2 9,-3-1 23,-1-2 9,2-1 9,-2 1 20,-1 3 15,1 8 26,-4 5 18,4 2 11,-2 1 8,-2 2 2,0 4-5,0 3-9,0 0 10,0 0 8,0 0 5,-11 15 4,6-2-1,-2 4 0,2 0-3,1 3 4,-1-1-3,2 1-6,2-2-6,-1 0 0,2-1-5,2-2-3,-1-1-3,3-2-4,0-3-2,3 0-2,2 0-1,1-4-16,3-1 6,3-1-14,-4-6-1,9 1-4,-2-5-3,0-3-1,4-2-7,-7 0 0,-1-1-3,-3-2-2,6-8-6,-6 1-4,-1-4-2,-3-1 1,-1-2-3,-4 0 2,1-2-3,-4-4 2,-1-1 1,1 0-4,-6 1 3,0 3-1,3 1-2,1 5 9,-2 9 11,2 5 5,-2 1-7,2 4-7,2 2-2,-3 2 1,3 3-6,0 0 5,0 0-3,3 21 8,-3-3-12,2 9 4,2 0-5,-2 2-1,-2 2 9,6-2 0,-4 0-8,3-3 0,-1 3-2,1-4 4,3-1 0,-2-7-11,2-1 1,1 1-10,-2-7-9,3 0 0,-3-3-36,2 2-2,0-6-16,0 3-10,1-5-4,-2-1-23,2-3-25,-2-1-12,2-3-20,-2-3-28,1-2-19,-2-5-16,3 1-20,-4 1-167,-6 3-446,3-5 197</inkml:trace>
  <inkml:trace contextRef="#ctx0" brushRef="#br0" timeOffset="11556.0301">10932 4580 109,'0'0'130,"-9"6"2,9-6-1,-2 4 11,2-4 2,0 0 5,0 0-11,0 0-3,32-11-13,-14 4-8,9-7-5,-1 3-5,1-6-6,4 0-8,-3 1-1,3 1-1,-3-1-4,-1 3 9,0 1-11,-10 3-6,0 4 6,-6-1-2,1 2-4,-5 0-5,1-1-6,-4 3-6,-4 2-8,0 0 3,12 2-8,-12-2 4,5 9-2,-4-2-5,1 1 1,1 5-2,0-4-9,1 7-1,-3-8 0,0 3-5,0 1-3,2-2 6,-3-3-10,4 4-2,0-4-10,-3 4-4,3-8-10,-2 2-17,1 0-17,2 0-15,-1-3-22,-4-2-20,11 4-24,-11-4-46,21-4-43,-8 2-44,-2-2-138,4-4-423,1-3 187</inkml:trace>
  <inkml:trace contextRef="#ctx0" brushRef="#br0" timeOffset="11686.5326">11516 4214 133,'-2'-1'116,"2"1"-3,0 0-19,0 0-16,-13 5-31,13-5-35,-4 12-23,2-8-42,1 4-36,-3-2-95,4 1 43</inkml:trace>
  <inkml:trace contextRef="#ctx0" brushRef="#br0" timeOffset="12262.2657">11547 4332 89,'1'7'144,"1"4"5,-4 0-10,2-4-7,2 8 3,-2 0-8,0 1-2,1-2-5,0-2-2,1-2-6,-1 3 0,5-3-7,-3 1-9,2 0 0,0-4-3,-1 0 0,1-3-5,-3 1-5,4 1 2,-4-4 4,3 2-3,-5-4 4,7 5-4,-7-5-4,0 0-2,0 0-4,0 0 0,10-11-3,-10 5-3,0-1-7,-1-4-5,-2 0-7,-2 0-6,-2 0-4,0-4-7,0-1-3,0 0-1,-1 1-2,1-4-4,-1 1-3,3 2 1,2 1-5,-1-2-8,3 5 11,2 3-10,1-4-1,0 2-4,3 2 1,0 0-6,3 2 14,3 1-14,1 4 0,1 1 1,0 2 1,3 3 0,0 5 2,-3-4 6,4 5 2,-3 0 1,0 2-1,-3 2 9,-3-7-4,0 4 9,0-2 0,-3 0 5,1 0 8,-2-3 4,-1-1 2,1 0 9,-4-5 7,3 8 14,-1-5 9,-2-3-1,5 2-2,-5-2 1,0 0-17,0 0-6,0 0-4,-9-16-5,6 7-5,-1-1-8,0-2-6,4-4-4,-3-1-12,1-1 1,4-1 2,4-5-10,-3 6-6,2-1 4,1 1-8,2 5 7,-1 2-8,1 1 4,3 3-4,0 2-12,-1 1 16,0 4-6,3 4 2,3 1-1,-5 2 3,0 5 3,1 0-10,-1 1 7,1 1 3,-6 2 0,5-2-5,-5 1-1,-3-1-6,-1-3-16,3 2-23,-2-2-18,-2-2-23,0 3-21,-1-5-29,3 0-27,-1 0-25,-2-2-29,0-5-21,3 7-11,1-5-16,-4-2-8,11-1 11,0-3-139,1-1-438,1-6 194</inkml:trace>
  <inkml:trace contextRef="#ctx0" brushRef="#br0" timeOffset="12533.4114">12120 4234 189,'12'-22'58,"2"-6"23,-5 2 10,0-2 19,0 0 20,0 1 16,-3 2 14,-2 9 9,0-1 0,-2 5 4,2 2-3,-3 2-10,1 2-16,-4 2-13,-1 2-13,3 2-5,0 0 5,-9 9 0,3 3 0,-6 1-8,3 3-2,0 1-10,2 0 3,-1-1-10,0 1-8,4-2-12,3-2 0,-1-1-8,5 2-3,0-1-5,3 2-9,2-6-7,2 4 2,5 0-7,1-4 3,0 1-9,0 0-2,-1-2 3,0 1-7,-1-4-2,-7 1-1,2-2-3,-2-2 3,-4 1-5,-3-3-10,6 7 7,-6-4-1,0-3 0,-9 11-5,-3-4-11,-3 3-17,-2-2-22,-9 6-14,-2 0-23,2 1-16,-3 1-30,3-1-23,-3 2-22,1-1-31,4-2-30,0 3-234,-3 2-506,5 0 224</inkml:trace>
  <inkml:trace contextRef="#ctx0" brushRef="#br0" timeOffset="12905.6672">12398 4441 198,'0'0'248,"7"-2"-16,-7 2-7,0 0-16,0 0-20,0 0-18,0 0-11,0 0-4,0 0-2,-16 15-3,2-6-3,-3 3 1,-12 4-4,1-2-6,-4 4 8,-14 7-12,-4 0-2,2 1-7,-5 3-2,-7 0-4,-20 7-10,-6 0-13,1-4-9,2 2-5,-7-1 1,1 1-18,-2-4-3,2 1 3,5-1-5,-3 0 2,23-9-11,2-1-4,0 4-2,0-4-1,6 3-4,0-5 0,10 6-7,-2-7-6,18-2 0,0 1-1,7-3 1,5-4-12,9-1-10,2-3-7,2 2-24,1-2 1,4-1-24,0-4-4,0 0-13,6 9-8,-6-9-9,19-1-13,-3-2-15,2-1-11,2-4-14,7-1-12,0-1-22,2 0-17,-2-2-17,4-4-13,-1 2-18,2 1-14,-1 0-160,-3-1-442,5 3 196</inkml:trace>
  <inkml:trace contextRef="#ctx0" brushRef="#br0" timeOffset="13255.498">12352 4642 157,'6'-2'240,"0"-3"-2,-6 5-7,9-2-6,-9 2-21,4-3-8,-4 3-13,0 0-1,0 0 1,0 0 2,0 0-8,-20 17-9,2-7-9,-5 6-8,-5 2-11,-15 8-1,-4-1-10,-5 1-3,-6 3-12,-23 12-5,-1 1-1,-4-4-6,0-1-6,2-1-13,-3-3 5,-1 1-8,5-2-5,20-11-2,-20 10-5,0-3-5,24-7 3,5 2-15,3-4-9,4 0 1,16-7-2,4 2-6,7-6-2,5 2-10,2-6-10,3 1-14,1-1-35,3 4-14,0-5-21,6-3-12,-8 7-6,8-7-28,-3 5-10,3-5-15,-4 4-13,4-4-15,0 0-32,0 0-26,0 0-23,0 0-25,0 0-195,0 0-509,0 0 226</inkml:trace>
  <inkml:trace contextRef="#ctx0" brushRef="#br0" timeOffset="21477.9366">10734 8039 11,'0'0'18,"0"0"-1,0 0 1,0 0-6,0 0 7,0 0-5,0 0 3,0 0 0,0 0 0,-9-7-4,9 7-3,-5-3-4,5 3 6,-6-1-1,6 1 3,-6-1-5,6 1 3,-7-3-5,3 2 3,4 1 3,-7-3-3,2 3 7,0-2-1,5 2-1,-9 0 6,5-3-2,4 3-9,-9 0 15,2 0 4,7 0-4,-9-1 9,9 1-14,-10-2 12,8 1-5,2 1 1,-10-1-3,10 1 1,-9-2 10,9 2-5,-6-1 5,6 1 2,-9 0-6,9 0 2,0 0-1,-8 0-4,8 0-5,0 0-5,0 0 6,0 0 2,0 0-6,-8-1 1,8 1-1,0 0 1,0 0 7,0 0-7,0 0-2,0 0 10,18 8-4,-7-8 5,0 0 0,1 1-3,6-1-4,1 0 1,2-1 2,7 1-7,-1 0 5,0-2-7,5 1 1,-4 0-2,5 1-4,0 0-4,4-2 1,-1 1-1,0 0-1,2-2 1,-3 3 2,-1-1-1,-2-3-3,-4 3 2,-6-2-3,-1 3-5,-1-1 4,-8-1-10,1 2 11,-1-2-5,-6 2 5,1 0-1,0 0 1,-7 0 4,9-3-5,-6 3 4,2-1-3,-5 1 1,6-3-5,-6 3 5,0 0 1,3-2-7,-3 2 5,0 0-6,0 0-5,0 0 2,0 0 3,0 0 2,0 0-5,0 0 2,-9-6-1,9 6-5,0 0 5,-14 4 1,6-2-14,3-1-9,-3 0 4,3 2 1,-4-2-15,1-1-1,0 3-3,-3-2-13,3 2-5,-5 0-5,0 0-6,0 0-10,-6-2-4,0 2-15,-3 1-70,0-3-178,-7 2 79</inkml:trace>
  <inkml:trace contextRef="#ctx0" brushRef="#br0" timeOffset="21902.5256">10540 8051 42,'0'0'71,"-5"1"-1,5-1-5,0 0 0,0 0-6,0 0 15,0 0-13,0 0 4,0 0-4,15 4-2,-8-4-2,2 0-1,4 0-1,-2 0-11,3 0 3,5 0-4,0-2 0,11 2 2,0 0-4,0 0 1,2 0-3,0 2-13,1-1 2,-4 0-4,6 2-6,-3 0 0,0 0 3,-4-3-2,3 2-1,-10 0-4,6 1 3,-8-2-5,1 2-4,-3-3 3,-5 1-9,2 1 6,-4-2 1,-2-2-4,2 4 0,-2-2-4,-3 0 5,2-2 1,-7 2 0,11-1 0,-6-2-8,-5 3 10,7 0-8,-7 0 2,7-1 5,-7 1-9,6-1-1,-6 1 7,7-2-6,-7 2-9,0 0 3,0 0-1,3-4-8,-3 4-7,0 0 3,0 0-16,0 0-2,0 0-8,-13-1-9,13 1-3,-10-1-12,10 1 0,-9 0-11,2 0-6,7 0-62,-13-4-161,7 4 72</inkml:trace>
  <inkml:trace contextRef="#ctx0" brushRef="#br0" timeOffset="22345.6354">10706 8070 40,'0'0'75,"0"0"-5,0 0-5,0 0 1,-7 0-2,7 0 0,0 0-3,0 0 6,0 0-8,0 0-4,0 0-1,0 0-4,0 0 4,0 0-7,0 0-3,0 0 1,21-3-1,-10 2-7,-2 0-4,4 1 4,0 0-6,4-4-2,4 4-5,7 0-1,4-3-3,-4 3 6,1-1-4,2 1-7,0 0 5,2 0-4,-4 0-5,-9-1-2,9-1 3,-5 4-3,-6-4-3,0 1-14,2 1 20,-6-1-4,-2 1-2,2-1-4,-7 1 8,-1 0-5,2 0 0,-8 0 3,11-2-8,-8 2 2,-3 0 2,5 0 4,-5 0-4,4-3 4,-4 3-6,0 0-6,7-4 10,-7 4-3,0 0-7,0 0 9,0 0-5,0 0 10,0 0-9,-12-5-1,12 5-5,-7 0 3,1-1-9,6 1-7,-13 0-7,7 0-4,6 0-6,-15 1-7,7-1-10,-2 2-4,0 0-7,-2-1-9,2 1-9,1-1-6,-2 0-67,-1 2-165,2-3 73</inkml:trace>
  <inkml:trace contextRef="#ctx0" brushRef="#br0" timeOffset="23227.7013">10720 8029 36,'0'0'54,"0"0"-4,0 0 4,0 0-9,0 0 0,22-1-6,-14 0-4,-3-1-4,6 0-3,-5 3-1,5-1-4,1-1 6,0 1-14,7-1 6,1-1-10,-2 2 2,-1 0 7,5 0-2,-2-2-10,0 2 3,3 0-2,3 0 0,-5 0-5,1 0-6,-1-3 6,-4 3 1,4 0-1,-2 0-3,-8 0 1,3-1 1,-1-1 1,-3 2 1,-3 0-1,-1 0 1,-1-1 6,2 1 3,-7 0-2,0 0 0,10 0 6,-10 0-5,5-1 7,-5 1-5,0 0-4,7-2 0,-7 2 6,0 0-5,0 0-1,0 0-4,0 0 2,0 0-4,0 0 2,6-1 12,-6 1-1,0 0-6,0 0 4,0 0-7,0 0 2,0 0 1,0 0-1,0 0-5,0 0 1,0 0-4,0 0 12,0 0-7,0 0-2,0 0 3,0 0-6,0 0 2,0 0 2,0 0-6,0 0 4,0 0-12,0 0 6,0 0-8,0 0 10,0 0-4,0 0 4,0 0 7,0 0 2,0 0-3,0 0-2,0 0 5,0 0-4,0 0 9,0 0-2,0 0-2,0 0 4,0 0-7,0 0 6,0 0-5,0 0-5,0 0-6,0 0 8,0 0 0,0 0 0,0 0-2,0 0 0,0 0-2,0 0-2,0 0-2,0 0 0,0 0 3,0 0 6,0 0 0,0 0-3,0 0-1,0 0 3,0 0-4,0 0 1,0 0-3,0 0-6,0 0 12,0 0-4,0 0-1,0 0-1,0 0 1,0 0 0,0 0-1,0 0 1,0 0-4,0 0 5,0 0 6,0 0-24,0 0 24,0 0-10,0 0-4,0 0 5,0 0 0,0 0 3,0 0-3,0 0 4,0 0-8,0 0 5,0 0-2,0 0 16,0 0-14,0 0-3,0 0 2,0 0 7,0 0-3,0 0-11,0 0-4,0 0-9,0 0 3,0 0-10,0 0 3,0 0-9,0 0-5,5 4-3,-5-4-9,2 3-11,-2-3-28,0 0-46,-2 4-146,2-4 65</inkml:trace>
  <inkml:trace contextRef="#ctx0" brushRef="#br0" timeOffset="27625.9839">10064 10236 6,'-4'-2'52,"4"2"-4,0 0-7,0 0-5,0 0 3,-3-2 0,3 2-8,0 0 0,-5-3-5,5 3-1,0 0 5,-9 0-1,9 0-10,0 0 10,0 0 0,0 0-1,0 0-6,-9 2 0,9-2 1,0 0-6,-5 2 9,5-2-7,0 0 10,0 0-13,0 0 2,-5 1 4,5-1-5,0 0 13,0 0-1,0 0 12,0 0-10,0 0-1,13 2 0,-13-2 9,16 0-10,-4-1 10,1 0-4,1 0-2,6 1-6,1-1 6,2 0 1,6-1-13,-4 1 9,5-1-4,-3 0-3,5 0-10,-4-1 7,2 1-6,-2 1 3,3 0-2,-1 0 5,-1-1 1,2 0-3,-2-1-2,2 2-4,-4-3-1,3 4-7,-3-3 12,1-1-8,-1 2 0,-5-1-2,1-1 5,2 0-3,-4 4-5,-4-1 8,2 1-1,-5-3-1,2 3-8,-2 0 2,-3-2-4,-4 2 2,-1 0 11,1 0-5,-7 0 0,10-2-7,-10 2 9,8-2-6,-3 2-2,-5 0 0,8-1-2,-8 1 0,0 0 0,0 0-7,0 0-4,0 0-2,0 0-4,0 0-10,-21 5 2,13-3-9,2-2-7,-3 0-2,-2 3-14,-1-2-2,-2-1-10,0 2-2,-4-1-7,0 2-6,-2 2-80,-1-4-179,5 0 79</inkml:trace>
  <inkml:trace contextRef="#ctx0" brushRef="#br0" timeOffset="28121.2985">9945 10278 29,'0'0'81,"0"0"3,0 0-12,0 0 7,18 1 3,-18-1 4,9 1-13,-3 0-1,0 0 1,8-2 4,1 0-14,5 1 15,-1-1-12,9 1 4,-7 0 5,11 0-13,0-2 2,1-2 1,4 3-11,-1 0 3,5 0-10,-4-1 2,3 2-3,0-3-6,0 3-1,11-2 1,-15 4-8,1-2 0,0 0-2,-5-3-1,2 4-8,-3-1 4,-3 2 0,-1-2-6,-5 0 1,-3 2 0,4-4-5,-7 4 3,3-4-4,2 2 3,-3 2-1,-3-4-5,-3 4 4,-2-4 2,-1 2-8,-4-2 7,-5 2-3,11-1-3,-11 1 8,7 0-4,-7 0 2,9-1-4,-9 1 2,3-3-7,-3 3 0,0 0 2,0 0-4,0 0-7,0 0 3,0 0-11,0 0-11,0 0-2,0 0-4,-22-2-14,13 0-5,-5 4-4,1-2-1,1 4-15,-6-3-6,3 0-10,-2 0 3,-2 1-9,0 1-1,1-1 2,-3 0-1,0 1 3,-7 1-1,0-1-13,1 2-78,-1-2-191,-2 1 85</inkml:trace>
  <inkml:trace contextRef="#ctx0" brushRef="#br0" timeOffset="28498.036">10135 10321 23,'0'0'81,"0"0"-6,0 0-10,0 0 7,21-3-1,-12 2-8,1 1-4,3-1 5,-1 1-1,6-2-9,3 2 7,-1 0-2,1-3-5,11 3 4,-3 0-5,5-2-3,0 2 4,1-2-2,4 1 2,-2 0-3,2 1-15,2 0 9,-4 0-5,2 0 1,-3-1-14,3 2 10,-4-1-10,-2 1 4,3 0-3,-2 1-2,-2-2-5,0-3 1,-3 4-1,-8-1-1,0 0-2,0 0-3,-2 0-1,-6 0-1,1 0 3,-2 2-6,-1-4 3,-3 2-3,-1-1-3,0 1 0,-7 0 4,11 0-5,-11 0-4,7 0 3,-7 0-1,0 0-1,9 0-7,-9 0 2,0 0-8,0 0-6,0 0-7,1 5 4,-1-5-18,0 0-3,-10 5-21,7-3 6,-2 1-7,0 2-14,0-1-7,0-1-2,-2 2-22,-1 1-82,0 1-205,-1-1 91</inkml:trace>
  <inkml:trace contextRef="#ctx0" brushRef="#br0" timeOffset="29726.0335">10041 11376 57,'0'0'93,"0"0"-4,0 0 1,0 0-2,0 0-11,-3-3 5,3 3-10,0 0 6,0 0-7,10-2-1,-3 0-2,3 1-5,1 1 5,5-1-10,0-2 9,5 0-5,8 2-6,1-1 2,2-3-4,2 3 3,5 1-5,-1-2-3,16-1 3,2 1-3,-3 2-4,3-1-6,-1 1 1,-2 1-1,-2-1-4,0 1-2,-16 0 0,19 0 0,-15 0-3,1-3-3,-2 3-4,-3 3 2,3-3-4,-5 0-1,-2 0-1,-2 1 3,-1-1-9,-6 0 4,-3-1-1,1 2-2,-6 0-1,-3-2-5,1 2 5,-2-2-4,2 1-1,-5 1 0,0-1-1,-7 0-3,9-1 4,-9 1-3,6 0 1,-6 0 1,0 0-3,0 0 1,0 0-9,5-1-7,-5 1-4,0 0-7,0 0-3,0 0-6,-14-5-8,8 3-15,-4-1-8,-2 6-6,-2-6-5,-4 3-15,1-1-9,-1 2 4,-4-1-5,0 0-1,1 0-3,-6 4-12,4-3-92,-9-1-223,-2 5 98</inkml:trace>
  <inkml:trace contextRef="#ctx0" brushRef="#br0" timeOffset="30172.3487">10041 11465 31,'0'7'90,"0"-7"-6,0 0 0,12 3-4,-5-2 1,2 3-2,5 2-1,-1-5 3,-1 2-4,8-1 0,2-2 3,7-1-4,5 3-1,2-3 0,1 1-5,14-3 1,3 1-9,-4 4 0,3-5-4,1 2-12,2 1 6,-2-2-3,-4-1 2,-8 3-7,8 3 0,-10-3-4,12 0 2,-13 0-1,0 2-4,-4-2-4,-1-5-6,0 5 3,3 0-4,-4-2 2,-2 4-2,0-2 3,-4-4-5,-6 2-2,0 2 3,-1-1-2,-2 1-3,-5-2 2,-3 0-3,3 2 2,-4-1-2,-3 1-3,1-3-2,-2 3-2,-1-4 3,-4 4-4,10 0-2,-10 0 2,2-3 0,-2 3-15,0 0 4,0 0-7,-2-5-12,2 5-10,-13-5-8,5 4-1,-2 0-11,-4-1-19,1 2-6,-1 0-2,-3 0-14,1-1 0,-3 1-10,0 0 1,0 1-3,0 1-5,-2 0-14,-12 3-96,3-5-235,3 1 104</inkml:trace>
  <inkml:trace contextRef="#ctx0" brushRef="#br0" timeOffset="30615.422">10037 11551 48,'0'0'93,"0"0"-2,0 0 0,0 0-1,0 0-2,0 0-7,19 2-19,-8-2 20,9-3 10,1 1-6,8 0 3,3-1 2,3 2-3,1-3 1,2-1-7,12-3 5,1 6-5,4-1 2,-4 0-5,-12 3-3,16-3-9,-16 1-4,14-1-7,-15 2 0,3 0 1,-4-1-8,15 4-3,-16-2-2,-2-3 0,2 3-2,-5-1-3,0-1-5,-5 3 2,-3-2-4,-6 1-2,7-1-1,-5 1-1,-1 0-3,-4 0-5,-2-3 3,1 3-2,-3-1-5,-2-1 3,-1 2-5,1-1 0,-2 0 2,-6 1-4,7 0-1,-7 0 1,0 0 2,0 0-6,8-1 1,-8 1-4,0 0-8,0 0-7,0 0-7,0 0-4,0 0-10,0 0-5,-15-5-9,8 4-11,-4 1-9,3-2-14,-5 2-9,-1 0-6,-1-3-7,-5 3-8,4 0-10,-5-2 3,-6 4-1,-1-2-3,7 0-18,-11 3-92,2-6-249,9 8 111</inkml:trace>
  <inkml:trace contextRef="#ctx0" brushRef="#br0" timeOffset="32867.7728">9886 11529 23,'0'0'101,"0"0"-3,0 0-2,0 0-10,0 0-14,8-3 1,-8 3 4,8-1-8,-2-1-4,3 2-3,-2 0 5,3-2-1,5 1-2,5 1-8,-2-3 3,11 0 4,-2 0-2,4 2-5,0 0-7,7-1 1,1 0-1,9 2-3,-7-1 0,8 0-3,2 1 4,-12 0-4,2 0-7,-3 2 3,1-4-8,0 3 6,-1-1-6,-2 0 3,-1 3-4,-3-3-1,-3-2-5,0 4 0,-8-1-2,-1 0 1,-1 0 2,1-1-8,-8-1 2,0 1-4,-2 1-3,-2 0 7,-2-1 0,2 1-3,-2-3 2,-2 1 7,-4 1-2,8 1 0,-8-1 5,0 0 0,8 0 0,-8 0-3,0 0 3,0 0-5,5-2 1,-5 2-1,0 0-3,0 0-3,0 0 0,0 0 0,0 0-4,0 0-2,0 0-2,0 0 0,0 0-3,0 0 0,0 0 0,0 0-1,0 0 0,0 0 0,0 0-2,0 0-5,0 0 5,0 0 1,0 0 0,0 0-1,0 0 0,0 0-1,0 0-1,0 0-2,0 0 1,0 0-1,0 0 0,0 0 1,0 0 5,0 0-5,0 0 1,-12 6 1,12-6-2,0 0 1,0 0-2,0 0 1,0 0-1,0 0 0,0 0 4,0 0-6,0 0 6,-4 3-3,4-3-2,0 0 1,0 0 1,0 0-1,0 0 0,-1 4 3,1-4 0,0 0-7,0 0 6,0 0-2,0 0 4,0 0-8,0 0 7,0 0-2,0 0 3,0 0-4,0 0 1,0 0 0,0 0 2,0 0-5,0 0 4,0 0-3,0 0 3,0 0-1,0 0-3,0 0 5,0 0-1,0 0 0,0 0-3,0 0 3,0 0 1,0 0-2,0 0 0,0 0-1,0 0-2,0 0 1,0 0 1,0 0 3,0 0-4,0 0 3,0 0 2,0 0 0,0 0-3,0 0-2,0 0 4,0 0 0,0 0 1,0 0-3,0 0 0,0 0-3,0 0 2,0 0 1,0 0 0,0 0-2,0 0 2,0 0-2,0 0 4,0 0-1,0 0-2,0 0-1,0 0 5,0 0 0,0 0-3,0 0-2,0 0 0,0 0 4,0 0-1,0 0 2,0 0-3,0 0 0,0 0 3,0 0 0,0 0-7,0 0 2,0 0 3,0 0-4,0 0 3,0 0-3,0 0 3,0 0-3,0 0 3,0 0 0,0 0 0,0 0 0,0 0 0,0 0-1,0 0-1,0 0 2,0 0 5,0 0-6,0 0 0,0 0 4,0 0-5,0 0-2,0 0 2,0 0-1,0 0 4,0 0 3,0 0-3,0 0-3,0 0 3,0 0 2,0 0-2,0 0-2,0 0 2,0 0 0,0 0-3,0 0 5,0 0 0,0 0-5,0 0 1,0 0 0,0 0 2,0 0-2,0 0 0,0 0 6,0 0-6,0 0 1,0 0 3,0 0-1,0 0-2,0 0 4,0 0-1,0 0 0,0 0 0,0 0-1,0 0-2,0 0 3,0 0-2,0 0 4,0 0-2,0 0 2,0 0-6,0 0 2,0 0 3,0 0 1,0 0-8,0 0 6,0 0-1,0 0 2,0 0-5,0 0 1,0 0 4,0 0-2,0 0-2,0 0 0,0 0 6,0 0-4,0 0 1,0 0 0,0 0 1,0 0-2,0 0 0,0 0 1,0 0-2,0 0 1,0 0-1,0 0 1,0 0 1,0 0-1,0 0 5,0 0-5,0 0 1,0 0 2,0 0 0,0 0-3,0 0 3,0 0-3,0 0 4,0 0-3,0 0 3,0 0-2,0 0-1,0 0 0,0 0-1,0 0 0,0 0-2,0 0 2,0 0 1,0 0-3,0 0 4,0 0 0,0 0-6,0 0 5,0 0-2,0 0-1,0 0 1,0 0 2,0 0-2,0 0 1,0 0-3,0 0 3,0 0 0,0 0 1,0 0-3,0 0 0,0 0 0,0 0-1,0 0 2,0 0 4,0 0-8,0 0 4,0 0 0,0 0 0,-3 4-4,3-4 0,0 0 2,0 0 2,0 0-3,0 0 0,0 0 2,0 0 0,0 0 3,0 0-6,0 0 4,0 0-4,0 0 2,0 0 6,0 0-6,0 0 0,0 0 0,0 0-1,0 0 1,0 0 2,0 0-1,0 0-4,0 0 2,0 0 4,0 0-4,0 0 1,0 0 2,0 0-7,0 0 9,0 0-3,0 0 0,0 0 0,0 0 0,0 0 1,0 0-2,0 0 1,0 0 0,0 0-1,0 0 2,0 0 2,0 0-6,0 0 1,0 0 7,0 0-6,0 0-3,0 0 5,0 0 1,0 0-4,0 0 2,0 0 2,0 0-5,0 0 5,0 0-2,0 0-2,0 0-2,0 0 4,0 0 0,0 0-1,0 0 2,0 0 0,0 0-2,0 0 1,0 0 2,0 0 1,0 0-5,0 0 2,0 0 0,0 0-5,0 0 4,0 0-3,0 0 3,0 0-2,0 0 2,0 0 2,0 0-4,0 0 7,0 0-2,0 0-2,0 0 3,0 0-3,0 0 0,0 0 1,0 0-2,0 0-2,0 0 3,0 0 3,0 0-4,0 0 1,0 0-4,0 0 3,0 0 2,0 0-1,0 0 2,0 0-4,0 0 2,0 0 2,0 0 1,0 0-3,0 0 2,0 0-4,0 0 2,0 0-3,0 0 0,0 0 3,0 0 4,0 0-3,0 0-1,0 0 0,0 0 1,0 0-1,0 0 0,0 0 0,0 0-1,0 0 1,0 0 1,0 0-4,0 0 3,0 0 2,0 0-3,0 0 0,0 0 4,0 0-2,0 0-4,0 0 4,0 0 0,0 0-1,0 0 1,0 0 1,0 0-1,0 0-2,0 0 6,0 0-4,0 0-6,0 0 3,0 0 3,0 0-1,0 0 2,0 0-1,0 0-3,0 0 2,0 0 1,0 0-1,0 0 1,0 0 4,0 0-4,0 0 1,0 0-2,0 0 1,0 0-4,0 0 7,0 0-7,0 0 0,0 0 2,0 0-2,0 0 8,0 0-6,0 0 2,0 0 2,0 0-4,0 0-1,0 0 3,0 0-1,0 0-3,0 0 3,0 0 2,0 0-2,0 0 1,0 0-2,0 0 1,0 0 0,0 0 0,0 0 4,0 0-7,0 0 5,0 0-4,0 0 3,0 0-1,0 0 0,0 0 1,0 0-2,0 0 3,0 0-3,0 0 1,0 0-3,0 0 2,0 0 0,0 0 0,0 0 2,0 0-1,0 0 1,0 0-4,0 0 4,0 0-3,0 0-2,0 0 4,0 0-2,0 0 0,0 0 1,0 0 2,0 0-3,6 1 0,-6-1 1,0 0-4,0 0-5,0 0 3,0 0-7,0 0-4,0 0-11,0 0-13,0 0-12,0 0-17,0 0-16,-7 3-14,7-3-12,-3 6-8,3-6-11,-2 4-20,2-4-157,-4 4-333,4 1 149</inkml:trace>
  <inkml:trace contextRef="#ctx0" brushRef="#br0" timeOffset="37077.7942">11120 3154 13,'-6'-19'39,"0"2"13,3-1-2,1-3 1,2-5 0,0 1 3,2 7 4,-2 0-7,1-9 3,3 11-1,0 4 1,0 0-1,-2-1-3,1 6 3,-2-3-5,2 5-2,-2-1 5,0 3-6,1-2-15,-2 5-4,1-3 10,-1 3 5,0 0 11,-8 25 3,0-6 8,-3 8 8,-3 9-6,-6 7-6,-5 3 0,7 2 3,-1-2-15,4-12 9,0 7-4,3-9-5,1 0 4,-2-4-11,3-1 1,-1-4-3,6-5-2,-1 0-9,1-4 3,1-2-7,-1-2-3,4-2-1,-2-3-1,0 1-5,1 0-10,1-1-6,-3-2-7,4-3-4,-2 4-24,2-4-19,0 0-21,0 0-4,0 0 1,0 0-6,2-21 2,0 12 2,2-7 0,0-2 6,0-1 6,2-6 5,0-1 0,2-3 10,3 1 3,-4-2 8,-1 0 8,0 0 14,0-1 13,1 1 7,0-1 15,-2 3 8,-2-1 12,1 4 2,-1 1 2,-3 6 13,3 1-1,0 1 3,1 6 7,-4-2-6,6 2 4,-5 2-9,3 3 7,0-2-10,0 0-8,1 4 8,0-3-2,2 3 3,2 0-5,0 2 2,4 4 5,1-2-1,4 3 4,1 4-2,8 4 6,-1 0-7,2 3 6,0 1-2,6 2 0,0 1-4,-1-2-5,0 0 27,-1 1-6,4-1-4,-4-2-4,-2 0-5,3 2-4,-4-5-3,-4 0-5,-8-5-5,1 0-2,-8-1-4,3 1 1,-5-4-6,-2-1 7,-2 0-3,-1 1 7,3-1 4,-2 0 4,0-2-3,-4 0-1,6 2-2,-6-2 1,0 0-7,5 1 0,-5-1-11,0 0-16,0 0-17,0 0-5,0 0-21,-5-10-11,5 10-23,-4-4-10,4 4-18,-4-6-19,2 2-11,2-1-30,2-3-17,-2 3-19,0-2-142,2 0-368,0-3 163</inkml:trace>
  <inkml:trace contextRef="#ctx0" brushRef="#br0" timeOffset="37451.4736">12065 2672 90,'0'-8'141,"1"4"3,-1-2-1,0 0 3,-1-1-8,-2 3-3,-1-2-8,3 4 0,0-3-8,1 5-12,-3-4-11,3 4-12,0 0-6,-10 9-5,2 5-3,1 2-2,-2 10-3,-3 4-2,6 5 1,-4 13-6,3-2 0,3 1-3,1 3 2,1-3-8,4 0 1,-2-1-6,9 0-2,-6-10-5,6 9-4,-2-10-1,-1-3-4,0 3 1,3-2-3,-2-4-2,0-1-2,0-1 1,-1 0-6,-2-8 2,-5 0-8,1-1-3,0-1-16,-7-2-17,4-2-11,-4-2-34,1-2-17,-3 3-34,-3-6-22,2 2-14,-1-3-35,-1-2-136,-1-3-353,13 0 157</inkml:trace>
  <inkml:trace contextRef="#ctx0" brushRef="#br0" timeOffset="38244.5989">11939 3142 76,'15'-28'152,"1"5"-6,1-4-2,3 1-12,3 4-9,0-2-10,-1 7-3,0 2-8,-5 5-2,-3-1-14,-1 10-6,1 0-1,-2 3 10,1 3 3,-2 9 3,3 0-6,-4 8 0,-1 4-9,0 3-2,-1-3-8,-1 2-5,-2-1-1,-3-9-6,-1 2-2,1-4-9,2 0-2,-4-6-3,0-1 4,0-2 2,0-1 9,1 0 8,-1-2 6,0 0 8,-1 0-11,1-4 0,0 0-2,0 0-5,0 0-5,-8-18-4,8 6-4,1-5-8,2-2-4,3-10-4,2-1-6,1-1 2,1 1-4,4-2-6,1 3-1,1 1 0,-4 6 0,-2 6-3,1 1-9,-2 7-2,2-1 0,-3 6 3,-2 1-2,2 2-2,0 3 6,2 4-3,-4 4 4,3 5-5,0 3 13,-3 0-8,0 0-3,-2 1 5,-2-2-10,6 5 10,-3-6-5,-1-1-4,-1-4 7,3-2-9,-5 3 2,3-5 0,0-1-1,0-1 8,0-2-5,1-1-1,-1 1-4,-4-4 9,11 0 3,-1-6-3,1 3-4,-2-5-16,7-3 23,-3-2-8,0 2 3,0-5 2,8-9-1,-5 0 6,2 0-8,-4-3-5,2-3-2,-4 0 5,0 0-1,-1 4-1,3-3-7,-3 4 7,-2 5 1,-2 4-4,0 0 4,-4 6-4,3 4 2,-4 0-1,-1 0 0,2 2-2,0 2-1,-2-1-2,-1 0 0,0 4-1,0 0 3,0 0-6,0 0 3,-7 10 1,6-4 0,-1 1 2,2 3-3,-2 0 3,1-1 3,2 3-3,-2-1 0,2-2 9,1 5-8,1-4 0,4-2 1,0 1-3,0 3 7,1-5-1,2 3 4,0-3-3,0 3 6,1-4-2,1 0-3,4 3-1,-4-6-2,-1 2 0,-1 0-2,0 2 8,-1-4-3,-3-1-1,0 1 1,0 1 1,-6-4 1,7 5 5,-7-5-4,6 4 8,-6-4-5,0 0 6,0 4 2,0-4-1,-9 7 3,5-2-7,-6 0 4,-1 3-9,1-2 5,-5 2-4,-1-1 2,0-1-1,0 1-10,-1-2-13,-1-1-9,2 0-21,-1 1-21,5-3-16,-1 2-19,3-1-11,2-1-25,4 0-21,4-2-41,-12-1-35,12 1-36,-6-6-144,6 6-446,3-10 198</inkml:trace>
  <inkml:trace contextRef="#ctx0" brushRef="#br0" timeOffset="38991.9081">12779 2312 38,'-15'-11'139,"6"5"-8,-1-4 14,1 5-7,-4-4 5,4 3-7,0 0 7,0-1-5,-2 2-2,1 0-3,3-1 6,-3 1-7,3 1-2,2 1-3,-1 1-6,-2-3-10,3 1-5,0 1-5,0-1-1,2-1-11,-5 5 4,7-3-12,1 3-4,-9-2-4,9 2 4,-3-3-15,3 3 0,0 0-7,0 0-11,0 0-2,-4-1-1,4 1-5,-3-4-3,3 4 1,0 0-11,0 0 5,0 0-3,0 0-4,0 0-4,0 0-2,0 0 4,0 0-7,0 0 0,0 0-2,0 0 3,0 0-5,0 0 4,0 0-1,0 0-6,19 4 5,-7-4 9,5 1-2,3-2-5,8 3 6,0-8-1,7 3 7,0-1-7,18-1 2,0 3-5,2-1-3,1 1 3,4-3-3,-4 3-3,0-5 1,-3 4-3,2-1 1,-16 2 1,0-2 8,3 0-11,-4 4-1,0 0 3,0-1 2,-3-1-9,-1 2 2,-3-5 1,-4 4 1,-5 1-1,-2 0 0,-1-1 2,-1-6-5,-3 9 7,-3-4-5,2 1 5,-4-1-7,0 0 7,-1 4-2,-2-4 1,-2 4-7,-5-2-1,9-2 5,-9 2 0,7-1 2,-7 1-7,7 0 5,-7 0 0,0 0-1,0 0 1,7-2-1,-7 2 1,0 0-5,0 0 2,0 0 2,0 0 2,0 0 1,0 0-2,5-1-3,-5 1-2,0 0 3,0 0-3,0 0 10,0 0-8,0 0-3,0 0 4,0 0 0,0 0 1,0 0-1,0 0-3,0 0 5,0 0 3,0 0-12,0 0 17,0 0-17,0 0 7,0 0-4,0 0 3,0 0 0,0 0-3,0 0-3,0 0-10,0 0 18,0 0 5,0 0-11,0 0 8,0 0-5,0 0-3,0 0-6,0 0-4,0 0 7,0 0-4,0 0-20,0 0-10,0 0-20,0 0-19,0 0-14,0 0-20,0 0-21,0 0-20,0 0-25,0 0-22,0 0-10,13 1-5,-6-2-2,0-2-147,1 3-396,3-3 175</inkml:trace>
  <inkml:trace contextRef="#ctx0" brushRef="#br0" timeOffset="39546.9903">14226 2118 12,'0'0'176,"13"-9"-2,-7 6-10,-3 3 5,-3 0-4,4-4 1,0 0-7,-1 3 1,-1-4-12,-2 5-5,3-8-8,-1 4-12,-2-1-8,0 0-2,0 2-11,0 3-3,3-7-14,-3 7-1,2-3-9,-2 3-3,0 0-10,0 0-7,0-5-6,0 5-8,0 0-2,0 0-7,-2-6-4,2 6-4,0 0-5,0 0 2,0 0-5,0 0-2,0 0-8,0 0 6,0 0-9,0 14 6,0-9-5,-3 2 5,8-4-4,-5 4-1,0 2-1,0 3 2,2-6-4,1 6 4,-1 0-5,0-2 6,6-1-5,-3 3 1,4 4 1,-6-7 1,4 0-6,2 6 7,-4-5-4,9 2 2,-6-3-3,0 1 3,5 1 2,-6-5-2,5 8 0,-3-4-1,2-3-4,-3 4 5,3-3-2,-3 0 1,0 1 0,-3-1 0,4-2-1,-4-2-1,0 3 3,-2-6-4,4 5 1,-5-1-4,-2-5 1,6 6 5,-6-6 1,2 8 2,-2-8-5,6 3 6,-6 2 1,0-5 0,-4 9 2,-2-6 2,0 3-3,-1 0 2,-6 1 1,1 0 2,1-2-7,-7 2 3,3-1 0,-3-1-11,1 4-9,-1-6-20,1 4-19,6-3-19,-1-1-20,0 0-15,5-2-26,0 0-13,7-1-6,-7 3-57,7-3-174,-9-6-412,9 6 182</inkml:trace>
  <inkml:trace contextRef="#ctx0" brushRef="#br0" timeOffset="39958.7126">14560 1970 136,'0'-6'191,"3"-1"-23,-3 6-30,0 1-5,4-5-18,-4 5-3,0 0-7,0 13-1,0-4-13,-2 2-4,2 6 7,-1-5-11,1 9 7,-1 2-7,-2-5 3,3 9-5,-1-8-11,1 8 8,-3-11-6,3 12-5,-1-2-1,2-8-7,-1 2 4,0-2-8,3 1-2,-2-7-7,-1 4 3,3-3-5,-3-1-3,1 1-2,2-2-7,-1 0 5,2 0-4,-3 0-7,2 0-1,-2-4 0,3 5-1,-3-5-3,2 4 2,1-4-5,-3 4 1,2-6 0,-2 1-6,3 0 8,1-3-9,-3 1 1,0 1 4,1-2-2,1 2 6,0-3-2,0-1-5,0 0 2,-4-1-5,11 0-2,-4 0 1,-7 0-1,14-2-6,-5-3-9,0 0-8,0 3-15,3-3-15,-2-2-11,-2 2-11,4-4-5,-5 2-12,1-3-8,-1 0 3,1 2-7,-3-3-4,0 2-11,2 0-14,-4-1-8,2 0-11,2-4-14,-4 2-14,-1-4-100,-2 6-295,3 0 131</inkml:trace>
  <inkml:trace contextRef="#ctx0" brushRef="#br0" timeOffset="42010.3975">14648 1953 12,'0'0'147,"-15"10"-14,2 0 3,-11 8-8,-3 1-5,0 5-11,-13 7-2,-1-2-12,11-7 1,0 0-13,1 0 8,0-2-8,1 3-7,-1-2-10,6-3-2,2-1-8,5-5-3,1 0-5,4-7-11,2 4-15,3-5-20,-1 2-16,2-3-14,4 1-8,1-4-9,0 0-5,9 5-5,-9-5-11,20-6-10,5-2 3,3-1 8,2-4-7,-2-1 7,4-2 10,-1 0 3,0 1-3,-1 1 8,-2-2 4,-1 0 13,-3 0 5,-5 6 28,-3 0 0,-6 5 16,-1-1 17,1 0 16,-4 3-10,-4 1 8,-2 2-8,0 0 5,0 0 1,0 0 17,-9 17-7,-6-4 4,-1 1-3,-7 8-3,3-4-5,-1 3-2,-5 2 3,0-1-10,5 0-4,-4-3-3,6 3-2,4-7-6,-1-2-4,1 1-2,3-6-6,6 2-17,-1-3-16,0 2-13,1-5-18,4 3-9,-2-4-21,3 2-11,1-5 5,1 7 3,-1-7-16,13 2 12,0-4-10,-3 0-3,13-6-4,4-2-8,2 3-56,1-3-178,1-2 78</inkml:trace>
  <inkml:trace contextRef="#ctx0" brushRef="#br0" timeOffset="42122.4655">14587 2331 195,'5'0'-2,"-5"0"20,0 0 6,0 0 16,0 0-9,-11 20 12,-3-8-5,1-2-7,-4 4-2,-5 5 3,9-5-7,-10 4 0,1 1-11,7 4-14,-6-5-14,2 2-23,5-4-45,-4 2-90,4-4 40</inkml:trace>
  <inkml:trace contextRef="#ctx0" brushRef="#br0" timeOffset="42564.4816">14077 3285 154,'0'0'171,"-2"-10"-15,6 5-22,2-6-1,2 0 0,1 2-7,1-6-5,1-2 1,3-3-14,4-3-3,-5-2-7,0-4-4,-3 3-7,3-3-8,-4 6-5,1-6-6,-2 1 0,-4-1-10,3 10 3,-3 0 29,-2 2-2,-2 0-9,0 7-1,0 0-9,0 4-6,0 0-12,0 1-3,0 2-15,0 3-2,0 0-4,0 0-4,0 0 1,-3 14-6,4-3 2,-1 4-3,2 6-1,2-2-1,0 6 0,3-5-3,-1 1 1,1-4-1,1 1 1,-3 5-4,4-3 1,-1-3-2,2 0-4,-5-1-16,0 1-11,4-3-15,-6-5-17,-1 2-19,2-5-19,-4 2-19,2-3-28,1 0-21,-1 0-13,0-2-4,1-2-14,-3-1-106,0 0-322,0 0 143</inkml:trace>
  <inkml:trace contextRef="#ctx0" brushRef="#br0" timeOffset="42897.3686">14455 3010 147,'0'0'161,"6"-6"-21,-6 6-13,0 0-10,0-5-8,0 5-4,0 0-1,0 0-5,0 0-3,0 0-1,0 0-6,3 13-4,-3-13-2,6 4 1,-6-4 8,3 3-2,-3-3-1,4 2 7,2-2 2,-6 0 6,10-2-5,-6-1-2,3 0-9,1-4 2,-1-1-11,1 2-1,2-1-9,-1-3-3,-1 3 4,-2-3-2,-1 1-9,-1-2-1,1 2-5,-2 0 3,-1 3-4,1-1 2,-2 2-1,-2 1-5,2 1-7,-1 3-11,-5-4-4,5 4-3,0 0 1,-22 9-8,10 3 0,-5 0 3,2 2-9,-1 2 1,3-2 2,0 2-6,4-1 4,1 2-7,0-1-1,2-3-6,2-3-10,1 6-13,2-3-18,2-1-12,-1 0-15,2 0-21,6-2-13,2-1-18,-1 0-22,3-1-28,6-2-17,3-3-33,-3-2-184,5-2-440,-3 1 195</inkml:trace>
  <inkml:trace contextRef="#ctx0" brushRef="#br0" timeOffset="45152.8928">14889 2881 104,'1'-7'208,"-1"3"-16,0-1-22,-3 2-19,3 3-13,-6 0-13,6 0-11,-18 11 4,4 0-10,-1 4-2,-3 6-7,-3-3-2,6 3-4,2-5-7,3 1-5,-3 0-7,6-3-8,1 1-2,3-3-11,-2 1-3,5-2-2,0 2-3,5-6-9,-2 4 1,1-6 0,4 5-1,1-5-4,2-3 7,1 1-10,1-2 1,5-2-2,-4 1-5,2-5-1,1 1-2,-2-7 3,1 4-4,-2-5 0,-3 0 2,3-1 4,-3-3-4,-1-2 4,-3 1 2,2-1 1,-4 1-2,8-8 6,-8 7 6,0 1 7,-1-1 8,0 6-2,-2 0 8,1 2 4,-2 4 1,-1-1 2,0 3-10,0 0-6,0 4-11,0-3-7,0 3-2,0 0-1,0 0 1,-10 19 0,4-5 2,-2 0-10,3 4 2,-3 2-9,3-3 6,0 1-1,1 0 13,2-1-12,-1 2 3,3-6-4,0-1-3,1 0-3,1 0 3,0-4-20,2 4 21,0-5-5,-1 3-1,4-6 2,-3 1 6,2 0-1,3-2 1,1-1-6,1-3 1,-1 1 1,0-6-2,3 0 4,-1 1-4,3-6 0,-1 1-8,-1-5 1,-3 1-2,3-3 2,-3-3 0,0 1 1,1-3-3,-1 3-4,-5 2 5,2 1 0,-3 5-4,2 2 2,-2 1-3,0-1-4,-2 5-2,0 1-1,-1-2-15,-1 5 11,0 0-3,0 0 4,0 0-8,-9 15 6,5-6-5,0 3 11,-2 5 1,3-2 2,1 4-7,-2-2-1,4-3 0,0 2 1,0-3 2,0-2-2,4 2 0,0-5 4,-3 1-5,3-3 4,2 1 4,-2 0 6,2-4-9,0-2 10,0 0-5,2 1-6,-2-2-8,2 0 11,1-3 1,2-1 2,0-3-4,-2 0 2,2 0-4,-1-6 1,2 1-1,1-5-5,0 2-6,-2-10-3,-2 8 0,4-8-5,-1 3 1,-3-1-5,0 6 5,-2-1-2,-1 3 5,0-2 2,-3 5 0,1 3 2,-1 3-9,-1-1 9,3 2-3,-4 1-17,-1 2-2,0 2-4,0 0 5,0 0 1,0 0 6,8 11 2,-7 0 7,3-1-2,0 1 3,0 1 7,0 5 0,3-1 0,1 1 2,0-4 4,-1 4 5,2 0 3,-1-1 2,-2-6-2,3 7 0,0-5 2,-2-2-5,-1 0 4,-2 0 2,2-1-2,1-2-3,-4 1 4,-3-3 3,6-1-4,-6-1 1,1 0 1,-1-3 6,6 3 2,-6-3-7,0 0 9,10-8-11,-6 3 3,6-5-5,0-1 0,3-6-1,0 1 1,2-3-1,0-7-3,-3-2-5,3 5 5,-3-1 1,1 2-3,-5 4-4,3-8 4,-2 9 1,-1-2 10,-2 2-6,0 0-5,-1 6 3,0-1 6,-4 2 4,1 3-3,0 1 1,-2 0-1,4 1 4,-4 1-13,0 4 8,0-7-5,0 7-1,0 0 0,0 0 3,0 0-3,0 0-2,-9 14 2,9-6 2,-5 1-2,4 3 0,2-4-1,-1 6 2,5-2 4,-2 1 6,4 4 1,1-2-1,4 1-2,-3 1 5,3 0-2,-1-4 2,-1 2-1,3 0-2,-3-2-1,2 1-1,-3-5-1,-2 4 6,-1-8-2,-2 6 1,-2-6-4,4 0 2,-4 0-3,0-2 8,-2-3-1,1 7-3,-2-5 3,1-2-2,-10 3-5,6-2 4,-4 0-4,-2 4-4,-4-4 8,5 0-7,-6 2 2,0 1-3,0-1 3,3 1 2,-5 2-4,6-1-5,1 0 2,2-3-4,3 2 0,0 1-10,1-2 10,2 1 3,0-3 4,2 4-7,0-5 8,8 2 0,-2 0 3,6-2 1,2-2 0,7 1-9,0 0 8,-1-5-1,1 1 0,-5-6-1,9-1 2,-3-1-8,-4 2 11,-2 1 1,3-9-3,-6 4 6,1-1-4,4-4 6,-6 3-13,2-2 13,0-4-6,-5 4 3,-3 2 2,5-1-4,-2 0-2,-4 8 4,0-4 0,-1 7-2,-1-1-19,-2 3 15,2-1-6,-1 5-1,-2 1 2,0 0-3,0 0 3,4 12 4,-10-4-5,3 6 6,-2 5-7,0 1 3,2-3 2,-5 6 1,3-5-5,1 1 9,2-4-1,-1 2 4,3 0 1,-1-2 11,2-4-5,2 0 12,1 1 6,-2-2 8,3-3-5,4-1 10,-1-1 3,2 0-2,3-3-8,0 1 4,5-3 2,1-3-5,-7 1-4,6-4-4,-3 0-1,2-6-3,-2 0-10,2 0 6,-3-1-13,0-3 0,-2 1 4,1-7-1,-2 3-7,0 4 0,-4 1 6,2-1-9,-4 5 4,0 1 1,-1-1 7,-1 3-4,-1 3-12,-4-1 3,4 3-6,1-2-1,-3 4-5,0 0-18,0 0 23,-5 13 3,2-2-5,-1-1 7,0 3-1,1-1 3,-5 4-7,4-5 6,2 0-9,-2 1 6,1 0-1,2-4 4,1 1-6,0-2-3,1 1-2,-1 0-4,3-6 9,-1 5-1,2 0 3,3-1 6,1-5-16,3 2 12,3-3 5,-3-3-6,8 1-12,-1-3 13,-6 0 1,5-2 4,-1-4-5,-2 1 7,0-3 2,-1 1-11,-4-3-1,1-2 1,-3 1-2,-2-1 0,1 0-11,-2 0-6,0 2-11,-4 3 8,0-2-22,-3 2 25,1 4-11,-1 1-3,-2 2-8,0 3 4,-6 1 2,-2 4 8,1 1-12,-7 6 15,3 0 2,-1-2-2,1 4 1,4 1-1,3-1 2,0-1 1,4-1-5,-1 0 8,4 1 9,-1-1-3,5-1-1,-1-3 3,5 1 4,1 0 1,5 1 12,-3-5-9,5 0 6,1-2-8,4-2 10,0 1-4,1-3 4,1-3 0,-3 1 17,-1-2-17,3 0 4,-5-4-7,1 0 12,1-1-14,0 0 11,-2-3-3,0 1-1,-2 0 0,1-4-7,1-2 0,-2 6 5,-2-1 4,-5 6-8,2 1 3,-2 2 0,-1 1-9,-2-1-1,1 1-6,-2 4 10,-2 1-6,0 0 4,7 7-14,-6 4 17,-2 0 1,-2 3 8,3 3-1,-3 1 6,1 0 2,-1-1-2,3 3 9,-1-3-1,1-5 4,1 5-5,-2 0 2,2-6 6,1 0 3,0-4 4,-1 2-1,3-4-5,-2 0 9,-1 0 4,3 0 5,1-2 15,-5-3 1,5 4 3,1-2-3,-6-2-8,18-6 0,-8 3-10,1-6 2,1 1-6,6-2 0,-4-2-5,3 0-8,3-5-3,2-2-7,-5-1 0,-1 8 1,-2-2-7,0 0 1,-2-1-7,-3 8 1,-2-1-5,-1 5-4,1-2-1,-6 3-4,3-1-5,0 1-5,-4 2 6,7 7 8,-6-2-2,1 5 6,-2 1-9,2 1 3,-2 5-2,0-1 2,0 1 2,2 0 1,-2 0-3,0-3 0,0 0-1,3-1 7,-1-3-5,1 6 4,2-3-1,-2-4-4,-1 2 4,4-2 6,-3-2-7,0-2 5,3 0 1,-1-1 4,0 1-7,4-2 4,-9-3-2,10 0-7,0 0-1,-10 0-5,12-3-6,-7-1-15,3-4-5,-2 2-15,0-1-8,4-1-15,-4-4-1,1 2-5,-1 0-15,2-6-13,-2 6-14,-2-1-13,2 1-17,-4-1-12,-1 5-14,-1-1-27,-1 0-25,-2 0-22,-2 2-35,-3-2-37,-7-3-188,-2 3-552,-3 0 245</inkml:trace>
  <inkml:trace contextRef="#ctx0" brushRef="#br0" timeOffset="45588.7872">16000 2210 50,'0'-1'194,"0"1"-6,0 0-15,-11 8-13,5-2-11,3 3 0,-1 1-19,1 0 1,1-1-8,1 1 2,-3 2-3,3-7 2,2 3-4,-1-1-1,0 0-4,1-3 3,2 3 2,-2-1 1,1-2 3,1-1-3,3-2 3,0 0-3,-6-1-11,15-2-7,-5-1-7,0 1-3,3-6-9,-8 8-3,6-8-23,0 4 15,-2-2-7,-3 0 1,3-4-2,0-1-10,-4 3-9,3-1-3,-4-3-8,2 0 2,-1 1-6,-1 0 2,-1 3-12,-3 1 0,2 2-4,-2-2-5,0 2 2,-2 0-28,2 5 24,-8-1 7,1 1-13,-4 2 2,-2 0-22,-4 4-4,2 7-15,-4-2-14,5-1-18,-2 1-14,2 3-15,-1-1-21,0 3-22,4-4-24,0 5-15,0-2-37,3 2-30,2-3-16,-2 2-177,-2 0-473,8-5 209</inkml:trace>
  <inkml:trace contextRef="#ctx0" brushRef="#br0" timeOffset="48922.5208">17910 13091 95,'0'0'102,"10"-2"-9,-6 0-4,-4 2 2,9 0-2,-4-3-2,-5 3-7,13 0 2,-7 0-5,0 0-4,-6 0 5,15 0 3,-7 0-5,-1 0 1,3 0 4,1 0-3,1 0-2,0 0-3,5-1 3,1 2-5,1-1-3,-1 0 3,3 3-4,-1 2-5,4-3 0,6 3-3,0-3-1,1 1-3,-2 1-2,2 1 1,2 0-6,0-2 5,4 1-5,-3 1-2,0-2-2,2 2-1,-1 0 0,-2-1-2,6 4 1,-2-2-3,2-3 2,-2-1-3,14 5 1,-13-2-2,-1 0 0,3-1 1,11 5-5,-13-6 1,12 2-6,-14 2-3,5-2-2,-7-4 5,4 3-4,-3 3-5,-2-3 0,4-2 4,-5 1-3,3 1-1,-1 0-1,-2-2 1,2 2 5,-4-1-4,1-1 2,-2 2-4,-2-4 0,4 4 2,-8-2-4,5 0-2,1 2 2,-9-1-1,0 0-5,9-1 8,-2 1-6,1 1-2,-1-2 4,2 1-5,-3-1 2,4 1 2,0 1-4,-2 1 2,-1 0-8,-4-2 6,4 0-4,-6 3 3,-1-1-1,9-2-1,-10 0-2,3 3 3,-3-2-1,2 0-1,-1-1 2,-1 1 2,0-1-1,1-1-5,-1 1 3,0 0 0,0-1 3,2 1-1,0-2 2,0-1-4,7 3 4,-6-3-7,-1 4 1,9-1 0,-2-2 1,-8 0-2,7-1 15,5 0-14,-4 3 25,3-6-3,-2 6 1,1 1-5,0-1 1,2-1-6,0-1 0,-1 1-5,0-1-2,-2 0 0,0 2 3,1-3-2,-1 0 8,4 0-10,-3 0-2,-1 1 1,3-1 0,-3 3 3,3-6-3,-1 2-4,0 1 2,2 0-2,-2-3 2,1 3 4,0-4-12,1 2 8,-3 1-3,1 1-7,2-3 11,-2 1 4,2 2-5,-1-2-4,-1-1 3,-1 3-4,0 0 10,-1 0-1,1-1-11,-10 0-2,1-1 8,0 1 1,-3 0-6,1-2 4,-7 3-6,1-3 6,-2 3-1,-1 0 8,-3 0-8,0-1 0,0 0-6,-7 1 0,6-3-13,-1 2-4,-5 1-17,0 0-13,0 0-17,-18-9-23,4 2-17,-15 1-24,-7 0-26,-16-6-31,-7 1-25,-4-2-36,-30-2-235,-3-4-524,-5 2 232</inkml:trace>
  <inkml:trace contextRef="#ctx0" brushRef="#br0" timeOffset="49897.755">15461 13571 28,'-13'4'143,"3"0"1,1 0-17,-3-2-8,5 2-9,3 0 7,-1 0-3,2 0 3,0 1 1,3 0-2,3-2 5,0 4 0,3-2 3,2 0-7,5 3 1,2 1-4,7-2-6,7 1-5,3 1-2,5 2-6,14-2-4,4 0-4,-3-2-5,3 1-5,-1-3-8,8 2-6,-3-2 3,-1-4-2,2 4 0,3-1-7,1 0 2,2 0 11,25-3-13,-28 2 0,1-1 3,28 5-4,-31-7-11,7 2 8,30 0-11,-37-1 2,3 2-2,28 1-3,-27-3-5,30 1 1,-5-2-2,-28 0-7,3 0 2,1 0-4,2 0 1,-4 0-2,-1-2-1,-2 4-7,-1-4 5,-6 1-12,0 1 6,-15-3 0,-2 3 0,3-1 0,-1-2 4,-1 1-2,-1 2-2,-1-1-5,0 1 0,-4-2 6,0 0-3,-2 1-1,-1-1-2,-3 2-3,-5-2 7,-1 4-1,-4-4-7,3 4 7,0-2-4,-6-2 6,0 2-7,0 0 6,-4-1-11,-4 2 7,5-1-3,-5 0-3,-5 0 3,12-1 2,-9 2-2,-3-1-6,8-2 5,-8 2-2,0 0 4,8 1 0,-8-1-9,0 0 0,4 1 0,-4-1 1,0 0 2,0 0 2,0 0 0,0 0 0,0 0 2,0 0-10,0 0 8,0 0-6,0 0 6,0 0-2,6 2-5,-6-2 2,0 0 1,0 0 1,0 0 9,0 0-10,0 0-4,0 0 4,0 0 5,0 0-7,0 0 3,0 0 3,0 0-1,0 0-4,0 0-4,0 0 3,0 0 0,0 0-4,0 0 5,0 0-10,0 0 16,0 0-6,0 0-4,0 0 1,0 0 4,0 0-3,0 0-3,0 0 2,0 0 2,0 0-6,0 0 12,0 0-11,0 0-4,0 0 1,0 0 3,0 0-8,0 0 3,-13 5-1,13-5-7,0 0-3,0 0-11,-6 0-3,6 0-9,0 0-4,0 0-7,0 0-7,-5 3 0,5-3-7,0 0-12,0 0-14,0 0-7,0 0-21,-3 2-15,3-2-10,0 0-47,0 0-4,0 0-10,0 0-188,0 0-432,-11-5 191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7:06.4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5411 5017 50,'0'0'69,"0"0"-5,0 0 1,0 0-2,0 0 5,14-3-7,-14 3-1,11 0-3,-11 0-1,11 1 3,-5-1-12,5 0 0,0 2 0,0-2-1,2 0 4,0 0-2,5 0-4,-6 0-1,8 0-7,-2 0 2,3 0 4,1 0 1,-1 1 3,0 1-2,7-2-3,2 2-4,-1-4-2,2 4 7,-1-2-1,-1 0 1,2 0-8,2 0 13,-3 0-4,0-2-2,2 2-4,-2-3 0,0 3-1,3 0-6,-4-2 5,5 0-3,-5-2-4,2 2 3,0 0-6,-2 2 3,2-1-6,-4 0 4,3 0-1,-1-1-1,2 2-2,-3 2-3,3-4 1,-2 2 0,0 0 0,1-2-4,-1 1 4,2-1 2,1 2-10,-2-3-2,1 3 3,0 0-3,-1-1-1,0 1-2,2-3-1,-2 3 1,0-2-3,-1 0 2,-2 1-1,0-2 0,-5 2 5,-1 0-6,9 1 1,-7-2 1,0 1-5,-3 2-4,1-3 8,8 2-2,-7-3-1,-3 1-2,2 4 1,-1-4-1,2 2 5,-2 0-4,2 2 1,-2-2-1,8-2-5,0 1 4,-6 0 3,-3 1-3,11 1 0,-7-1 5,-3-1-6,9 1 4,-6-1-2,4-2 4,-1 3-2,-6-2-5,2 0 6,-3 2-2,2 0 2,2 0-2,-3-2 0,1 0 4,-2 1-8,1 1 4,-2 0-4,-3-1 1,2 1 1,-3 0-4,0-3 5,0 4 1,-1-2-2,-2 1-1,5 0-1,-7 0 1,3 0 0,-6 0 2,3 1 1,1-1-1,-1 0-1,0 0-2,-2 0 1,5 0 1,-5-1-1,0 1 5,2 1 2,2-2-2,-2 1-3,1 0-4,-1 1 4,-2-1-3,0-1 1,1 1 3,1 0-5,-1 0 0,-8 0-1,10 0 2,-5 0 1,3 1-1,-8-1 0,0 0 4,6-1-3,-6 1 1,0 0-4,7 1 6,-7-1 1,0 0 0,0 0-2,9-1-2,-9 1-1,0 0 1,0 0 1,0 0-4,0 0 1,0 0-1,0 0-1,0 0 2,0 0 4,0 0-4,0 0 2,4 3 1,-4-3-4,0 0 0,0 0-1,0 0-1,0 0 1,0 0 0,0 0 0,0 0 0,0 0-1,0 0 2,2 4-3,-2-4 0,0 0 5,0 0-3,0 0 2,0 0 0,0 0 0,0 0-3,0 0-8,0 0-11,-9 4-6,9-4-19,0 0-17,0 0-21,-1 3-8,1-3-29,0 0-9,-4 3-18,4-3-105,0 0-279,-8 1 124</inkml:trace>
  <inkml:trace contextRef="#ctx0" brushRef="#br0" timeOffset="1944.3235">8087 5013 44,'0'0'70,"0"0"9,0 0-11,23 0 8,-18 1-6,1-1-1,2 1 5,5-1-4,0 0 1,0 0-3,6 2-1,-3-4-9,5 4 10,7-2-8,-4 0 6,3 0-4,2 0 3,1 0-6,-2 0 3,0 0-3,-2 0-4,4 0 7,-2 0-13,-1-2-1,4 2 3,2 0-9,-6-1 1,6 4-2,-5-3 3,5 0-3,-2 0-6,5 0 0,-4 0-4,-1 0-4,4 0 2,-2 0-6,3 0 0,-5 0-4,1 0 1,0 0-4,0 0 4,-2 0-5,5 0-7,-5 0 3,2 1 1,1-1-1,-1 2-3,-2-4 0,0 1 2,2 1-1,-1 0-2,0 0 7,1-2-1,4 2-5,-1 0 9,3-1-4,1 4-1,-2-5-3,3 1 1,0 2 1,-2-3-3,1 2 2,-3-3-3,4 2 3,-3 1-2,-3 0-5,-1 0 9,5 0-3,-5-2 4,4 2 1,-5-1-2,1-1-3,-2 1-1,0-2 3,3 1-1,-4 2-5,1 0 0,0-3-3,1 1 0,1 1 2,-3 0 0,4 1 1,0 0 8,0-3-12,-1 3 1,1 0-4,-2-2 0,1 2 3,-2-2 1,-2 2 1,1 1-4,1-3 2,-11 0 3,3 0-7,-3 2 7,3-1-7,-3-1 5,0 1-4,1 0 5,-1 1-2,2-3 6,-1 1-7,-1 0 5,-3 1-4,3-2 1,-1 1-3,1 0-1,-2 0 1,1-1-8,0 2 9,-1-2-5,2 0 0,-1 2 3,-1 0-9,-1-2 8,1 2-6,-2 0 4,0-2 0,-3 2 3,-2 0 1,-3-1-3,1 1-2,-1-1 0,-3 2 0,0 0-1,-5 0 5,10 0-4,-10 0 1,8-2 0,-8 2 2,5-3-1,-5 3 2,0 0 3,0 0-5,7 0 0,-7 0 2,0 0-2,0 0-2,0 0 6,0 0-1,6-1 1,-6 1-7,0 0 5,0 0 0,0 0-1,0 0-4,0 0 1,0 0-4,0 0-1,0 0-3,0 0-3,0 0 9,0 0-7,0 0 5,0 0-7,0 0-3,0 0 1,0 0-4,0 0 3,0 0-1,0 0-3,0 0 5,0 0-4,0 0-11,0 0 0,0 0-5,0 0-9,0 0-5,0 0-10,0 0 0,0 0-9,0 0-4,0 0-9,0 0-7,-17 6-6,13-4-6,-1 1-9,-4-2-78,0 1-208,-2 0 93</inkml:trace>
  <inkml:trace contextRef="#ctx0" brushRef="#br0" timeOffset="3554.6301">3962 6077 84,'0'0'123,"0"0"-4,0 0-7,0 0-11,13-1-10,-7-1 13,2 2-8,1 1-3,2-2 2,1-1-11,-3 2-4,5-1 2,0 1-3,5-1-1,-2-2-7,3 3 2,-1-4-4,0 3-4,3-3 0,0 1-11,-3 2 3,12 0-1,-3 1-3,-1-3-2,-6 1 3,10-1-2,0 0-3,-2 2-3,2-2 1,1 3-3,0 0-1,2 0 0,-1-2-3,3-2 3,0-2-3,0 9 3,-3-3-4,3-3-2,-1 1 7,1-1-7,1 3 0,2 0-2,-4-2-4,4 0 2,0 0-2,-1-2 0,1 3-5,1-2-5,-2 0 3,-1 2-1,0-2-5,0 2 8,0-1-10,-1 0 0,0 2-1,0-3-4,-3 1 1,-3-2 0,4 4-5,-2-3 6,0 3-6,-4-5 2,2 2-1,4-1-2,0 4-1,-2-2 1,2 1 3,0-4-6,-1 3 2,5 2 4,-2-3-5,1 1 0,1-2 1,-2 1-5,0 0 3,5 1 8,-4-1-10,0-1 3,-2 3-1,2-1 2,1 0-3,-5-1 0,0 3-2,-1-2 1,3 1-2,-5-1 0,1 0 2,0 2-1,-3-2 1,3 2 0,-3 0 0,1-3 6,4 3-8,-3 0 2,2 0-2,-2 0 3,0 0-4,2-3 5,3 3-3,-3-1-1,1-2-1,5 5 4,-5-4 7,5 1-12,-2 0-1,0 1 3,0 0-1,3-1 6,-6 1-8,3 1 4,-1-2-1,-3 1 0,5 0 2,-2 0-5,0-2 5,1 1-6,0 0 8,-1 1-4,1-3 1,0 3 3,-3 0-2,-1 3-5,4-3 0,-3 1 8,2-1-6,-1 0 3,3 1-1,-3 1-2,4-1 1,-1-1 1,-1 2-1,4 0 0,0-2 1,-2 2-2,3-2 4,-1 0 0,14-1-3,-2-2 2,3 1-4,-14 2 1,-4 0 1,14-1-1,-12-1 0,-1 1 2,0 0 18,1 1 3,0 0-9,-5 0-1,1 0 0,-2 2-2,-1-2-2,3-2 0,-2 2-1,2 0-3,-4 0 2,0 0-2,1 0 0,-3 0 1,2 0-2,-2 1 0,1-2 0,-1 1-1,-1 0-1,-2-3 1,1 3 1,-4 0-1,3 0-2,0 0 4,-7 0-5,5 0-1,-3-1 0,2-1-1,-5 0-2,1 0-1,0 0-5,1 2-1,1 0 1,-1-3 1,15 3-1,-5-2-5,4 2 1,-4-2 1,0 1-6,0-1 3,-10 2-2,1-3 4,0 1 1,-2 2 0,1-2 0,1 2 5,-3 0-1,1-4 2,0 4 1,2-1-2,-8-1 3,0 1 2,5-1-2,-8 2 1,0-5 2,2 5 0,-2-2-1,-2 2-1,-1-3 1,3 2 0,-3 0 1,-1-2 2,1 2-5,2-2 0,-2 3 3,-1-3-4,-1 2-1,3 0 1,-3-1 0,1 1 1,-1 0 3,-5 1-3,12-1-3,-8 1-1,-4 0-1,9-2-9,-9 2 5,0 0-6,5-2-3,-5 2-12,0 0-8,0 0-14,7 0-9,-7 0-18,0 0-19,0 0-9,0 0-21,0 0-6,0 0-13,0 0-22,0 0-114,-24-3-315,16 3 140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47:21.89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3203 7745 50,'-1'-4'61,"1"4"-5,0 0-4,0 0-4,0 0-6,0 0 1,0 0-9,0 0-4,0 0 7,0 0-15,5-5 9,-5 5-7,0 0-8,8-1 11,-8 1-6,11-2 3,-5 2 5,1-1-4,4 1-5,1 0 8,1 0-3,4-3-2,2 2-9,1 1 3,0-1 7,9-2-3,1 2 4,1 1-10,2-3 6,3 1-5,1-1 2,1 3 2,3 0 2,11-4 2,-2 3-1,-9-1-1,8 2-12,2-1-6,-12 1 7,15-1 3,0-2 6,-4 3 0,3 0-11,-14 3 12,14-1-9,0 0-4,-16 1-1,15-1 4,-14 1-6,15-3 3,-14 2 6,1 1-10,11-4-4,0 1 8,-12 1-1,12 1 5,-12-2-3,12-2-3,3 3 3,-4-2-5,-12 0 5,3 1-5,9-2 4,1 0 1,-11-1-2,11 1-2,-12 1-1,2 1-1,13-5-9,-17 4 23,3-2-8,11 0-7,-14 1 1,0-2 2,-1 0 1,6 3-5,-5-2 12,2 0-10,14-2-6,-13 4 5,10 1-5,-12-3 6,-1-1-6,1 3-6,-2 0 9,1-2 1,1 3-1,-1-1 2,0-1-1,-2 1 5,1 0 0,-4 1-8,1-3-1,-3 0-1,0 3 2,-9-1-2,1 0-1,-1 0 11,-1 1-2,0-1-5,-9-2 0,7 2 1,-6 1 0,-1-1 1,-2 1 7,-5 0-8,3 0-2,-7 0 3,10 0-9,-10 0 14,7 0-9,-7 0-9,0 0 16,9-2-9,-9 2-3,0 0-9,0 0-11,0 0-12,0 0 5,0 0-18,0 0-11,0 0-13,0 0-97,0 0-189,-9 9 83</inkml:trace>
  <inkml:trace contextRef="#ctx0" brushRef="#br0" timeOffset="1453.9658">1915 8599 64,'-3'-2'116,"3"2"-12,-5-5-2,3 4-7,2 1-14,0 0 2,-5-2-10,5 2 0,0 0-5,-4-7 3,4 7-19,0 0 12,0 0-9,0 0-5,0 0-6,0 0 2,0 0-6,0 0-2,0 12 0,4-5-1,-1-2-1,-1 4 0,3 2 4,0 0-4,-3 6 5,2-1 6,-3 0 4,2-4 3,0 4-6,-1 1-2,0-6-2,-1 3 0,1-2-1,-2 1-4,0-1 0,2-1-2,-1-1-6,-1-1 1,1-4-3,1 3-2,-2-4-6,0 4 4,1-4-4,-1 1 2,1-2-3,1-1 6,-2-2 0,2 7-3,-2-7-1,0 3 4,0-3 2,0 0-1,1 2 3,-1-2 0,0 0 2,0 0 4,9 0-3,-9 0 7,11-5-5,1-1-1,0 0-6,8-3 0,4-4-4,2-2 1,6-2-2,1-1-4,-1 1 1,15-12-4,2 0 0,6 0 1,1 0-3,0-3-2,25-14-4,-26 12 1,24-11 1,-25 11-3,2 5 3,1-2-4,-3-1-1,-1 5 3,-2 0-3,-1 4 1,-5 0-3,-10 6 3,-6 3-4,4 0 2,-3-2-1,-3 4 1,-8 3 2,-3 1-5,1-1 2,-4 4 1,-3 0 1,-3 2 4,-1-1-5,0 0 3,2 1 1,-3 0 0,-3 0 0,1 2 3,-3 1-4,8-3 0,-8 3 2,2-3-4,-2 3 1,3-3 1,-3 3-2,0 0-3,0 0 1,5-4-5,-5 4-5,0 0-8,0 0-14,0 0-11,0 0-12,-6-4-8,6 4-13,-7-2-18,7 2-5,-14 2-11,8 1-9,-7 1-12,-5 2-3,1 2-16,-7 2 2,-1 5-7,-2-1-3,0 3-2,-1 3-95,-14 9-273,3 2 120</inkml:trace>
  <inkml:trace contextRef="#ctx0" brushRef="#br0" timeOffset="2888.8569">1810 9506 42,'-1'-5'131,"1"0"-10,-3 0-3,3 2-11,0 3 1,0-5-9,0 5-12,0-6-8,0 6-5,0 0-7,0 0-11,0 0 5,0 0-4,0 0-3,0 0 4,9 9-1,-1-1 0,-3 2-7,-1 3 7,2 2-5,2 4-3,-4 0 4,4 1-4,-2 4 4,-5-4-3,3 0 2,-2 4 2,0-5-2,-2-1 2,2 3 0,-2-5-3,0 1 0,-2-2 0,2 2-5,-2-5-4,4 0 3,-2-4-10,0 3-2,0-5-1,0 1-3,0 0 1,-2-3-3,2 0-3,0-4 4,0 6 0,0-6 4,2 4 3,-2-4 2,0 1 6,0-1 5,0 0 3,2 6 4,-2-6-5,0 0-5,0 0-3,13-11 1,-5-2-9,5-1-5,6-5-4,1-3-3,3-2-1,4-1-2,6-8 0,-3 4-5,6-5 0,4-2 0,-1 2-3,4 0-1,-3 1 0,6 1 1,-2 0-3,0 1-5,3 3 1,-2 0 3,0-3-4,-2 4-1,2 1 4,-2 2-2,2-3 1,0-2-3,-15 8-1,2 1 2,-2 2 0,-2 0 0,0 1 1,0 0-2,-5 1 1,-1 3-1,-3 3-2,-6 3 2,3-2-3,-4 3 5,-3 1-3,-3 0-2,4-1-1,-6 5 1,1-1 6,0-3-3,-3 4-1,-2 1 1,6-6 3,-6 6-2,5 0-1,-5 0-2,0 0 4,4-3 0,-4 3-2,4-3 0,-4 3 0,0 0-1,0 0-2,0 0 0,0 0 5,0 0-1,0 0 1,0 0-4,0 0 1,0 0-4,0 0 1,0 0-1,4-2 3,-4 2-4,0 0 0,0 0 4,0 0 1,0 0-2,0 0-2,0 0 3,0 0-1,0 0 3,0 0-6,0 0 2,0 0 1,0 0-4,0 0 2,0 0 0,0 0-1,0 0 0,0 0 2,0 0 0,0 0-1,0 0-2,0 0 3,0 0-4,0 0-2,0 0-2,0 0 2,0 0-3,0 0 1,0 0-2,0 0-2,0 0 2,0 0 1,0 0-1,0 0 0,0 0 0,0 0 1,0 0 0,0 0 1,0 0-3,0 0 3,0 0-3,0 0 0,0 0-1,0 0 4,0 0 3,0 0-4,0 0 6,0 0 0,0 0-3,0 0 4,0 0-2,0 0-3,0 0 1,0 0 0,0 0 4,0 0 1,0 0 0,0 0 2,0 0-4,0 0 3,0 0 1,0 0-2,0 0 0,0 0 3,0 0-4,0 0 1,0 0-1,0 0-2,0 0 2,0 0-2,0 0 6,0 0-2,0 0-1,0 0 1,0 0 2,0 0-2,0 0 2,0 0-3,0 0 5,0 0-3,0 0-1,0 0-1,0 0 2,0 0-2,0 0-1,-11 6 2,11-6 2,0 0-3,0 0 4,0 0-2,0 0-1,0 0 1,0 0-1,0 0 0,0 0 2,0 0-4,0 0 3,0 0 1,0 0-2,0 0 2,0 0 5,0 0-6,0 0-3,0 0 3,0 0-2,0 0 4,0 0-4,0 0 1,0 0 2,0 0-1,0 0 2,0 0-1,0 0-2,0 0 3,0 0 0,0 0-4,0 0 1,0 0 1,0 0-2,0 0 4,0 0-1,0 0-1,0 0 0,0 0-3,0 0 4,0 0 0,0 0 0,0 0 5,0 0-5,0 0-4,0 0 4,0 0 0,0 0-1,0 0-1,0 0 1,0 0 0,0 0-3,0 0 3,0 0-1,0 0 4,0 0-4,0 0 0,0 0 1,0 0 1,0 0-2,0 0 2,0 0-4,0 0 5,0 0 1,0 0-5,0 0 4,0 0-2,0 0 1,0 0 0,0 0-2,0 0 0,0 0 3,0 0 1,0 0 0,0 0-4,0 0-5,0 0-2,0 0-5,0 0-4,0 0-1,0 0-11,0 0-7,0 0-9,0 0-12,0 0-15,0 0-12,0 0-13,0 0-9,0 0-7,-3 5-19,1-1-15,0 0-21,-4-1-138,0 0-330,-3 6 146</inkml:trace>
  <inkml:trace contextRef="#ctx0" brushRef="#br0" timeOffset="4334.3659">1717 10585 28,'-7'-3'126,"3"1"-9,1-1-15,-2-2-5,1 4-4,4 1 4,-5-4-12,5 4-3,-4-3-1,4 3-10,0 0 2,-5-2-4,5 2-8,0 0-10,0 0-3,0 0-9,0 0 3,0 0-8,0 0-1,0 0-7,0 0 7,0 8-1,0-1-1,2-2 1,1 7 5,-1 3 1,2 4 2,-1 1 2,1 4 0,1 4-5,-2-1-2,1 1 3,-1-2-5,0-6-3,-2 3-2,1-1-3,0-4 5,0 0 4,1 1-4,-3-6 3,1 2 0,-1-4-2,5 2-3,-4 1 3,1-6 0,-2 2 0,2-5 0,-2 4 0,0-3 1,3-4-2,-2 4 0,-1-4-1,0 4 0,0-6-3,1 4 3,1-1 3,-2-3-2,1 2 0,-1-2-1,2 5-3,-2-5-2,0 0 4,6 2 15,-6-2 2,6-2-3,-6 2-2,13-2-3,-6-1-4,4 0 0,8-6-2,-1 1-4,1-1 0,8-3-1,3-5-3,2 2-1,16-4-5,-13 2 0,14-8-1,1-3-1,2 4-1,7-5-2,0 2 1,1 0-1,25-10 2,0 2-4,-28 8-2,26-9-1,-24 14-4,4-3 2,17-11 2,-21 12-3,2 5 2,-4-3 0,-1 0-5,-1 1 2,3 0 1,-5-2-2,-3 6-1,-3-5-1,-11 9 4,-2 0-5,1 1-1,-4-2 1,-2 3 3,-2 0-1,-8 3 0,0 1-5,-2 0 8,-7 2-3,4 0-3,-4 2 7,-3 1-6,1-2 3,-2 3 0,-1-1 1,-1 1-2,-1-1 3,-3 2-3,6-4 0,-6 4 1,0 0 1,8-1 1,-8 1-5,2-2 1,-2 2 0,0 0 3,0 0 1,0 0-5,0 0 0,0 0 1,6-2-2,-6 2 3,0 0-3,0 0 2,0 0-3,0 0-1,0 0 2,0 0 0,0 0-1,0 0 3,0 0 0,0 0-5,0 0 5,0 0 1,0 0-2,0 0-2,0 0-2,0 0 3,0 0 3,0 0-2,0 0-1,0 0 1,0 0-3,0 0 6,0 0-3,0 0 0,0 0-3,0 0 7,0 0-7,0 0 4,0 0-1,0 0 0,0 0-2,0 0 2,0 0-3,0 0 5,0 0-1,0 0 2,0 0-1,0 0-4,0 0 2,0 0 1,0 0-2,0 0 7,0 0-7,0 0 0,0 0 0,0 0 0,0 0 3,0 0-1,0 0 3,0 0-3,0 0 4,0 0-5,0 0-1,0 0 6,0 0-5,0 0-1,0 0 0,0 0 1,0 0 1,0 0 2,0 0-6,0 0 6,0 0-4,0 0 1,0 0-1,0 0 3,0 0-6,0 0-4,0 0-6,0 0-3,0 0-8,-1 9-6,1-6-3,1 0-16,-1-3-18,-1 9-26,1-4-36,0 4-34,1-2-30,2-1-37,-3 2-153,0 1-417,0 0 185</inkml:trace>
  <inkml:trace contextRef="#ctx0" brushRef="#br0" timeOffset="6129.9369">17167 9837 1,'0'-5'195,"0"-1"-3,0 0 1,0 1-5,5-1 0,-5 1-7,2 1-8,-1-3-4,1 3-2,-2-1-4,4 0-3,0 0-18,-3 0 0,0 2-7,-1-1-7,0 4-7,1-5-3,-1 5-12,3-4-7,-3 4-8,0 0-6,3-3-11,-3 3-4,0 0-6,0 0-8,0 0-2,0 0 5,0 0-8,1 15-4,-1-4 4,-4 2-1,4 4-8,-3 3-1,1 9-2,1 2-1,-4-1-3,2 2 10,0 0-20,-4-1-2,4-2 2,3 0 2,-6 0-3,3-4-5,2 1 10,-4-7-18,1-1-1,4 3-1,-5-4 3,4 0-6,-2-2-10,2-3-2,-1-2-22,0-3-6,0 1-14,2-2-18,-2 0-18,2 0-12,0-3-17,-4-1-25,4-2-10,0 0-15,0 0-1,0 0 2,-10-11-5,9 2 14,-1-2 6,-1-1 9,2-5 11,1 0 35,-2-3-7,0 1 23,1 0 3,-3-8 34,4 3 2,0-5 32,-2 11 13,4-8 14,0 0 13,-2 0 12,2 6 11,-1-5 2,1 1 7,1 4 9,2 2 4,0-7 1,4 4-1,-2-1 0,2 3 0,7-3 2,-3 5 1,2 5-4,-1-3-6,3 3-2,0 5-6,-4 4-5,0-1-3,3 4 0,-1 5-10,-3-1-6,0 3-5,-3 1 3,-2 2-14,-5 1-2,1 1-5,-3 3-5,-5 0-6,-2 4 0,-2-2-6,-5 2 1,1-4-7,-6 3-4,1 3-3,2-8-4,-1 0-7,1 0-4,1 0-3,-1-3-15,0 1-7,1-2-19,2-1-22,5-2-26,-1-3-14,3 1-37,3 1-19,-1-2-40,4-3-139,0 0-398,0 0 177</inkml:trace>
  <inkml:trace contextRef="#ctx0" brushRef="#br0" timeOffset="6782.6907">17561 9861 51,'0'0'250,"2"4"-4,-2-4-1,-8 11-5,5-1-8,-4 1-15,2-1-12,-4 4-16,3 2-12,-4 0-13,3-1-12,3 2-6,-3-3-12,4-2-8,2 1-7,1-2-22,0-1-4,1 1-14,3-3-9,2 2 0,3-5-4,1 2-5,3-4-7,0-3-1,1 0-6,1-3 0,2 0-5,1-4-1,-2 0-6,1-2-3,-4-1-2,0 0 2,-4 2-5,-2-1 22,-1-3-22,0 1 7,-2 0 6,-3 4-7,-1-3 3,-3 1-16,1 4 2,-2 0 8,-3 2-1,0-3-12,-2 1-3,-2 2-3,-2 4-1,-4 1-3,2 3-1,-3 2-6,3 2 1,-2 4 1,-1-1-6,5 3 2,0-1-6,0 3-5,2-3-3,4 1 11,-1-1-24,6 1-9,2-4-1,0 0-1,1-1-5,1-1-4,7-1 5,-1-2 7,3 0 0,1-1 4,-1-3 3,8-2 2,-2-5 10,10 0 1,2-3 11,-2-1 3,-1-4 8,3-1 2,-2 0 7,2-1 3,-7-2-4,5-1 0,-12 2-3,3-3 3,-4 3-1,-6-1 1,2-1 2,0 2-7,-3 1 4,-4 3 11,0 1-12,-3 1 3,1-1 10,-1 6-6,0-4 1,0 5-4,-2-1 0,-2 0 5,3 2-4,1 3-2,0 0-7,0 0 11,-19 8-8,15-2-9,-1 1 2,2 6 5,2-4-3,-2 8-1,1 0 13,5 0-13,3-2 1,0 6-5,4 1 5,-2-6-7,1 2 4,6 6 0,-3-9-6,-1-1 9,2 1-5,-3 1 0,0-2 11,-2-1-13,0-1 9,-4 0 8,-1-2 0,0 2-2,-6-2-5,-3 1 4,3 0-1,-4-2 10,-5-3-18,1 1-5,0 0-8,-5-4-3,-1 1-16,-2-2-24,-3-1-12,2-2-15,1-1-17,-2-3-26,6 0-25,2 0-22,2-4-28,4-1-30,-1-9-5,4-1-16,2-4-179,2 2-463,0-6 206</inkml:trace>
  <inkml:trace contextRef="#ctx0" brushRef="#br0" timeOffset="6972.4386">17875 9874 124,'23'-30'113,"0"4"22,2-1 13,-3 5 7,0 1 14,2 1 13,-11 10 5,1 1 3,-4 1-3,-1 4 2,-1 4-3,-2 0 6,-1 7-4,1 3-4,0 4 4,-5 5-9,3 10-8,-4 1 6,-1 6-9,1-2-9,-7 12-10,4-12-17,-3 4-17,3-4-5,-3 0-12,1-2-8,2-3-11,-1 0-25,1-3-12,3-6-34,4-3-21,-1-3-32,0-3-23,2-2-27,1-4-27,-1 1-42,4-5-36,-2-2-47,5-6-35,-3 2-254,1-6-579,1-4 256</inkml:trace>
  <inkml:trace contextRef="#ctx0" brushRef="#br0" timeOffset="7340.0304">18134 9937 25,'-5'-8'203,"-3"0"-18,1 1-4,2 3 11,1-2-8,0 1-17,4 3-17,0 2-14,4-7-13,0 6-11,2-5-9,7 4-15,5-3-8,2 3-8,1-6-13,9 2-17,-3-5-16,6 2-15,-3-4-11,0 1-3,-5-2-8,2 0-3,-2-1-1,-4 0 1,-2-2-7,-3-5 13,0 1 7,-6 4 12,-1-7 15,-5 4 16,1 3 9,-2-3-1,-1 2 15,-4 6 4,0 0 5,-1 2 3,-3 1 6,4 3-6,-5 2-3,2 4 0,-5 3-2,2 5 1,-1 2 17,-6 14-12,3 3 8,3 1-1,-1 4 7,-3 15 6,3-1 3,5 2 0,3 3-2,0 4 1,0 0-9,4-3-9,-2 3-14,4-1-2,-4 1-3,0 0-11,0-3-7,0 3-2,0-1 4,0-4-5,1 0-16,-2-4 3,-1-15-13,2 3-16,-4-3-23,1 0-24,-1-8-21,-3-6-18,-2-1-20,4-2-26,0-4-27,-2-2-37,1-3-27,-2-4-36,4-2-27,4 1-212,-11-8-539,4-3 239</inkml:trace>
  <inkml:trace contextRef="#ctx0" brushRef="#br0" timeOffset="7606.3849">18285 10250 45,'0'-16'208,"-1"-1"-2,2 7-1,2-9-1,1 5 0,5 0-4,-2 1-14,5-1-9,2 1-17,2-1 1,6-3-11,-3 7-9,4-3-6,-4 4 1,-1 2-3,1 2-5,-7 3-9,1-1 7,-3 3-11,0 3 11,0 1-4,-3 2 8,1 2-10,-3 2 2,1 2-5,-4 4-6,4 0-2,-4 0-9,2 0-11,-3-3-5,1-2-10,-1 0-7,1 1-1,1 0-19,-3-3-9,3 2-19,-2-5-18,4-1-20,0 1-21,-2-3-21,-1-1-30,-2-2-24,10-2-30,-10 2-36,8-7-33,-4-1-40,4-6-27,1-1-21,-1-3-195,-1 0-537,-1-1 237</inkml:trace>
  <inkml:trace contextRef="#ctx0" brushRef="#br0" timeOffset="7721.8357">18707 9864 141,'-3'-8'165,"3"-1"-18,0 0-5,-5 4-10,4 0-10,-4 4-21,2-4-3,-1 4-19,4 1-12,0 0-30,0 0-27,0 0-32,0 0-33,-5 6-31,4-1-94,1-5-195,1 6 86</inkml:trace>
  <inkml:trace contextRef="#ctx0" brushRef="#br0" timeOffset="8094.4975">18773 9864 109,'4'0'257,"1"0"-3,0 2 6,0 4-1,3-2-5,2 3-4,-1 0 3,3 5-21,-1 1-14,3 3-4,3 4-20,-3-4-12,1 6-15,7 0 1,-8 0-9,4 1-9,-3-2-7,2 0-19,0-1-5,2 0-9,-5-6-14,2 6-10,-2-8-9,-1 1-16,-4-4-29,1-3-26,-6-1-20,0 0-22,1-3-15,-1 0-17,-4-2-19,10-2-21,-10 2-19,5-9-10,-5 1-8,3-4-6,-3-1-5,2-3 0,0-1 9,-2-2 10,-2-5 14,4-4 14,-4 5 14,0-4 11,2-4 19,0 6 15,-3 7 19,3 1 14,-1 6 27,-2 1 10,1 4 2,-2 0 2,-1 5 1,5 1 11,-14 7 7,-4 2 8,7 5 9,-9 9 0,-2 3 2,1 1-1,-2 3 2,-1 0-4,-4 7-8,-4 1-3,12-6-4,-3-1-1,-7 11-4,-1-6-5,9-10-5,1 2 0,-2-3-9,6 0-8,-1-2-11,2-5-8,5-2-17,-3-3-17,5 0-24,2-2-24,-2-5-26,6-1-28,-1-2-33,0 0-38,3-2-188,1-1-436,0 0 193</inkml:trace>
  <inkml:trace contextRef="#ctx0" brushRef="#br0" timeOffset="9754.4152">1035 11796 129,'-1'-3'125,"1"3"-19,0 0-5,0 0-11,0 0 3,0 0-4,12 17 0,-6-2-8,3 3 2,0-1-2,0 9 8,3-2-13,-2 1 3,0-2-2,-2 3-7,2-2 0,-1 0 1,0-8-1,-1 2 3,2-2-4,-1-1 10,0-2-3,1-4 2,-2-2 6,-2-3 5,7 3 2,-3-1 8,3-6 0,7-2 1,10-5-10,2-5-7,17-9-7,4-8-1,26-21-10,8-1-7,2-6-3,3-2 14,5-4-5,2 0-6,-1 1-7,6-7-8,1 1 4,-2 3-10,2 1-4,1 2-4,-1 2-3,-1 6-9,-8 1-2,-6 3-3,-6 4-3,-30 20 5,-1-2-5,-4 3 5,-16 9-8,-4 0 2,-3 2-3,-9 6 1,-1-2 1,-4 3-7,-3 2 2,0 1-1,-4 1 3,-1-1-3,1 3-8,-3-3-4,1 1-4,-3 3-8,7-2-5,-7 2-10,4-1-12,-4 1-3,0 0-9,0 0-15,0 0-9,0 0-14,0 0-16,0 0-19,0 0-11,0 0-17,0 0-14,-14 12-19,11-9-25,-3 0-112,0 1-359,-4-1 160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4:23.1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310 2984 8,'0'0'120,"0"5"-1,0-5-3,0 5-6,-3-2 1,3-3-6,0 0 3,3 6-7,-3-6 2,0 6 2,0-6 5,0 3 4,0-3 0,0 0-1,0 0-1,0 0-1,0 0 2,0 0-5,0 0-5,0 0-11,0 0-8,0 0-7,-4-14-7,4 14-5,-5-9-9,4 7-3,1-5-5,0 2-5,0-5-7,0 3-2,0-3-10,0-1 0,4 0-29,-2-1-2,2 3 2,0-2-4,1 1 3,3 0-2,-5 5-1,5-2 0,1 0 0,0 6-2,2 2 7,1 3-4,3 2 0,-1 5 2,-1 4-1,0 13 2,-2-3 0,-2 6 1,-4-3-1,-2 3-1,-3 1 1,2-2 0,-5 4 1,1-5 1,-5 0 0,3 0 4,-2-4-2,0-7-1,1 2 2,-1-4-2,3-3 2,1-3-3,-1-1 1,1-2 4,-1 0 4,3-4 5,-1 1-9,1-1 6,0-3-8,0 0 5,4 3-3,-4-3 2,9-8 7,-1-1-10,2 1 1,0-6 1,6 3 2,6-9-4,-10 7 2,7 0-3,-4 0 0,2-1 0,-3 1-3,2 1-6,-2-1-7,2 3-9,-6-1-15,-1 1-11,4 3-12,-6-1-18,0 2-15,-2-4-22,2 3-6,-3 2-28,0-1 1,0 1-7,0-3-113,-2 1-293,0 1 129</inkml:trace>
  <inkml:trace contextRef="#ctx0" brushRef="#br0" timeOffset="354.186">701 2964 20,'0'-9'72,"-1"0"10,1 0 8,0 1 23,-3-2-1,2 0 9,1 1 1,0 3 10,-4 2-4,1-2-6,3 6-10,-2-6-13,2 6-8,0 0-12,0 0-6,0 0-8,0 0-11,-5 17 3,6 0-6,2 0 0,-2 2-1,1 1-6,1-1-1,2 0-5,4 5 5,-4-9-13,3 1-1,-2-5-2,6 4 2,-7-8 3,5 3-2,2-4 2,-3 0 3,5-4 2,0 0 2,0-2-2,2-3-1,1-4-2,-1 2 0,0-4-7,0 0 3,-3-4 0,1 0-7,-3-1 1,1 0-1,-4-1-3,-4-2 3,1-2 0,-5 2 2,0 2 4,-4-1-4,-1-1 0,-3 2-2,-4 1-6,0 2 1,-7 2-2,0 0-7,-1 5 4,-5-2-8,5 5-2,-1 2-2,1 4-1,1 2-7,2 6-4,-2-3-8,6 3-5,0 2-17,2-1-17,4-3-23,5 2-14,0-7-23,2 6-15,4-6-23,0-1-19,5 1-5,1-2-2,4-6-98,8 2-303,-5-3 134</inkml:trace>
  <inkml:trace contextRef="#ctx0" brushRef="#br0" timeOffset="666.1248">939 2396 138,'-5'-19'177,"2"2"-5,0 5 4,-2-1-10,4 7-12,-2-2-11,2 1-11,1 5-19,0 2-11,0 0-9,0 0-10,1 13 5,2 3-8,3 12-3,2 1 1,10 15-1,4 3 2,-4 0-8,10 2-1,-4 0-2,4 1-4,1 1-2,1-2-10,-1-2-2,-2-2-6,2 1-2,-2-1-2,-7-14-7,1-1-1,1-1-1,-5-2-9,0-2 5,-4-4-4,4 1-4,-8-6 2,-3-7-4,2 1-2,-3-2-5,-1-1-1,0-1-3,-3-2-3,3 0-5,-4-4-10,1 4-4,-1-4-13,4 2-30,-4-2-32,0 0-30,0 0-14,0 0-37,-8-14-24,7 4-159,-3 0-384,-1-5 171</inkml:trace>
  <inkml:trace contextRef="#ctx0" brushRef="#br0" timeOffset="957.2414">1345 2553 84,'-7'-9'195,"3"-4"-12,1 7-5,-1-1-13,2 2-22,2 2-5,-3-2-19,2 1-7,1 4-13,-3-3-13,3 3-6,0 0-9,0 0 0,4 15-8,-1-3 3,2-2 0,0 7-2,5 1 2,-1 4-4,1 6-5,0-5-4,2 4 0,2-3-6,-5-2-8,0-3 4,-2-2-4,1 1-1,0-2-11,3-2 5,-3 1-6,-4-5-4,3 0 3,-5-3-8,3-1 3,-1 1-6,-2-3-8,0 2-5,3-3-8,-5-3-3,2 6-7,-2-6-18,0 0-19,0 0-26,0 0-17,0 0-45,0 0-12,0 0-27,-1-19-135,-5 10-342,3-2 151</inkml:trace>
  <inkml:trace contextRef="#ctx0" brushRef="#br0" timeOffset="1426.2517">1482 2193 33,'-6'-12'140,"1"6"-12,2-5 6,-1 5 9,0 0-3,4 0 7,-4 0-3,2 1-8,0 3 7,0-3-4,1-2-4,1 7-9,-4-2-12,4 2-1,-4-4-15,2 1-5,2 3-9,-3-3-10,3 3-6,0 0-15,0 0-3,0 0-5,0 11-4,5 0-4,0 5-2,4 9-2,2 4-1,-1 2 2,8 11-1,2 5-9,0 1 10,2-2-4,2 3 2,-5-3-3,6-1-2,-5 0 1,4-2 0,-5-11-2,6 8 2,-10-13-5,4 5 2,-1-3-5,-3-2-2,2-1 2,0-2-7,-2-2 2,-1 0-5,-1 2 3,-4-14 0,0 7-3,-5-7 2,6-1-5,-6-1 3,-1-4-4,1 3 1,-1-4 0,-3 1-1,4-1 0,-4-3-6,2 5 5,-2-5-9,0 0-6,4 4-3,-4-4-17,0 0-11,0 0-16,0 0-23,0 0-25,0 0-23,0 0-2,0 0-46,-15-18-27,13 10-12,-4 1-130,0-3-372,1 2 164</inkml:trace>
  <inkml:trace contextRef="#ctx0" brushRef="#br0" timeOffset="1909.1498">1813 2501 53,'-4'-5'118,"4"5"-2,0-3-6,0 3 5,0 0-2,0 0 8,0 0-14,0 0 8,-4-2-2,4 2-3,0 0 2,-3-3-5,3 3-8,0 0-1,-2-4-8,2 4 0,0-5-1,0 5-5,-4-8-4,-1 6-1,4-3-16,-2 1 2,2-1-6,-3 1-2,3-5-8,-1 5-1,0-2-5,2-5-6,0 5-2,0-3-8,2-1 6,-2-2-13,7 5 0,-6-6-4,8 5-4,-3 0-1,5-1-1,-1 4-1,3-3-3,0 6-1,0-1-1,0 7-4,6-2 3,-6 2-4,6 8 5,-7 0-7,1 3 4,-4 9 1,-3-5-5,-1 6 7,-1-6-3,-4 8 1,0-8-1,0 0-1,-2 0 3,-3-3 0,3-2-3,-1 3 4,1-5-2,2-3 2,-1-1 0,1-1-2,-2 0-6,2-2 3,0-2-1,0-3 1,2 5 2,0-3-2,-2-2 4,0 0-3,15-7 3,-4 2-4,-1 0 4,5-5-3,0-2-4,1 4-11,1-6-16,-2 0-12,0 2-27,2-1-22,2-3-24,-5 0-18,0 4-15,0 2-12,-2-3-9,-1 4-130,1-4-324,-7 6 144</inkml:trace>
  <inkml:trace contextRef="#ctx0" brushRef="#br0" timeOffset="2244.1659">2213 2247 14,'-2'-5'139,"2"5"12,-2-8-30,2 8 5,-1-4-23,1 4-12,0 0-6,0 0-9,0 0 2,0 24 3,1-8 0,1-1-5,1 5-4,2-1-3,-5-1-6,5-4-8,-1 3-1,1-1 0,-1-6-7,2 0-3,6 2 3,-3-2 0,0-6 7,1 1-2,1-3 2,0 2-2,1-7 2,-1 2 0,1-3 4,1-6-3,0 3 2,-2 1 0,-2-3-5,2 0-5,-5-2-1,0 2-5,1-5-3,-6-1-4,0 5-3,-2-7-3,-3-1-7,-2 0-1,-4-6-1,-1 7-8,0 3-2,-8-6-4,3 8-1,0-2-10,2 6 1,-2-1-8,1 2-5,0 4-13,3-1 0,-2 4-13,5 6-9,-1-2-12,-3 5-28,4 3-20,3-3-15,-2-1-24,6 1-24,2-2-125,0 3-324,1-3 144</inkml:trace>
  <inkml:trace contextRef="#ctx0" brushRef="#br0" timeOffset="2600.3996">2449 2157 2,'0'-5'195,"1"3"-16,2-5-6,-2-1-18,7 1-15,-3-2-11,-2-1-15,7 3-8,-4-3-18,7 2-1,0-3-14,2 2-6,3 5-6,-5-3-10,-1 6-1,2 1-5,1 1-6,-4 6-3,2-2-4,-6 4 5,1 8-2,1-1-8,-5 1 7,-2 9-3,-4-9-2,2 9 4,-4-9-1,1 0 2,-3-2-4,4 2 5,-2-7-3,0 0-2,1-4-2,3-3-3,-1 4-1,0-2-8,2-2 11,-1-3-2,5 6 2,0-6 6,-5 0-4,14-4 2,-2 1-2,2 1-3,3-7 2,-1 0-7,11-2 1,-5-3-6,1-1 5,0 0-8,-7 3-7,6-2-11,-4 1-9,-5 0-12,6 2-25,-6-1-13,2 3-18,-6 1-35,0 1-20,1 0-14,-1-2-34,1 1-125,-7 6-335,6-8 149</inkml:trace>
  <inkml:trace contextRef="#ctx0" brushRef="#br0" timeOffset="2801.5415">3015 1896 56,'-3'-10'188,"2"4"-3,0 2-6,1-3-18,-1 5-10,1 2 4,-5-3-10,5 3-25,0 0-1,0 0-10,3 16-5,0-6-17,1 10-2,0-2-7,0 8-2,-1 1-16,4-1 2,0 1-9,0-3-1,-1 2-8,1-7-5,-2 8-20,3-2-14,-1-6-20,-1-2-27,1 1-34,0-4-47,0-2-39,-5-1-157,5 0-347,-1 0 154</inkml:trace>
  <inkml:trace contextRef="#ctx0" brushRef="#br0" timeOffset="3582.4114">3596 2170 19,'0'0'225,"0"0"-18,0 0-17,0 0-21,0 0-11,0 0-12,0 0-19,0 0-1,0 0-12,0 0-10,0 0-1,0 0-7,0 0-4,0 0-17,0 0-4,0 0-3,-17 10-7,12-6-6,-7 1-6,2 0-1,-4 6 0,-3-3 2,2 4 2,-9 2-2,-1 0-4,-3 6-1,-1-5-1,6 2-8,-12 3 4,4-2-5,1 2-2,-5-1 3,4 2-8,-3-3 3,0-1-11,-1 2 8,-6 8 4,-1 2-4,12-12-4,-2 2-5,-13 8 0,0-1-1,0 2 0,1 0-2,-3-2 0,2 1 0,-4 2-3,-2-2-1,0 2-1,0 0-2,-6-2 4,0-1 3,3 1-6,-3 2-1,7-3 4,-6 3 4,-3 2-5,3-3 0,-24 12-10,30-12 9,-3-2 2,1 1 4,-2 2-4,7-3 0,-3 3 1,4-5-4,0 3 0,4-1 3,-3-4-13,14-4 14,1 0-3,2 0-1,-2-1 3,1-1-2,3 1-4,-1 0 6,2-3-20,-2-1 17,-1 4-3,1-3-3,9-3 0,-8 3 7,2 0-5,4-4 2,-2 3-4,-2 0 0,5-3 1,2 0-6,-7 5 4,2 0 3,-1-1-1,4-5-5,1 1 4,1 1-3,-1 1 0,3-1 2,-1-4-18,0 5 21,5-5-5,-1 0 3,1 0 4,-2 4-6,2-5 2,-1 2-4,2-2 2,-2-1-3,3 1 3,3 0 2,-2-3-4,-1 3 0,9-6-8,-13 7 9,6 0-1,-2-3 3,3 0 0,-5 3 0,3-1-1,-3-1-3,2 2 3,0 1-1,-2-3 0,7-2-1,-3 3 3,2-2-17,5-4 14,-11 6 4,6-4-2,5-2-2,-4 5 5,4-5-3,0 0-4,-10 4 2,10-4 2,0 0-3,0 0 3,-4 3 1,4-3 3,0 0-8,0 0 6,0 0-9,0 0 8,0 0-2,0 0-3,0 0-2,0 0-2,0 0-11,0 0-13,0 0-14,0 0-25,0 0-27,0 0-26,0 0-29,0 0-22,0 0-42,0 0-34,0 0-153,0 0-435,0 0 192</inkml:trace>
  <inkml:trace contextRef="#ctx0" brushRef="#br0" timeOffset="34942.65">6620 3678 7,'0'0'46,"0"0"6,0 0-8,0 0-2,-5-4 0,5 4-10,0 0 4,0 0-5,0 0 0,0 0-7,0 0-5,0 0 2,0 0 2,0 0 0,0 0-6,0 0 10,18 0-8,-13 0 8,7 0-1,-1-1 1,4 1-1,4 0 6,2-3 5,9 3-18,1-3-1,-1 0 1,4 3 2,2 2-1,0-2 2,1 0-9,1 1 3,2-1-8,-2 0 2,3 0 1,-3 0-12,-1 3 12,2-3-6,-1 0 11,-1 1-7,-4-2 0,5 1-4,-2 0 1,1 0 1,3 1 1,-1-2 4,-1-2-8,15 2 1,-16-2-1,3 1 1,1 1 2,10-3-11,0-2 13,-13 5-9,1 0 3,-2-1 1,0-1 5,4 2 1,-4 0-4,-4-1-7,3 1 5,0 1-3,-4-3-9,0 6 11,2-6-4,-4 6-5,-1-6 6,0 3 0,2 3 7,-1-2-10,0 1-2,2-4 7,-3 4 2,3-2 4,1 0-14,2 1 10,-1-1-2,0-1 0,3-1 1,-2 2-8,4 0 7,-2 2-3,-3-2 4,-1 0-11,2 0 10,-4 1-5,1-1 3,-3 1-7,2-1 7,-4 0 3,1-2-5,-5 3 1,5 1-1,-1-2 9,1 1-3,-8-2-1,10 1-10,-2-2 5,1 3-1,-1 0 20,0 0-20,4 0 4,-2-1 5,1 0-13,1 0 9,2 2-4,0-2 9,-3 1-5,1-1-2,0-1 3,0 2-9,-2 0 3,0-1 0,0 2-2,-4-1 3,2 2 9,0-2-7,-1 1-4,2-4 1,-1 4 3,1-1-3,-3 0 5,4-2-5,-2 1 9,0 2-6,0-2 5,-1-1-9,6 2 0,-6 1 0,3 0 5,-1-1 0,-1 2-2,3-3 4,-3 0 2,-7 1-13,10-1-1,-11 3 15,11-3-3,-9 2-3,6-1 0,-6 1 0,0-2-5,2 1 8,1-1-8,-4 1 4,-1-2 2,10 3 9,-10 0-8,2-2-4,-1-2 7,7 4-6,-6-2 2,7 3 1,-1-3-5,-7-3 5,9 3 9,-2 0-3,0-2-11,-5 1 6,-3 1-10,9 0 13,-8 0-5,0 3 4,-1-7-9,1 4 1,1-1 11,-4 1-6,2-2-11,2 2 12,-2-1-3,1 1 9,-1 0-11,1-2 3,-1 1 2,9-2-5,-6 3 5,4 1-9,-5 2 10,1-1-11,-3-4 5,0 4-7,3-2 9,-1 1-2,-4-2 2,4 2 4,-3 1 0,-2-2-5,-2 1 0,-4 0-4,5-1 4,-4 0 6,2 3-2,1-3 8,-6 3-14,6-3 6,-2 1 12,0 0-8,1 2 3,2-4-8,-3 1 7,1 1-4,-1-2-3,7 2 10,-2-2-14,1 2 13,-1 0 2,-1 1 5,2-2-9,-6 1 1,1-2 13,-2 1-14,0 1-7,-1-1 4,-3-1-6,2 2 3,-1 2 6,-4-6-6,-5 3 4,9 0 3,-9 0-4,9 3 7,-9-3-6,7 0 8,-7 0-3,5 0 4,-5 0-4,0 0 2,4 1 2,-4-1-2,0 0 2,2 3-2,-2-3 6,0 0-2,0 0-1,0 0 2,0 0-1,0 0 1,0 0-4,0 0 1,0 0-4,0 0-1,0 0 7,0 0-13,0 0 12,0 0-10,0 0 3,7 1 3,-7-1 1,0 0-4,0 0-2,0 0 4,0 0-5,0 0 0,0 0 2,0 0-5,0 0-1,0 0 1,0 0 3,0 0-4,0 0 0,0 0-1,0 0 1,0 0 0,0 0-3,0 0-2,0 0 8,0 0-13,0 0 4,0 0 0,0 0 1,0 0-4,0 0-2,0 0 1,0 0 2,0 0-8,0 0-5,0 0 1,0 0 2,0 0-4,0 0 8,0 0-3,0 0-1,0 0 5,0 0-7,0 0-2,0 0 2,0 0 4,0 0 11,0 0-6,0 0 7,0 0-4,0 0-3,0 0 2,0 0 0,0 0 0,0 0-1,0 0 2,0 0 5,0 0-5,0 0 6,0 0-4,0 0 3,0 0 3,0 0-12,0 0 7,0 0 3,0 0-12,0 0 5,0 0 8,0 0 1,0 0-9,0 0 10,0 0-4,0 0 2,0 0 0,0 0 7,0 0 8,0 0-18,0 0 4,0 0-5,0 0 0,0 0-2,0 0 2,0 0 8,-8 6 1,8-6 1,0 0-6,0 0-6,0 0 7,0 0 1,0 0 10,0 0-25,0 0 13,0 0 0,0 0-6,0 0 5,0 0-6,0 0 8,0 0 3,0 0-13,0 0 11,0 0-4,0 0-3,0 0 2,0 0 1,0 0 0,0 0-5,0 0 5,0 0 5,0 0-5,0 0 1,0 0-2,0 0 3,0 0 0,0 0-6,0 0-5,0 0-4,0 0 10,0 0-2,0 0 4,0 0-2,0 0 3,0 0-6,0 0 4,0 0-7,0 0-1,0 0 7,0 0-3,0 0-1,0 0 4,0 0-7,0 0-2,0 0 4,0 0-1,0 0 6,0 0 0,0 0 2,0 0-8,0 0 4,0 0 3,0 0 2,0 0-1,0 0 12,0 0-12,0 0-3,0 0 1,0 0 3,0 0-3,0 0 5,0 0-4,0 0 17,0 0-19,0 0-2,0 0 0,0 0 9,0 0-3,0 0-5,0 0 4,0 0 2,0 0-3,0 0-2,0 0 1,0 0 6,0 0-2,0 0-2,0 0-4,0 0 1,0 0 2,0 0-2,0 0 4,0 0 4,0 0-5,0 0-1,0 0 2,0 0-2,0 0-5,0 0 25,0 0-30,0 0 11,0 0-5,0 0 8,0 0-9,0 0 11,0 0 13,0 0-17,0 0-1,0 0-12,0 0 15,0 0-4,0 0 3,0 0 6,0 0-7,0 0-6,8 2 9,-8-2-6,0 0 2,0 0 6,0 0-9,0 0-2,0 0 6,0 0 1,0 0 4,0 0-7,0 0 0,0 0 1,0 0-1,0 0 7,0 0-11,0 0 6,0 0 0,0 0-3,0 0 6,0 0-5,0 0 8,0 0-7,0 0 3,0 0-4,0 0 7,0 0-7,0 0 7,0 0-10,0 0 10,0 0-9,0 0 8,0 0-6,0 0-4,0 0 6,0 0 12,0 0-14,0 0 1,0 0-5,0 0 6,0 0 2,0 0 2,0 0-4,0 0-2,0 0-1,3 1-1,-3-1-8,0 0-4,8 0-9,-8 0-4,0 0-3,0 0-6,8 0-7,-8 0-10,0 0-5,10-3-5,-6 3-12,5-1 1,-4 0 2,6 1-44,1 0-128,4-4 58</inkml:trace>
  <inkml:trace contextRef="#ctx0" brushRef="#br0" timeOffset="36669.343">5417 4592 28,'0'0'53,"0"0"-4,0 0 1,0 0-3,0 0-12,0 0 7,0 0-10,0 0-1,0 0 7,0 0-1,0 0-6,0 0-3,0 0 8,0 0-2,0 0 1,0 0-4,0 0 0,0 0 7,0 0-15,0 0 3,0 0 6,0 0 1,9-1 14,-1 2-4,2 0 4,3-1 15,5-2-14,1 2-2,3 0-6,10-1-2,-2-2-1,4 1 0,0 2-5,7-1-4,14 1 3,-5-2-8,5-1 6,-3 2-1,-2-2-6,8 5 3,-4-5-5,1 3-8,0 3 0,-3-3-9,-1 1 6,3 1-3,-1-2 9,-3 2-12,-9 0 8,11-2-8,-12 0 3,12 0-1,2-4 3,-5 3 0,1 2-5,-9-2-3,11-1 0,-12 0 3,15-1 3,-15 2-6,11-3 2,-11 4 1,-3-2-3,16-1 1,-14 1 4,-1-2-5,3 3 5,-3-2-2,13 1-1,-12 0-6,0 1-3,1 1 12,-3 1-4,3-2 2,-3-4-3,2 6 0,-2-1-2,2-2-1,-2-1 7,2 3-1,-3-2-3,4 2-1,-5-3 1,5 3 1,-2-2 0,-3 4-4,-1-4 4,1 2 3,-4 0-9,5 0 6,-4-1-1,-4 2 2,6 1-1,-3-5-1,3 3-6,-3-2 2,1 3 4,-2-4 4,0 1 0,3 6-8,-2-4 1,1-2-2,-1-3 9,3 2-5,-2 3 7,-1 0-10,-1 0 7,-1-1-3,1-2-2,-1 6 4,1-4 1,0-1 3,-2 2-4,0 0-1,3 0-2,0 0-2,-3 3 0,3-4 1,-4-2 3,-3 3-2,5-1 12,-1 2-7,0-2-5,-1 1 1,3 0 0,-7-1 0,3 1 2,-5 0-5,-2-2 0,1 2 1,-3-2-4,1 2 6,0-3-4,-7 3 5,1-2-1,-2 2-7,2-1 10,-4 0-4,-1 2-3,-2-1 0,-5 0 2,11 0 0,-5-1-2,-6 1 13,5 1-8,-5-1 7,9 1-12,-9-1 2,0 0-5,0 0-2,0 0 0,5 0 1,-5 0-5,0 0 4,0 0-3,0 0-7,0 0-7,0 0-8,0 0 1,0 0-15,7-1-8,-7 1-4,0 0-3,0 0-8,0 0-6,0 0-8,0 0-80,0 0-178,0 0 78</inkml:trace>
  <inkml:trace contextRef="#ctx0" brushRef="#br0" timeOffset="39903.8984">13116 10076 174,'6'-19'214,"-1"7"-14,0 0-12,-1 5-18,-3 0-18,3 3-14,-4 4 0,0 0-1,5 16-1,-10 2-7,2 15-5,-7 15 0,-4 6-6,-4 2-5,-10 21-6,5-25-9,-3 2-3,-12 23-3,12-28-17,1 2-4,0-4-4,0 0-5,1-4-9,5-11-3,-1 0-6,2-2-5,2-4-2,1-1-7,0-2-10,1-2-20,5-4-23,-3-3-29,1-2-19,2-3-26,6-2-31,-5-2-29,4-1-28,3-3-27,1-1-167,0 0-410,-2-10 182</inkml:trace>
  <inkml:trace contextRef="#ctx0" brushRef="#br0" timeOffset="40661.8566">13107 10120 149,'0'-8'202,"0"0"-11,2 2-10,-1 1-10,2-1-14,0 1-8,1 0-8,1-1-10,6 1-8,0-1-2,6-1-8,9-3-4,3 2-4,4 1-4,6-2-3,15 0-4,4-4-7,-1 5-4,6 1-7,31-8-9,-29 2-1,33 3-2,-6-3-12,-2-3-3,-23 8-3,22-9-8,-28 5-2,2 0-2,0 1-5,1 0-2,-7 0-3,-3 3 1,-2 0-5,-15-1-3,1 2 0,-7-2-6,1 3 2,-1-1 0,-4 0-4,-9 2 3,2 0-2,-3 0 3,-5 2 13,-1-1-10,-5 1 0,2 0 7,-2 2-2,-2-2 5,0 3-2,-4 0 8,8-1-10,-8 1 1,7-2-7,-7 2-5,0 0 1,0 0-4,4-1 2,-4 1-6,0 0 5,-4 11-2,3-4-2,-4 4 0,-4 6 4,-3 7 1,-3 3 2,-2 4-7,-10 12 12,2 1-3,-1 5 3,-3 4-3,-7 25 3,11-25-7,0 0 7,1 2-1,1-3 2,0-1 3,3-4-2,2-3 0,-1-1 2,4-10 4,4 1-4,-1-4 0,1 4-3,1-5-7,1-4 11,-2-1-9,4-5-3,1-2 3,-1-2-3,6-3 3,-3-1-4,-1-4 5,0-2-4,2 3-1,1-1 0,0-3 0,-1-1 18,3 1-8,-2-1 8,2-3 5,-4 3 0,4-3-4,0 0 1,0 0-12,0 0 2,-9-7-1,9 7-1,-5-7-5,0 1-9,2-2 1,-3 2 1,-3-1 0,-1-1-6,-3 4-10,-3-1 19,-2 0-12,-9 0-5,-2 0 2,-3 1-2,-4 1-3,-16 3-7,-5 0-11,-1 2 1,0 1 1,-6 0 0,-28-4-3,-2 8-1,4-7 2,25 3 5,-2 1-1,-25-1 1,0-2 5,32 3 0,-5 3 6,5-1-5,1 0 10,2 1 0,5 1 2,14-3 1,4 2 0,-2-1-5,9 1 5,-2 0 0,9-3 9,2 0-19,5-3-15,3 2-10,1-3-21,2 2-17,0 2-19,3-3-19,4-1-16,-8 1-25,4 0-22,4-1-16,0 0-14,0 0-25,0 0-156,0 0-423,0 0 187</inkml:trace>
  <inkml:trace contextRef="#ctx0" brushRef="#br0" timeOffset="41846.3467">13092 11275 22,'0'-3'148,"0"3"-3,0-8-2,0 4 7,0 1-4,0-1 3,0 4-3,0-6 4,3 2-7,-3 4-10,-3-7-7,6 5-4,-3 2-5,0-5-4,0 5-4,0 0-9,1-4-3,-1 4-6,0 0-7,0 0 2,-1-6-12,1 6-2,0 0 1,0 0-6,0 0 2,0 0-2,0 0 0,0 0-5,1-2-2,-1 2-2,0 0-6,0 0-2,0 0-5,0 0-3,1-6-5,-1 6-6,0 0-3,0 0 0,0 0-2,0 0-4,0 0-4,0 0 0,0 0-3,0 0-6,0 0-1,0 0-3,0 0-5,0 0 3,0 0 0,0 0-4,0 0-3,0 0 3,0 0-1,0 0 2,0 0-3,0 0 3,-9 8 0,9-8-3,0 0 0,-1 4 3,1-4-2,0 0 2,0 0 5,-6 3-8,6-3 1,0 0 3,0 0-4,-2 3 2,2-3 1,0 0 0,-3 2-1,3-2 1,-7 2 0,7-2-1,-6 2 4,3 1 0,3-3-3,-5 2 4,5-2-4,0 0-5,-5 2 4,5-2 2,0 0-3,0 0 0,0 0 5,0 0-6,0 0 1,0 0 2,0 0 0,0 0-3,15 4 4,-4-7 0,1 3-2,1 0 3,7-1 0,-2 2-2,1-1-9,1-1-9,0-1-7,-1 2-15,-2-1-11,-4 0-9,-2 1-9,1-2-10,-5 2-11,1-1 4,-3 1-9,-5 0 7,13-1-1,-11 0-8,-2 1-2,4-3-6,-4 3 1,2-4 9,-2 4 11,0 0 1,-3-7 17,3 7 5,-4-5 4,4 5 2,-4-2 6,4 2 1,-6-1 14,6 1 3,0 0 7,-9 6 8,4 0 5,0 4 12,0 0 2,-4 4 1,-2 4 5,5 0 0,-7 8 4,1-2-1,-2 1-3,3 0 2,-1-1 3,1-1 0,2 2-4,2-5-5,-2-4-11,1 3-8,3-3-21,-3 0-16,3-4-21,1-1-21,-1 0-33,1 0-109,2-3-253,1 0 112</inkml:trace>
  <inkml:trace contextRef="#ctx0" brushRef="#br0" timeOffset="42056.4932">13374 11414 13,'3'-4'193,"-2"2"-8,-1 2-10,0 0-3,0 0-8,0 11-11,-2-1-4,0 1-6,-1 5-6,-3 2-11,3-1-8,-4-1-13,4 2-9,-4-3-6,3 0-12,0-2-8,3 0-7,1-4-7,-1 2-17,2-5-16,2 2-19,0-1-19,3-4-27,0 0-35,8-2-35,-2-2-40,5-3-34,-4-1-109,2-6-319,4 1 140</inkml:trace>
  <inkml:trace contextRef="#ctx0" brushRef="#br0" timeOffset="42163.2625">13615 11364 74,'0'-5'154,"-2"1"-19,0-1-13,1 2-14,1 3-29,-8 0-31,8 0-34,0 0-37,0 0-96,-12 10-128,9-6 57</inkml:trace>
  <inkml:trace contextRef="#ctx0" brushRef="#br0" timeOffset="42796.3394">13794 11397 63,'0'-4'286,"-4"-1"-6,1 0-24,1 1-23,-3 4-21,5 0-21,-9-3-22,0 7-13,0 4-15,-4 5-13,-6 5-3,2 7-15,2 2-8,-1-1-9,3-1-12,4 0-4,2 0-9,1 1 0,8 0-11,-1-3-8,2-6-3,4 0-3,2-2-3,1-3-3,0-6-3,2-1-1,8 1-2,1-6-6,1-6 1,5-3-3,3-3-3,-2-1-1,-2-5-4,0-2-2,-6-4 3,1-1-2,-2-1 0,-4 0-5,1 1 2,-6-3-4,1 0 1,-3-1 2,-1 5 4,-2 5 11,1 1 11,-2 2-8,-3 4 6,-1 2 6,3 2-1,-2 2 2,-1 1-16,2 1 4,-2 4-6,0 0 0,0 0 0,-6 18-4,3-3-3,-3 5-2,-1 6-2,-2 3 4,-2 0 2,-1-2 2,0 2-2,1-3-8,2 1 2,-1-3-3,3-1 1,-1-5 1,3-4-2,1-2 1,2-3-5,-2 1 1,4-4 3,0 1 5,4-3 0,-2-2-1,5-2-4,3-4-3,3-2-1,7-2-3,3-5-3,3-2 4,-3-4-8,4-4-2,-2 2-4,-2-1 5,-4 0-7,0 3 10,0-1-9,-6 6 5,-2-1-7,0 2 6,-3 2 5,-3 3-3,-2 4-3,2-1-4,-1 0 0,-4 2 2,0 3-3,0 0-3,0 0 2,-21 11 5,6-1-4,1 6 11,-8 4-9,2 1 7,0-4-5,6-1 1,1 1 0,2-1 1,3-2-1,1-2 3,1 4 0,6 0-2,0-4 2,0 2 2,6 3 1,-1-2-4,5 2 2,1-3 3,2 2-9,2-2 0,-2 0-10,4-3-11,0 0-18,-2 2-23,4-6-17,-2 1-28,-4-3-32,0-2-33,8-3-29,-4-2-15,2-1-14,-3-3-154,3-4-427,1-1 189</inkml:trace>
  <inkml:trace contextRef="#ctx0" brushRef="#br0" timeOffset="43298.2911">14437 11670 157,'8'-18'71,"0"1"16,-4 0 11,0 3 1,-1-1 22,-3 6 23,2-2 13,2 2 7,-4 4-5,-3 1-9,2 0-11,1 4-7,0 0-3,0 0-9,0 0-4,-11 11-3,8-6-8,-1 1-10,1 2-2,2-3-5,1 2-4,0 0-4,2 0 2,4-3-1,-1 0-3,4 0-2,0-1-5,5-2-2,-1-2-5,0 1-5,6-9 0,0 5-3,-3-3-4,0-1-5,-2 0 5,-2-2 10,-4 0-5,2 0 2,-3 1 7,-1 0-2,-2 0 5,-3-2-13,-1 6-8,0-1-5,-2 0-7,-5 2 1,2 2-20,-8 3 5,0 1-2,-4 6-2,0 1 10,-1 5-7,-3 3-20,6-1 7,3-2-4,-6 7 1,6-5-10,6 3-4,-1-3-2,7 2-6,0-1-4,6-4 5,-3-3 1,9 2 3,0-1 0,6-5-1,11 2 10,-4-4 3,11-4-7,-5 0-3,3-6 2,-1-1-1,-3-1-3,0-4 0,-2-5 0,-3 4 6,-3-5 1,2-2-3,-5-3 2,2 1 1,-8-3 6,0 0 2,-3 0 4,-1 3 12,-5 2 6,1 0 16,-2 6 1,-2 3-9,1-2 19,-2 8-2,2-2-1,-2 2-11,0 0-4,-2 2 0,2 3-2,0 0-5,-13 16-5,2-2-4,-6 10-3,1-2-1,4 2-1,-4 2-4,2-1 3,3 0-4,-1 0 6,4-4-2,3 3-9,3-6-8,0 0-13,2-1-11,4-1-20,-3-3-22,5-2-24,0-1-29,3-1-27,3-5-36,0 2-37,5 1-28,2-7-28,0-1-18,0-5-185,-2-2-524,2 2 232</inkml:trace>
  <inkml:trace contextRef="#ctx0" brushRef="#br0" timeOffset="43454.8572">15074 11577 160,'-3'-5'172,"1"0"28,1-2 12,-1 5 4,1-1-8,1 3-13,0 0-13,-3-8-20,3 8-14,2-4-14,-2 4-14,5-5-10,3 2-8,-1 1-16,5-1-21,1 2-27,4-2-31,1 0-36,1 2-38,0 1-40,7-5-23,2 2-32,-7 3-30,0 0-113,-3 3-331,1-3 146</inkml:trace>
  <inkml:trace contextRef="#ctx0" brushRef="#br0" timeOffset="43904.4172">15534 11359 197,'10'-13'263,"-3"2"17,2 1 3,-6 6-14,3-2-13,-4 1-31,2 3-19,-4 2-4,2 13 1,-4-4-4,-4 11-3,0 3-11,-6 4-7,1 3-11,0 1-12,1 1-10,-3-2-7,3 0-21,1-3-10,0-2-7,4-6-15,1-2-12,3-4 2,-2 0-7,3-4-3,-1-2-18,3-1 10,3-2-1,2-1-6,3-6-4,2-1-4,5-5-8,10-2-3,-10-1 3,8-3-7,0-3-3,0-1-2,-2-4 4,2 3-12,-5 1 0,-3 1 0,-3 7-5,-4 5 1,-4 0-9,2 1 7,-3 4-2,-1 2-26,-4-1 21,8 6-4,-7 0 2,-1 3-4,2 7 0,-2 1 6,2 0 2,-2 0 0,2-1-5,-2 1-5,4 0 6,0-1-1,2-3 2,-3-1-3,3 0 3,0-4-2,4 1 2,2-4 5,2-1-7,3-1 19,1-3-17,1-3 0,9-3 8,-9-1-6,-2-2 14,5-8-14,-1-1 12,0-4-11,-2-6-3,-3 0 4,-3-4-3,0 2 10,-3-2-8,-2 1-1,-4-1-1,1 6-1,-7-1-2,-1 1 2,-4 2-9,0 6 4,-1 1-11,-5 2-12,4-1-36,0 6-8,-1 2-27,-3 2-19,-1 3-33,2 2-33,-4 2-40,4 2-33,2 2-57,-5 4-271,6 1-634,3 1 280</inkml:trace>
  <inkml:trace contextRef="#ctx0" brushRef="#br0" timeOffset="44227.7823">16460 11436 78,'2'-4'297,"-2"1"-8,0 3-27,0 0-28,0 0-22,0 0-21,-25 11-17,12 0-19,0 3-16,-3 6-8,1 2-16,2 0-14,-2-1-9,7-4-2,3 1-12,1 1-8,4-1-3,-1-1-8,5-1-5,0 0-12,1-6-20,2 2-20,1-3-14,6 2-27,-2-5-32,5 0-34,2-6-32,3 0-28,7-3-11,-12-1-7,5-4-10,-4-2-120,0-2-337,-3-1 149,4-7 1306,-3 0-899,-1-4 25,0 2 22,-5-4 24,1-1 24,-3 3 23,-5 6 19,0-1 8,3 2 7,-6 1 11,1 4-3,-1 1-5,-3 0-10,-1 5-6,3 0-12,-1 2-21,0 0-35,-1 0-39,3 4-25,-6 0-44,6 0-68,-9 8-215,5-4 94</inkml:trace>
  <inkml:trace contextRef="#ctx0" brushRef="#br0" timeOffset="44581.9946">16717 11558 268,'5'-6'322,"-2"0"-4,2 2-19,-1 0-22,-2 0-27,1 1-30,-3 3-16,0 0-19,10 2-17,-7 4-17,0-2-10,1 6-13,0 2-6,-3 4-17,1-3-5,-2 2-10,-3 2-7,-1 0-9,-1-1-10,0-5-3,2 0 0,0 1-4,-4-4-4,6-1 0,-2-2 2,1-1 9,-3-2 14,5-2 3,-3 3 1,3-3-11,0 0-5,0 0-3,10-17-7,-2 8-4,1-6-14,5 2 0,8-5 3,-2-3-8,1 0-4,3 5 4,1 0-20,1 4 13,-7 3-10,8 1 5,-6 4-7,-2 3 2,0-1-2,-2 5-8,-5 0 2,0 3-6,-2 2 2,-2 4-8,-1 2 2,-2 3 7,-1-1-7,-8 4 1,3-2 2,-1 5-5,-5-5-15,0-2-21,0 0-24,0 0-37,0-7-35,2 4-45,0-6-57,4 3-37,2-6-36,4-1-273,3-1-633,3 2 281</inkml:trace>
  <inkml:trace contextRef="#ctx0" brushRef="#br0" timeOffset="44974.6087">17599 11626 20,'14'-13'249,"-9"-4"17,-1 1 7,-3 5-17,2 0-17,-6 0-22,-2 3-19,-5-1-21,-4 5-11,-6 3-14,-9 1-14,2 4-6,-9 2-6,2 5-10,1 3-4,-2-1-7,6 6-4,0-3-13,4 1 7,6 5-10,7-7-8,2-1 4,2 3-2,8 0-1,2-2-4,8-1 8,6-2-9,7 1-3,6-3 0,3-8-5,1 0 5,5-4-21,-3-1 1,0-5 2,-5-2-3,2-3-3,1-4 5,-6-5 2,-1-2-2,-1-5 1,5-15-5,0 5-1,-12 7-2,5-12 5,0 1 5,-11 13-2,0 1 0,0 2 4,-2 4 1,-2 6 11,-3 1-13,-2 5 7,2 2-7,-4 4-8,0 0-5,-1 5-5,0 0-6,-10 10-5,-4 7 9,-3 5-12,-6 3-3,3 4 0,-1 0-4,-5 10-4,7-8-21,2 2-27,4-1-14,3 1-30,6-3-29,1-1-28,2-5-27,6-4-27,2-3-21,1-3-30,7 1-25,-1-3-8,15-2-27,1-2-4,0-6-5,2-3-172,-5-1-524,4-8 232</inkml:trace>
  <inkml:trace contextRef="#ctx0" brushRef="#br0" timeOffset="45269.8103">18010 11688 1005,'26'-18'42,"-11"6"48,2-3 15,-4 4 18,-3 2 25,0-1 29,-5 2 19,0 1-4,-2 2-13,0 2-18,-3 3-16,0-1-14,0 1-4,0 0-11,-25 9-4,10-1-8,0 4-14,0-1-7,1 2-5,0 0-8,1 1-4,3-2-10,1 0 1,3 0 1,6 1-10,-1-2-5,2-1 7,2 2 3,3-4-19,4 4 2,6-5 1,1 2 0,10-5 3,3-2-8,-2-2 2,-1-1 9,3-1-3,-2-3 2,-1-6-3,-8 1 2,3-3 0,-5 1 8,-2-1 14,-1-3-11,-2 6 3,-6-6-3,0 4-11,-2 2-9,-5 0-2,-3 1-6,-3-1-3,-4 1-3,-3 0-2,-5 2-2,-3 4-5,4 4-19,-2-1-17,-2 2-26,4 1-16,0 5-18,-2-3-21,10 3-19,-1-1-24,-1 4-31,4-1-24,4 0-26,2-1-20,4 1-17,3-1-8,3-2-195,7 3-510,1-3 226</inkml:trace>
  <inkml:trace contextRef="#ctx0" brushRef="#br0" timeOffset="45691.9229">18316 11726 390,'26'-7'68,"-6"2"24,9-4 11,-6 0 34,4-4 25,-10 2 29,-1 0 14,3 2 10,-6-2-3,4 2 7,-2-1 1,-3 2-1,-7 3-5,0 1-8,0 0-24,-1 1-19,1 2-33,-5 1-2,0 0-16,6 6-5,-9-1 0,-3 5-18,0 1-12,-3 3 0,-2 1-6,-1-1-5,2-2-8,-1 2-8,3 0 9,1-4-14,2-1-7,-1 0 2,1-1-4,1-1-2,1-3-3,3 2 7,0-2 1,4 0-9,0-3 2,9 0-5,-2-2 1,12 0-8,7-7 10,-1 1-24,0 0 8,1 0-2,-1 3 4,-10 0 0,2 0-9,-3 2-1,-6 1 0,1-1 0,-1 2-7,-5 3 3,1-2-2,0 4 8,-2 1-14,-2 0 5,0 2-7,0 4 9,0-5 1,-1 4-1,-3-3-3,5 3 2,-3-2-1,5-1 10,-3-1 10,1-2 7,2 1 11,5-3 3,-3 1 10,5-1 9,3-3 0,-3-2 7,5 1 0,-1-3 12,-1-1 0,1-3-2,0-1 1,5-5-8,-6-1-8,1-3-9,-4 2 2,-1 2-7,-3-3-7,3 2-8,-4-1-5,-4-1-12,-4 2-26,-1 3-25,-2-5-33,-6 0-50,-1 0-31,-6 2-50,-7-3-30,-5 1-38,-3 5-52,-2-1-49,-3 4-52,-3 2-217,-14-2-691,1 4 306</inkml:trace>
  <inkml:trace contextRef="#ctx0" brushRef="#br0" timeOffset="46902.3085">13848 12015 98,'0'0'107,"0"0"-12,0 0-11,0 0-10,0 0 2,0 0-10,0 0-2,0 0-5,0 0 2,0 0-10,0 0-1,0 0 2,0 0-7,0 0-3,0 0 4,0 0-7,0 0 9,0 0-6,0 0 6,0 0-6,0 0 3,0 0 0,0 0-5,0 0 1,0 0 0,0 0 2,0 0-2,0 0 3,0 0 0,0 0 0,0 0-4,0 0-2,0 0-8,0 0 6,0 0 0,0 0-8,0 0-1,0 0 3,0 0 0,-10 12-1,10-12 2,0 4-4,-2-1 3,2-3 0,-2 5 0,2-2-2,0-3 0,0 0-5,0 0 3,-3 4-6,3-4 3,-2 2-1,2-2-2,0 0 1,-2 3 0,2-3 0,0 0 6,0 0 0,0 0 16,0 0 5,0 0 5,0 0 5,0 0 6,-1 4 3,1-4 11,0 0 6,0 0 1,0 0-7,0 0 3,0 0-5,0 0-5,3-13-1,-3 8-3,0 0-5,-2 2 1,2 3 4,0-7-8,0 7-8,-1-5-1,1 5-6,0 0-4,0 0-13,0 0 2,0 0-3,-3 22-6,3 3 2,-5 2 0,2 3-8,0 4-2,3 0 2,0 3-5,-4-1 6,4-1 1,0-2-5,0-3-5,1-2 8,2-2-8,-3-8 0,0-2 1,2-2-2,-2-4 1,1-2-2,-1 1 0,0-4 5,0 0 21,0 0 29,0-5-9,5 2-3,-5-2-4,7-8-1,0-3-3,4-4-10,1-9-3,3 1-16,5-7 19,0-1-6,7-11-4,-5 0 1,2 0-1,1 1-4,-6 9-8,-3 1-4,1 2-2,-2 4-7,-1 3-3,-3 5-18,-5 6-27,0 2-28,-1 0-37,-1 2-30,-3 6-19,1 1-13,-2 0-21,0 0-24,5 15-19,-5-4-34,-3 5-226,3 1-545,-2 0 242</inkml:trace>
  <inkml:trace contextRef="#ctx0" brushRef="#br0" timeOffset="47101.3695">14214 12236 236,'0'0'256,"-3"-4"-16,3 4-24,0 0-23,0 0-14,-15 8-11,9 0-13,-5 4-8,-1 4-9,0 1-11,1 7-7,-2-2-12,4-6-9,0 0-9,1 0-3,3-1-13,0-1-6,1 0-3,2-3-11,-2-3-12,8 3-21,2-4-29,-1-2-38,4-2-51,4-2-49,5-2-64,2-4-186,6-7-429,1-3 189</inkml:trace>
  <inkml:trace contextRef="#ctx0" brushRef="#br0" timeOffset="47210.4486">14439 12125 39,'-5'-3'115,"5"3"-33,-8 1-34,8-1-42,-7 6-55,3-2-52,-1 2 24</inkml:trace>
  <inkml:trace contextRef="#ctx0" brushRef="#br0" timeOffset="48164.5195">14577 12291 14,'-1'-11'234,"-1"1"-12,2 0-16,0 0-17,-1 0-10,1 2-14,-4 2-7,2-2-8,2 3-15,-3 0-12,-1 1-15,0 1-10,1 0-11,3 3-11,-19 6-7,6-1-5,-3 5-10,-2 1-5,-5 4-2,2 4-4,5-7-6,1 3-2,2-1-7,-1-1-1,3 1 3,2 0-9,5-5-1,-4 2 1,6-2 0,-1-2-2,3-2 2,-2 3-3,5-3 2,1-2 3,8-2-1,-1-1-1,-1-3-1,8-3-4,3-3 1,-3 0-2,9-8-3,-4 3 3,-1-6 0,0-1 2,1 0-2,-1-3-1,-3-3 11,0 4 5,-3-1 7,-5 0 5,-1 5 1,1 2 5,-5 1-1,0-1 2,-3 7 4,0 0 0,-2 3-2,1 1-7,0 1-1,-4 1-9,2 4-7,0 0 3,0 0-4,-18 15-5,8-1-4,0 3 0,-3 7-1,-3 1-4,4 1 0,1 0-2,2-1 0,2 0 4,1 2-6,3-9-2,-2-1 3,5 2-4,5-4-5,-3-1-8,0-3-6,3 0-7,2 1-3,0-7-5,4 1-4,1-1-4,4-5-2,2-1-3,1-5-4,2 0 3,5-4-1,-6 1 3,3-7 3,-6 4 5,5-4 2,-8 5 5,-4 2 3,-2-2 5,0 3 8,-1 1 3,-3 1 10,-2 2-4,1-1-4,0 4 0,-3 1 2,0 0-2,0 0 2,-12 10-2,6 1 5,1 1-3,-2 0 4,-1 4-1,1 0-3,2-4 2,0 4 0,2 1-1,2-8-1,0 4 4,2-2-3,0-3 3,3 2 2,1 0-1,3-5 2,-1 1-4,4-3 6,0-2 1,1-1 0,0-1-1,2-4 1,1 1-1,0-5-1,2 1 1,-4-3 0,4-2 3,-5 0 2,0 1 9,2-2 8,-2 0 3,0 1 4,-5 1 11,1 2 4,-1-5 7,-3 6 5,0 0 9,0 2 8,-2 0 8,0 4 0,-1-3 0,0 0-5,-1 6-11,3-3-5,-3 3-7,0 0-11,0 0 1,0 0-6,-8 15-1,1-5-4,-2 6 1,-4 8 2,-2 2-3,-1 5 2,-7 12 2,1 3 4,-2 0-1,0 7 7,-5-1 4,2 2-4,-12 21-1,12-20 0,1-3 2,-16 25-3,15-24 0,4 1 2,-4-1-13,2-2 9,3-1 1,-3-1 1,6-6 0,-7-3-4,9-12-3,-1-1-4,0-1 0,2-5-5,4-5 4,-1-4-2,-1 0-1,2-7 4,1 2-3,-2-3 2,4-5-2,-2-2-1,-3-4-7,2-4-2,2-5-7,-2-11-9,5-4-14,0-5-13,7-13-13,0-1-16,5-1-16,4 2-13,5 0-20,6 0-8,5 4-28,1 5-13,3 1-18,-7 11-23,3 0-25,4 2-20,9-3-23,-5 8-29,10-4-16,-7 11-18,1-1-19,-5 5-186,0 1-563,3 3 249</inkml:trace>
  <inkml:trace contextRef="#ctx0" brushRef="#br0" timeOffset="48620.3235">15350 12646 90,'6'-5'187,"1"-2"-13,-2 2-3,-1 1-5,0-4-7,-1-1-3,3 0-5,-3 1-5,2-3-4,0 1-9,-2 0-2,3-3-5,-3-4 0,2 5-4,-3-2 3,1-3-10,1 1-5,-4 3-5,0 3 0,-4-1-5,4 0-9,-3 2-4,-4 3-12,1-2-8,-1 3-4,-5 4-6,-1 1-8,-5 4-5,-1 5-1,-4 3-5,-5 7-1,2-2-7,3 5-3,2 2 0,2-1-1,6 0-2,-2 1-6,11-7-1,1 0 2,-1-3-4,4-2-1,4 0 0,-1-3-5,1 0 7,1-2 1,5-5-6,3-2 1,6-2-6,-1-4-2,8-5 4,-4-4-6,2 1-1,-3-2 0,-6 3-1,3-7 2,0-1 4,-4 1-5,2-2 2,-7 3-1,0 2-1,-3 2 4,1 1 8,-3 4-2,-2 2 4,1 3-3,-1-3-2,0 5-2,-2 0-5,0 3 4,0 0-2,-9 10-4,5 0 4,-3 2 0,-3 3-3,5 2-11,-4-3-11,4 3-7,2 2-14,0-4-21,3 0-22,0-1-18,3 0-26,0 1-28,6-4-22,0-2-27,5-2-6,3-2-11,1-2-3,2-3-151,-1-4-408,3-3 181</inkml:trace>
  <inkml:trace contextRef="#ctx0" brushRef="#br0" timeOffset="48874.2568">15571 12601 1307,'20'-10'-78,"3"-10"40,-1 1 26,-3-1 35,2-4 23,-6 1 36,2 0 32,-7 7 18,3 2 0,-4 1 10,-2 5 5,-1-1-1,-2 4-17,0 1-16,2 3-9,-6 1-10,0 0-2,5 9-5,-5 1-1,4 1-6,-4 6 2,0-1-1,0 1 0,1 0 7,-1 0 1,0-1 2,2-5-2,-2 0-18,0-2 18,0-1 3,0-4 6,2 1 11,0-1 11,-2-2 5,0-2-16,0 0 5,15-9-7,-5 3-13,0-5-10,1-2-5,-1 1-21,10-9 2,-10 4-1,2 2-2,-1-2-10,-1 3-5,4 2-5,-6-1-16,-1 5 2,1-2-13,-4 5-23,-2-1-35,2 1-41,0 3-47,-1-1-38,-3 3-31,0 0-41,0 0-40,0 0-24,2 8-43,-3-1-210,1-4-609,0 0 269</inkml:trace>
  <inkml:trace contextRef="#ctx0" brushRef="#br0" timeOffset="49060.0566">16058 12411 194,'7'-8'243,"3"3"10,-7 1 17,2 2 8,-1-3-3,1 3-16,-2 0-22,-3 2-25,0 0-24,0 0-16,0 0-9,2 14-3,-4-3 0,-6 6 3,2 1-5,-7 5-5,0 0-6,1 2-17,-1-2-7,3 1-18,2-5-26,1-1 6,2 1-1,0-2-16,5 0-21,0-5-36,0-2-38,5-1-46,-2-3-42,7 0-53,2-3-56,2-5-61,7-3-27,6-2-224,-1-5-580,1-4 257</inkml:trace>
  <inkml:trace contextRef="#ctx0" brushRef="#br0" timeOffset="49178.1467">16311 12351 11,'3'-29'143,"0"0"-18,-3 12 6,0 1 3,0 3-6,-3 2-17,1 2-14,-2 3-13,3 1-21,-3 3-36,4 2-37,0 0-38,-13 5-118,7-1-181,3 3 80</inkml:trace>
  <inkml:trace contextRef="#ctx0" brushRef="#br0" timeOffset="49536.1274">16533 12110 112,'5'-17'312,"-1"6"-8,-2 2-27,1 1-24,0 3-30,-2 4-26,-1 1-16,0 0-12,-11 18-8,-2 3-12,-4 7-12,-11 13-5,6 3-8,1 4-9,0-2-9,-2-3-6,7-9-5,1-2-4,3 0-7,-1-3 4,2-3-6,0 0 2,2-8-7,1-2-6,2-8-8,2 2 13,2-5 22,-2 2 18,1-5 15,3-2-9,0 0-9,0 0-12,9-17-10,4 2-4,1-6-29,7-4 5,1-1-7,2 0-1,-1 0-3,4 1-13,-1 1 1,2 4-1,2 3-10,-4 3-6,4 3-2,-4 3-2,-7 4 0,-3 3-9,-1 3 4,-3 4-12,0 0-1,-1 6 2,-2 2-6,-2 1-6,-4 2-3,-1 1-1,-4 1-5,-3 5-21,-3-6 9,2 2-19,-5 2-22,1-6-34,-1-1-30,-2 1-37,3-2-41,0 0-52,4-4-40,2-3-51,-2 0-223,6-2-627,1 0 279</inkml:trace>
  <inkml:trace contextRef="#ctx0" brushRef="#br0" timeOffset="50193.5966">17127 12378 177,'9'-14'268,"-3"3"-1,-1 2-11,1-1-11,-4 1-20,1 2-8,-3-1-14,0 2-12,0-1-16,0 3-20,0 0-14,-3 1-13,3 3-19,-13 0-7,2 1-11,-3 5-11,-4-2-5,-5 9-9,-6 2-7,3-3-4,1 5-7,4 0-2,1-1 3,3-1-6,7-1-12,-1 0-3,0-1-1,4 2 2,4-3-5,-1-3-2,4 1 0,-2-1 2,4-2-3,0-2 5,5 3-4,-2-5 1,8-1 2,-3 0 9,4-4-17,1 0 3,-2-1 0,5-4 2,2 0-8,-6-4 5,3 0 0,-1 0 0,0-2 6,-3-2 5,1 2 8,-3 0-1,-2 6 5,1-5-10,-3 6 7,-1-1 4,-3 2-2,1 0 0,0-1-13,-2 5-3,-2 1-5,0 0 3,0 0-9,0 0 3,-11 12-4,3-4-1,-1 2-3,3 2-9,-2-3 15,1 2-7,3 2-3,1-2 4,-1-2-4,1 0-6,3 1 1,0 0-2,3-1 8,-1 0-7,2-1 7,2 0-3,4-2 2,-1-3-4,1-1 0,3 1 3,5-5 3,1 0-2,-2 1-5,3-4 2,-2-3-3,8-1 8,-5 0-11,6-6 0,-4-2-1,0 0 1,-1 0 6,-7 4-13,-1-2 2,-3 0-8,-1 3 2,-4 4-3,-1-1 0,-2 1-4,-2 1-2,-1 2 3,-1 1-6,0 1-4,1 3 0,0 0-9,0 0 0,-12 5 14,9 2-9,1 3-1,1 0 0,-3 4 4,1 2 4,3-1 1,0 1 6,0 3 2,0-2 0,3 2 2,-3-5 1,0-1 3,0-1-1,0-2 4,0 1 2,-1-4 0,1 1-1,-2-4 0,2 4 2,0-4 1,0-2-4,0-2-3,0 0-12,3 4-25,-3-4-32,0 0-26,15-6-33,-7-1-47,3 0-35,3-4-35,-4 3-203,3-2-497,-1-2 221</inkml:trace>
  <inkml:trace contextRef="#ctx0" brushRef="#br0" timeOffset="51094.304">18109 12162 214,'10'-16'274,"-1"7"-14,-4 1-21,0 1-21,0 4-27,-1-2-24,-4 5-14,0 0-14,-6 12-7,-5 5 0,-5 11-15,-11 11-5,0 1-4,-5 1-11,0-3-1,-1 1-7,-1-4-6,9-7-1,1 1-10,-3-2-6,-1-4-9,1-3-2,4-2 0,6-4-8,2-5 2,4 1 2,2-3 3,3-2 13,-1-2-4,5-1-4,-2-2-7,4 0-7,0 0-9,4-12 8,2 5-4,3-2-10,2 3-6,0-4 2,4 3 1,-5 2-8,0 1 3,4 3-8,-1 1 1,-1 1-1,2 4 0,-3-1-8,-2 3 0,5 3 0,-1 4 3,1-4-3,-4 0-5,3 0 3,-1 4-14,-3-6-22,1 1-20,-1-1-25,0-1-29,1-2-19,1 0-15,1-1-20,2-4-15,3-3-8,3 1 3,7-5 2,-7 0 3,0 0 1,4-4 12,-3 1 15,2-3 17,-3-4 15,1 1 26,-8 2 17,5-9 35,-4 3 15,3-1 30,-4-1 24,-2 5 27,-3 7 22,1 1 15,-5 0 7,0 5-7,-1-1-14,1 1-8,-4 4-8,0 0-3,0 0-4,-10 15-8,2-4 0,-1 6-3,0-1-4,-2 1-4,0 6 3,4-4-6,-1-2-1,7 0-2,-3 0-4,4 1 1,-1-6-2,3-2 3,1 1-1,7-2 1,-4-1 2,3-3 0,3 0-1,-1-4-1,6-2 2,0-2-7,0-2 7,1-2-8,0-3-1,-2 1 1,1-4 2,0-6-3,-2 3 5,-4-2 1,-5 1 0,3 0 4,-5 3-9,0-3-4,-4 5-3,-2 0-7,-3 1 0,1 2-6,-7 0-5,2 2-11,-9-1-13,1 6-12,0 2-17,-1 0-16,2 1-19,0 3-24,-3 3-28,8 0-31,0 0-27,3 1-36,0 1-162,5-1-425,1-1 188</inkml:trace>
  <inkml:trace contextRef="#ctx0" brushRef="#br0" timeOffset="51962.3333">18854 12448 42,'7'-9'279,"-4"0"-2,2 4-13,-4-3-11,2 5-24,-2 0-24,-2-1-18,1 4-18,-12 1-20,2 2-10,-3 1-10,-6 7-11,-4 6-5,-7-2-6,3 2-2,1 0-12,3 1-8,4 0-7,-3 1-11,10-5 0,1 0-10,4 0-5,1-3-5,3 2-1,4-1-6,1-3-10,7 1 3,6 0-13,6-4-15,4 2-16,8-4-25,0-3-12,4 1-15,1-4-9,14-5-13,-13 2-2,-3-1-1,-2-3 2,1-3-2,-4 3 9,-3-6 8,-3 1 6,-2-2 11,-9 5 24,4 1 13,-6-5 17,-2 1 12,-6 5 11,3-3 10,-3 1 7,-1 2 2,-5-1-3,2 1-1,-2 2 1,-3 2-3,-3 1-3,-2 3-5,-3 2-2,-6 0-2,-3 4-2,-7 7 2,0 3-1,2-1-3,1 3-1,2 0 0,-2 1 2,7 3-3,2-4-1,6 0 1,2-3 1,1-5 2,4 3-4,3-1-3,2-1 2,3-3 0,3-1 5,2-3-1,3 1-6,5-5 0,4-2-3,-1-1-3,6-4-7,-1-4-3,1 0-2,-1-3 1,-2-2-2,1 1-4,-4-2 2,-6 2 4,-1 1 3,2 3 5,-8 2 10,1 1 12,0 1-7,-3 4-1,-1-2-7,-3 2-1,-1 4-3,0 0 1,0 0 2,-14 10-1,5-3-1,0 3-4,-1 4 2,1-2-3,-3 2-2,6-1 3,1-4-2,-3 4 1,6-1 4,-2-2-1,4-1 1,0 1-2,6-1 4,1-1 3,-1-3-4,8 0 1,-1-3-1,5 0 3,1-2 1,1-3 2,7-2 5,-6-1-8,8-5 3,-2 1 3,-5-3-4,0-3 0,4-4 0,-4 0 6,0-1-1,-2-4-1,4 0 4,-6 2 0,0-1 7,-3 0 6,-6 9 12,3 0-3,-8 5 11,2 1-6,-2 4-11,-3 0 0,-1 0-14,0 5 3,0 0-2,-11 10-3,6 0-2,-6 7-1,-5 2-1,-1 5 0,3-2-10,1 2 4,-1-3-6,7-1 10,2-2-5,1 0-9,1 0-6,6-1 9,-1-1-6,2-1 1,4-3-8,3 0-6,-6-3 4,4 2-5,5-6-1,-3-1 1,0 1 3,3-2 5,-2-2-8,-1 0 4,-1-2 5,1 0-7,-4-1 3,0-1 5,0 0-1,0 1 2,-3-1-3,1 1 9,0 0 1,-1-1-3,-4 3 2,6-3 5,-4 2 0,-2 1-3,3-3 7,-3 3-11,0 0 2,3-3-17,-3 3-27,1-4-38,-1 4-41,0 0-47,0 0-55,-1-6-52,1 6-49,-4-5-172,2 1-536,2 4 237</inkml:trace>
  <inkml:trace contextRef="#ctx0" brushRef="#br0" timeOffset="52811.3367">20526 12400 83,'7'-7'229,"-1"-1"-4,2-1-10,1-2-7,-2-3-1,1-2-10,-3-2-7,2-2-15,-4 4-2,1 0-9,-3-1-10,2 5-8,-3 1-12,0 0-10,-3 0-6,2 5-16,-4-2-15,-4 1-8,2 4-7,-2 0-8,-3 6-9,-3 3-8,-3 5-3,0-1-3,-4 12-3,2 2-5,-1 4 0,2-3-7,2 1 5,2 1-9,0 0 0,5-1-3,-2 1-1,2-5-4,4-3 2,1 0-4,-1-2 3,-1-2-4,-1-1-2,3-3 4,-1-1-5,0-4-1,-1 2-4,2-5-10,-2 1-6,0-4-8,-4-2-2,0 0-2,3-2-2,-1-4-2,2 0 7,-5-2-3,4 1 3,3-2 5,-1-2-2,1 4 6,-1-2 3,2 5 4,2 0-2,1 1 1,-3 0-1,4 3-1,0 2-2,0 0 3,0 0 2,0 0 4,-4 12-2,4-1 1,2 1 0,-2 0 1,2 1 0,-2 4-1,0-2-2,1 1 6,2-1-1,-2-4-2,3 1-4,1 0-10,3-3-13,2 0-7,0-4-1,8 0-20,2-2-7,3-4-12,7-4-7,2-2-4,3-5-6,-3 0-7,2-3-2,-3-1 3,0-4 3,-2-3 10,-1-2 11,5-11 4,-10 8 12,9-10 16,-6-3 15,-6 11 12,-2 0 21,0 1 19,-5 0 19,-1 6 8,-4 7 19,-4 4 4,0 2 8,-2 2-9,1 3-13,-1 1-8,-2 4-4,0 0-7,-7 14-3,-2 1 0,-9 10-4,8 2 1,-6 3-2,0-1 0,-2 2 5,6-4-6,-2 2 1,4 1 3,1-4-5,4 0 1,2-2 1,2-4-5,1-2 3,1-3-9,2-2-2,0-3 0,3 0-12,-1-2-15,5-2-14,-1-3-26,4-1-32,0-3-29,0 0-43,3-3-29,2-2-27,-5-1-187,-2 0-427,1-1 190</inkml:trace>
  <inkml:trace contextRef="#ctx0" brushRef="#br0" timeOffset="53013.6605">20525 12407 21,'0'0'225,"-7"0"-14,7 0-22,0 0-16,0 0-19,0 0-10,22-3-17,-8 6-9,3-3-12,2 1-10,-1-1-10,0 3-8,4-2-11,-4 1-13,1-2-23,-1 2-26,-3-1-32,-2 1-36,6 1-38,-6 0-35,2-2-124,-4 2-282,4-2 126</inkml:trace>
  <inkml:trace contextRef="#ctx0" brushRef="#br0" timeOffset="53740.5741">21105 12471 43,'4'-1'186,"0"-2"0,-1 0-7,4 1-8,-3-2-1,4 1-5,-5-1-4,2 1 2,1-2-4,-2 1-8,3-2-7,-4 2-8,4-6 0,-4 5-7,3 1-9,-2-6 1,0 2-3,0 1-4,-2 2-7,0 0-2,-2-2-15,-2 3-8,2 0-9,-6 0-8,1 2-8,5 2-4,-17 2-4,0 3-5,0 5-8,-2 1-3,-7 4 1,2 3-5,2 0-1,0 3-6,1 0-7,5-3 5,0 3-4,4-7-1,1 1-1,8-4-2,-1 1 0,1 1-2,3-3 3,3-1-4,-1-2 5,2-2 0,3 1-4,1-2 5,2-2-6,4-2 4,3-4-3,4-2-6,-4-1 3,-2-2-1,4-4-4,3-3 2,-4 3-2,1-5-2,1 0 0,-5 4 0,-2-1 0,-3 1 1,3-1 1,-4 1 1,-2 5-3,-3 2 1,0 2 0,0 1 2,0-2-5,-4 5 0,0 1-5,0 0 3,0 0 4,-13 17-4,3-2 3,-2 2-3,-3 4 2,1 4 4,2-7-5,3-1 7,0 3-7,0-4 7,3 0-2,2 1 1,2-1 1,2-6-1,-3 2 3,7-2 2,-3 0-1,8-3 3,2-1 10,1-1 1,8-1-2,0-4 4,-1 0-2,1-4-10,8-2 7,-1-4 0,1-2-3,-7-2 5,6-3-5,-4-3 1,2 1-5,1-6-5,-6-3 11,3 3-5,-5-4-5,1-4 3,-1-1-4,-1 4-4,-2-3 0,-3 1 3,2 3 2,-4 3 0,-4 3-3,-2 7 11,-4 4 3,3 2-12,-1 5-1,-2 1-1,-2 1-4,2 3-2,0 0 0,-18 22 4,4 3 3,-2 0-10,-3 5 1,5-1 4,-1-1 4,-1 4-4,1-3 3,2-2 0,1 3-3,5-3-3,-1 1 3,3-4 6,5 2-9,-2-6 5,2-4-9,4-1 0,-3-3-15,5 4-9,-2-5-20,1-2-19,4-1-24,0-1-29,0 0-27,0-4-25,0 0-35,4-2-34,-2-2-35,2-2-195,-1 0-513,0-4 228</inkml:trace>
  <inkml:trace contextRef="#ctx0" brushRef="#br0" timeOffset="54110.1835">21231 12464 40,'-2'4'210,"2"-4"-2,9 4-10,10-1-8,2-1-10,11 0-11,6-1-13,11-2-11,4 3-6,1-3-12,-14 2-3,11-2-7,-13 0-7,-3 1-1,-1-3-3,-6 2-5,-5-2 4,-2 2 0,-10 0 13,-1-1-1,-1 1-4,-1 1-2,-2 0-5,-6 0-9,12-1-13,-10 2-15,-2-1-4,2 5 3,-4-1-15,-5 4-5,0 0-1,-3 4-7,-3 2-6,1 0-2,1 1-3,0-1-8,2-1 1,1-4 4,3 4-7,-1-1-8,2-3 17,0 1-6,3 2-18,1-4-7,1-1-20,-1-1-10,0 0-23,8 0-25,-1 0-19,2-1-19,3-2-23,1 1-34,-2-2-32,10-2-29,-2-2-28,-3 0-165,3-3-467,-1-1 207</inkml:trace>
  <inkml:trace contextRef="#ctx0" brushRef="#br0" timeOffset="54256.2899">22074 12392 67,'-3'-7'162,"0"4"-14,3-1-16,0 4-18,-4-5-17,4 5-25,0 0-29,0 0-14,-12 7-24,10-2-21,-1 2-19,2-2-23,-2 6-69,1-3-137,2 2 60</inkml:trace>
  <inkml:trace contextRef="#ctx0" brushRef="#br0" timeOffset="55280.1366">22149 12498 11,'3'-2'187,"2"0"8,-5 2 1,6-5-3,-3 3-2,-3 2-9,0 0-7,1-3-15,-1 3-20,0 0-15,0 0-14,0 0-9,0 0-8,-4 10-6,-4-5-7,0 4 0,1-1-8,-2 1-4,-1-1-8,1 3-6,-2-1-5,2 0-3,4 1-3,-2-3-3,2 5 0,-1-4-4,3 1 2,3 0-2,-4-2 2,6-2-5,3 3-2,-1-2-2,3 1 0,-3-3-2,5 0-2,1 0 2,-1-1-2,4-2 0,-2-1-5,2-1 1,-4-1 0,5 0 0,-2-2-3,-1-1-1,1-1 2,3-5-2,-6 3-3,3-5 3,-2 4-3,1-4 2,-2-2-2,-2 4-2,-2-2 1,1-4-1,-1 0-3,-4 5-1,-1-2-2,-1-2-3,1 4 1,-1-2-4,-3 1 0,-1 1 3,-1 1-7,-2 3 1,0-1 5,1 4-5,-3 2 0,-2-2 5,0 4-3,1 4-4,1-2 0,-7 2 3,4 1-3,4 2 3,-2-2-2,3 3 0,-1 0-2,-1 0 4,1-1 0,5 0 1,-1-1 0,4 1-1,-1 0 2,1 0-2,4 0 3,1-2 5,2 2-4,3 1-1,1 1-1,7-5 2,-2 2-1,-1-1-1,8-1 3,7 0 3,-7 0-7,-1-3 7,7-1-4,-7-5 0,6 3 5,-8-1-6,3-2 0,-3-3 0,-2 2 1,5-6 2,-5 2-3,-1-1 2,0-1 6,-1 1 5,-2-2-1,0-1 0,-5 1 5,5 2 10,-6 1-2,1-4 8,0 4-2,-1-1 7,0 1-3,-2 0 1,-1 7 14,0-2-6,-2 0-6,3 1 1,-5 2-7,5-1-2,-5 3-9,3-2-5,-3 2 11,0 0-8,-3 14-3,1-4-5,-2 2 1,0-1 0,-1 7 2,-4-4-4,5 5 1,-2-2 6,1-2-7,-3 0 4,4 1 10,-1-1-18,3-3 0,-4 0 0,3 2 1,0-6-1,3 2-1,-5-2-4,5-3 5,0 2 11,0-2 9,3-1 8,-1-2-3,3 2 12,2-2 1,0-1 1,5-2 0,2-2 2,1-2-3,6-2-5,-2-1 3,0-2 1,7 1-7,-2-6-3,-5 4-10,3-4 7,3 2 1,-7 4-4,-5-1 3,2 3-5,-6 0 3,0 2 0,1 0-4,-6 3-3,0-1-7,1 1-3,-2 0-6,-3 2 5,0 0-1,0 12-2,-2-4-3,-4 3-1,2 0-3,-2-1 5,1 6-5,-1-4 1,0 3 2,2-2 1,2-1-1,-1 0-7,3-2 7,0 2-2,0-3-13,0 1 6,3 0 7,2-3-1,2 1 2,4-2 7,-1 0-3,4-1-2,4-1-2,-1 1 1,4-3 1,-3-1-1,1-1 1,-1 0-11,1-3 1,-1-2 7,0 1 3,0-2 1,1 0-3,-2 0 2,-3-3-5,-2 4 8,-1-2-19,-1 1 15,-1-1-5,4 1 6,-7 1 0,1 2-3,-1-1-1,0 1-2,-4 1-5,-2 2-4,6-3-6,-5 1-2,-1 2-5,4-4-13,-4 4-2,4-3-2,-4 3-13,0 0-3,0 0-33,4-5-17,-4 5-14,0 0-20,0 0-13,0 0-18,0 0-18,0 0-17,0 0-21,0 0-9,0 0-16,0 0-12,-16 0-7,16 0-203,-9 0-513,9 0 226</inkml:trace>
  <inkml:trace contextRef="#ctx0" brushRef="#br0" timeOffset="57926.5704">13812 10384 35,'3'-15'134,"0"-2"1,-1 5 4,1 0-8,0-2-10,0 4 2,-1 0-8,-2 3-5,2 0-5,-2 2-15,0 0-15,0 5-5,0 0-8,-7 0-7,-1 8-5,-1-1-4,-1 2-4,-2 3-3,-1 3-6,2 0-1,1 1 1,-2-1-8,4 0 2,3-4-2,0 0-2,3 0-3,-2-3 2,5 2 2,1-3-5,2 0 3,2-3 2,3 1 0,1-2 1,1-3-2,6 0-3,2-2 1,0-1-6,-1-4 3,-3 0 3,3-1 0,-4-2 1,0 0 1,-3-2-1,-1-2-2,-4 4 3,1-6-2,-2-1-3,-3 5 4,-2 0-5,0 2-6,-5-2-2,3 4-2,-5 2-1,1 1-11,-1-1 0,-4 2-10,-1 4-19,-1 0-10,2 2-19,-2 1-21,-2 4-12,2-2-14,1 2-24,0 1-22,3 1-123,-4 1-301,6-1 134</inkml:trace>
  <inkml:trace contextRef="#ctx0" brushRef="#br0" timeOffset="58504.8599">13834 10452 16,'0'7'159,"0"-2"5,-1 4-11,-1 2-19,-2 0-10,0 1 4,1 0-14,-2 3-14,2-3-13,-3 5 3,0-1-13,0-1-8,0-4-8,0 1-5,1-1-9,-1 0-2,2-2-15,-1-2-20,1 3-10,1-6-12,1 4-5,-2 0-6,1-4-8,1-3-2,2-1-17,0 0-6,0 0-8,0 0-1,0 0 12,0 0-5,14-9 6,-8 0 8,1 2 7,-4-1 8,3 3 22,-1 0 5,0-2 7,-1 3 12,-2 2 19,1-1 11,-2-2-3,-1 5 3,0 0-5,0 0-5,0 0 5,-15 7 1,3-2 1,2 1-16,-5 2 8,1 0-2,-2 0 1,1 1-4,-2 0 3,4 0-9,4-3-1,-2 1-3,2-1-4,6-2 3,-4 0 0,5-1-5,-2-1-1,-1 0-3,5-2 5,0 0-2,0 0-6,0 0 2,17-1-8,-8-4 9,2 0-7,6-3 3,-2-2-5,1 0 0,0-2 0,1 2 1,1-3 5,-1 3-3,1-2 4,0 2 6,-1-1 12,-1 3 1,0 0 5,-7 1 17,5 1-8,-5 3 2,-1 0-4,1 0-1,-1 3 3,-1 1-2,3 1 3,-1 1-5,0 4 3,-1-2 2,1 3-5,-1 1-4,-2 1 2,2 2-7,-1-3 0,1 6-2,0-1-5,-3-2 0,1 0 3,0 0-8,-3 0 1,3-1-7,-2 2 1,2-4-2,-3 2 0,2-4-3,-3 1-6,1-3-9,-2 2-14,4-2-17,-5 0-17,3-1-14,-3 1-12,2-1-18,0 0-4,-2-4-10,4 4-11,-4-4-21,0 0-11,0 0-143,0 0-323,0 0 144</inkml:trace>
  <inkml:trace contextRef="#ctx0" brushRef="#br0" timeOffset="59048.2425">13818 10459 103,'0'0'127,"-4"-3"-7,4 3-7,0 0-9,-20 8-10,8-5-6,-3 4-2,-3 2-4,-7 3-11,3 3 5,-4-3-12,10-1-1,0-1 2,0-2-5,7 1-11,-3-5 1,2 2-4,3-1-4,4-2-2,-4-1-3,5 1 1,-2-1-1,4-2 0,0 0-9,0 0 2,0 0 5,0 0-3,0 0 0,0 0-3,22-5 7,-14 0-6,1 0-4,1-1-4,3 0 4,-2-1 6,2 0 0,0-3 7,0 0 5,0 2-5,0-3 3,1 3 2,-6-1-4,2 2 2,1-1-3,-2 3 2,-1-2-5,0 2-4,-1 1-3,0 1-2,-1 1-3,0-1-6,2 1 3,-2-1-2,3 2-4,-4 2 0,6 0 2,-2 5-1,3-2 2,7 5-4,-3-2-2,2 3 0,5 3-2,-6 0 1,-1-1 1,2-2-6,0 1 2,0-1-9,-6 0-17,1-1-20,-2-1-18,-1 2-22,0-3-21,0 0-11,-1-1-28,0 1-14,0-2-11,-5-1-29,1 0-105,-1 0-321,-2 0 142</inkml:trace>
  <inkml:trace contextRef="#ctx0" brushRef="#br0" timeOffset="62544.0021">8484 10161 118,'4'-17'155,"-1"-1"8,2 7-9,-4 0-7,2 1 3,-1 2-4,-1 3-11,-1 0-13,-1 0-13,-4 3-9,5 2-16,-10 0-1,5 5-7,-3 4-10,-3 2-2,-2 1-4,4 4-5,-1-1-12,2-1 2,5-1-5,-3 4-1,5 0-3,1-5-8,0 0 9,3-2-7,1 1-2,3-3 1,7 3-2,-5-5 1,4 1-2,4-2 0,3-2 0,1-4 0,0-2-2,1-1 2,-2-3 1,7-3 2,-8 2 1,0-2-1,-2-1 5,-6-1-6,3-3 8,-5 3-9,0-6 0,-1 1-5,-2 0 0,-1 0-2,-1-1-6,-2 1 1,-3 0-4,-1 8-5,-1-1-3,-1 0-13,1 3-17,-3 5-15,-5-3-14,1 2-14,-2 4-17,0 3-18,-3 1-8,-2 2-20,3 5-9,-3 0-17,4 3-14,2 2-130,-1-2-328,3 0 147</inkml:trace>
  <inkml:trace contextRef="#ctx0" brushRef="#br0" timeOffset="63089.7796">8618 10226 143,'6'-2'155,"-6"2"3,8-2-9,-8 2-14,0 0-6,6 6-6,-3 0-4,-1 6-1,2 2-4,-4 5-5,2 7-7,-1 3-6,-8 1-6,7-3-10,-2 2-4,1-3-9,1 0-9,-4 3-1,2-4-6,0-5-1,2-1-6,-3 1-5,1-3-5,-1-1-5,3-4 3,-1-2-10,-2-2-1,3-1-4,-2-5 0,2 5-1,0-2 0,-2-2 1,2-3-1,0 4-5,0-4 7,0 0 5,0 0 10,0 0 7,0 0 4,2-12 3,-4 5 2,2 7 8,0 0-6,-3-5-9,-1 4-6,4 1 0,-16 4-4,-3 9 0,-4-3-2,-3 4-4,-2 2-5,-3 4-1,-2-1 0,0-2-6,4 3 2,2-2-1,0-1-2,3 3 0,2-6-1,7-4-2,4-1-5,1-1 3,1-1-2,4-2 0,-1-1 0,6-1-6,-3-1-1,3-2-1,0 0-1,16-4 2,-3-2-3,5-5-1,5-5 1,4 0-2,4-5 3,-3 1 1,3-2-2,-5-1 0,5 0 11,-3 6-11,-1-4 2,-4 1 1,-2 1 3,1 2 6,-6 6 5,-3 1 0,-3 3 4,-2 1 1,2 2-2,-4 2 4,-2 2-1,-4 0-1,13 6-1,-4 1 10,-1 3-11,3 2 1,-2 5 1,1 3 0,5 4 1,-4 0-5,4 0 1,-1-2 0,-2-7-8,-1 2 7,-1-1-4,1 0-3,0-1 0,-2-1 2,-1-4-1,0-2-10,-3-3-5,1 4-11,-2-5-5,-1 1-8,-1-1-10,2-1-12,-3-1-19,2 1-34,-3-3-39,0 0-45,0 0-30,0 0-44,-4-11-147,0 5-445,2-1 198</inkml:trace>
  <inkml:trace contextRef="#ctx0" brushRef="#br0" timeOffset="63487.9299">8726 10481 47,'-4'-10'169,"0"0"3,0 4-9,0 0-9,-2 1-14,2 1-16,-2 2-12,-6 2-8,2 1-6,-2 4-2,-1-2-5,-4 5-12,0 1-2,-2-2 1,-1 2-6,3-1-4,-1 1-1,2-1-4,4-2 1,1 1-5,2-3 1,0 0-4,1-1 5,3 0 2,-1-2 1,6-1 4,-7 1 2,7-1-2,-4 2-3,4-2-4,0 0 5,0 0-10,16-14-6,-5 7-2,3-5-2,3 3 0,1-2-1,0-3 1,0 5 5,1-4-6,-2 4 3,-3-1-3,4 0-2,-3 4 5,-3 1 2,-3-1-6,-3 4-1,1-1 0,-1 1-7,-2-1-7,-4 3-2,8 2 3,-8-2-12,8 7 5,-5 0-2,4 1-6,-3 2 4,1 0-7,1 2 0,1 0 3,-1-2-2,0 4-4,1-4-4,-1 0-4,2 1-28,5 1-19,-2 1-26,2-6-38,-4 0-31,4 2-36,1-3-31,4 1-29,3-4-33,0-1-163,7-2-467,1-1 207</inkml:trace>
  <inkml:trace contextRef="#ctx0" brushRef="#br0" timeOffset="63995.736">10043 10164 23,'2'-17'214,"-2"2"0,-2 0-11,0 4-12,2 5-17,-2-1-22,1 3-14,1 4-17,0 0-9,-15 17-11,-1 4-7,2 4-7,-1 5-5,5 3-6,-3 0-6,1-1-4,8 2-6,3-8-7,-3 0-3,8-2-2,1-4-6,1-2-1,4-6 1,3 2-5,5-4 3,3-6-6,7-1 1,0-6-1,2-1 2,1-4-1,-3-2-3,1-6 1,-5 1 8,-3-1-4,-5-4 0,1-4-1,-3 2-4,-4-2 4,2-2 4,-8-1-12,-2 2-2,-2 0-5,-2 0-1,-2 8-5,-5-3 2,5 9-6,-4 1-2,-1 2-9,-1 1-2,-3 2-15,-4 2-9,-2 4-13,-1 4-22,-1 7-13,2-1-14,-3 7-26,-1 2-27,5-2-20,0 7-20,9-1-13,-1 2-153,2-3-375,7-4 166</inkml:trace>
  <inkml:trace contextRef="#ctx0" brushRef="#br0" timeOffset="64588.3356">10208 10413 1,'6'-2'196,"0"-1"7,0 2 5,-2-1 0,-4 2-12,10-1-12,-10 1-20,0 0-11,8 8-9,-7-2-11,0 3-6,-1 3-4,3 4 1,-6 5-13,3 4-7,-1 1-2,0-2-8,-2 8-4,-1-6-11,3 0-10,-2 4-2,2-10-9,-5 5-7,6 0-4,-3-9-3,3 0-1,0-4-9,0-2-6,-1 1-7,1-6-4,0 2-2,0 0 2,-1-4-1,2-1-5,-1-2 3,4 3-2,-4-3 0,0 0-1,12-10-2,-6 4-3,-1 0-3,0 1 4,0-2 4,-1-1 1,-2 2 8,0 1 4,-2 2 4,2-1-1,-2 1-2,0 3-3,0 0-2,-9-2-5,-2 7 2,-5 1 0,-4 4-1,-7 4-6,-4-1 4,1 5-6,2-3-4,-4 2 5,5 0 3,0 0-4,5-1 2,-2-2-1,8-2-1,2-2-4,6-1 1,-2-3-2,2 2-1,3-3 7,1-3-1,-1 3 3,5-2-1,0-3 0,0 0-3,0 0 4,30-10 3,-10 3-6,6-5 1,5-3-2,2 1-1,-1-4 5,2 1-2,-1-2 4,-2-3-8,0 0-2,-1 1 1,0 4 5,-3-1 7,-2 3 1,-6 5 6,-6 0 2,0 3-2,-6 4-6,0 0 7,-1 2-8,1 2 3,-7-1 6,7 6-3,-1 3 4,-3 3-1,-2-1-8,2 5 7,-1 0 1,1 2 2,-1 1-7,1-4-3,-1 2-10,2 0 6,-3 0-3,3-2 0,1-1 3,-1-1-6,0-1 3,-1-3-4,5 0 4,-2 1-3,-1-3-13,0-1-5,0-1-12,0-1-10,0-2-16,-1 1-14,1-3-18,-5 0-14,0 0-19,12-5-18,-6 1-25,-2-3-11,0 3-16,-3-7-21,3 1-8,0-3-2,-4-3-6,0 1-2,-4-1-142,1-2-396,1 2 176</inkml:trace>
  <inkml:trace contextRef="#ctx0" brushRef="#br0" timeOffset="64925.3747">10421 10635 53,'-7'-17'72,"-1"0"-4,0 3 9,1 2-1,1 2 12,-2 1 4,2 1 9,1 2 0,2 0-4,-1 2 1,-1 0-9,0 0 8,-4 4 4,0 0-5,-2 2-6,-1 3-1,-7 3 2,1-1-1,-5 4-2,-3 0-5,3 3-5,-1 1 0,-1 2-4,5-9-6,2 3-6,-7 0 0,7-3 0,5 4-6,0-8 1,7 0-8,-3 2-3,4-2 1,-3-1-3,4 1-3,2-4 2,-1 3-6,3-3 1,-2 2-2,2-2-2,0 0-1,0 0-4,16-5-4,-2 1 3,-5 0-5,4-3-1,0 0-7,5-3 3,-3 4-4,1-1-3,1 1-1,0-1-1,0 0-2,2 1 4,0 2-3,-3-1-5,2 1 4,0 1 5,-1 0-10,-6 1 3,3 2-7,-2 0 4,0 0-6,-3 2-5,1-1-13,-4 1-17,3 1-16,-2-1-22,-2 1-28,1-1-8,2 0-10,-2 2-24,1-3-24,1 3-27,0-1-149,-1 2-375,2-3 166</inkml:trace>
  <inkml:trace contextRef="#ctx0" brushRef="#br0" timeOffset="66100.4344">11439 10296 130,'12'-28'219,"-1"5"-8,-4 4 1,-2 3-8,0-1-7,-3 8-8,1-1-9,0 3-18,-2 1-19,1 2-18,-2 4-11,0 0-10,-19 19-2,6 3-15,-3 4-5,-2 1-10,1 5-5,0 1-3,2 0-8,1-3-6,2-2-2,7 0-3,0-9-10,4 7 3,1-9-1,1-2-3,4 1-3,4-2-1,1-7 0,6-1 3,3 0-2,13-5 2,-7-2-4,10-7-4,-5-1 3,1-2 6,1-3-2,-1 2-4,-3-6 14,-5-2-9,-3-2-1,-2 0 3,-1-5 0,-6-2-2,-2-2 3,-3-2 5,-2 3 0,-4 1 1,-2 0-12,-1 2 5,-2 3-6,-3 5-4,2 5-2,-4 1-6,2 5-4,-1 0 2,-3 4-5,-1 3-18,0 2-14,-5 5-10,3 6-14,-8 5-19,2 3-20,2 3-19,2 5-18,4-2-20,2 2-18,3-1-20,6 2-2,4-5 3,2 3-2,0-9 23,4-2 12,1 0 18,0-3 16,0-3 5,1-1 11,0-2 31,0-2 15,2-2 19,1 0 35,-3-3 11,2 0 17,-2-1 17,-1-1 17,1 2 12,-5-3 7,3 2 10,-3-2 4,3 0-8,-3 3-2,-5 0-12,0 0-1,10 5-9,-8 0 1,0 5 0,-2 4-4,2 3 3,-4 9-1,0-2-1,-3 1-2,2 5-3,-1-2-4,1-1-10,1 1 1,-2-3-7,2 0 0,-2-6-9,4 0 0,-3-2-1,3 0-7,0-5-3,-2 0 10,2-5-13,-2 0 12,2-2-10,0 1 0,0-3-4,0-3 2,0 0 3,2 1-4,-2-1 0,0 0 5,5-10-1,-5 7 8,0-2 6,2 1 4,-2 4 7,0-7-12,0 7 1,-3-7-5,-3 7-4,1-1-4,-9 5 4,-5 0 0,-6 3-10,-3 3 1,0 2 3,0 3-11,-2-1 1,0 1 1,3 3-3,1-2 3,2-1 8,2 3-8,1-2-7,5-5 1,2 2-3,3-2 2,3-2-7,-1-2 17,4-2-16,-1 1-3,4-3-7,2 1 2,0-4 2,8 3 0,6-6 3,4-2-2,1-3 1,13-3-5,-1-1 2,2-5 2,3 0 0,-3-3-1,0 1-1,-1 0 2,1 4 2,-3-1-1,-3 2 0,-2 1 6,1 2 1,-16 2-6,6 2 5,-3 4 1,-1-1 1,-3 3 3,-2 2 1,2 0 0,-4 3 7,3 3 3,-4 2-5,0 4 0,3 2 2,-4 1 0,1 1-4,0 0-1,1 0-6,0 1 14,-1 0-4,6 0-11,-5-2 7,3 0 1,0-1-3,7-1 1,-10-4-2,4-2-6,0 1 7,2-1-1,-6-5-23,7 3-4,-1-3-8,-3-3-12,3-3-22,-2 3-19,-3-1-12,4-5-16,0 1-18,-2-2-26,-6 0-6,6-1-21,-3-2-19,3-3-13,-6 2-13,1-1-158,-3 0-418,0-8 185</inkml:trace>
  <inkml:trace contextRef="#ctx0" brushRef="#br0" timeOffset="66672.0521">11947 10480 87,'0'-8'142,"-1"0"1,-2 0-12,-1 3-1,1 1-7,1 1-9,-3 1-7,5 2-4,-16 2 2,7 1-10,-8 6 7,2 2-7,-13 5-4,-3 2-3,1 0-2,0 3 2,-1 0-1,0-2-1,3 3-6,1-1-1,1-6-6,4-1-1,5-1-3,1-2 1,7-4-11,-2 0 1,4-1-7,-1-1 0,3 0 0,3 0-2,-6-2-2,8-2-4,-2 2 3,2-3-3,0 0-3,0 0 3,0 0 2,0 0-1,16-6-6,-8 2-1,0-3-2,4 1-1,2-3 0,1 0-2,2-1 0,1-2-3,-1 2-3,-2-2 1,1 0-2,3 0 3,3-3-2,-6 3 2,0 0 1,2 0 0,-5 3 2,0-4-7,3 3 22,-6 2-11,1 0-4,-3 0-3,1 4 1,-4 0-5,1 0-3,-1 2 0,2-1-14,-4 3 7,-3 0-2,13 1-2,-7 3-4,2 1-3,-1 2 4,-1 3-1,7 2 3,0 0-6,1 1 19,-3 1-18,4-2-1,-2 1-5,1-2 6,2 2-5,-2-2 6,0-1-2,0-3-2,-3 1-1,3-4-1,0-1 10,-3-1-5,2-2-3,-3 4 0,-2-4-2,-1 0 3,-1-1-6,3-2 18,-4-1-14,3 3 2,-3 0-4,0-2 0,0-1 0,-2 0-1,1 2 5,-4 2-4,5-5-7,-4 3-10,-1 2-11,0 0-16,5-1-15,-5 1-16,0 0-12,2-4-20,-2 4-14,0 0-14,0 0-14,0 0-20,0 0-11,-7 9-7,3-6-5,4-3-22,-6 6-26,-2-2-122,5 0-392,-4-1 173</inkml:trace>
  <inkml:trace contextRef="#ctx0" brushRef="#br0" timeOffset="73713.7428">4531 10715 219,'0'0'249,"0"0"-11,0 0-14,0 0-16,0 0-18,-9 0-20,9 0-17,0 0-14,0 0-18,-4-3-13,4 3-10,0 0-14,0 0-21,0 0-25,0 0-23,0 0-27,0 0-38,0 0-20,0 0-29,0 0-26,0 0-23,10 10-155,-4-9-327,2 1 146</inkml:trace>
  <inkml:trace contextRef="#ctx0" brushRef="#br0" timeOffset="73932.9687">5305 10771 114,'9'1'217,"-9"-1"-8,0 0-17,0 0-16,5 0-18,-5 0-13,0 0-16,0 0-17,4 1-4,-4-1-20,0 0-16,0 0-6,0 0-31,1 6-33,-1-6-29,0 0-27,3 4-21,-3-4-23,4 3-20,-1 0-125,0 1-261,6-4 116</inkml:trace>
  <inkml:trace contextRef="#ctx0" brushRef="#br0" timeOffset="74139.3493">5883 10802 113,'8'0'248,"-8"0"-8,0 0-13,8 0-17,-8 0-16,4 1-16,-4-1-20,0 0-15,0 0-14,0 0-12,0 0-14,0 0-14,0 0-14,8 0-26,-8 0-23,0 0-23,0 0-28,0 0-24,7 2-35,-7-2-9,9 2-20,-2-2-27,4 0-17,2-2-117,0 2-297,8-2 133</inkml:trace>
  <inkml:trace contextRef="#ctx0" brushRef="#br0" timeOffset="74290.4607">6346 10785 128,'0'0'193,"9"0"-2,-5 1 3,-4-1-8,6-2-8,-6 2-12,0 0-18,0 0-15,0 0-14,0 0-16,6 2-28,-6-2-23,0 0-35,0 0-25,0 0-28,0 0-29,4-3-24,2 1-20,-6 2-21,17-3-111,-7-1-262,4 3 116</inkml:trace>
  <inkml:trace contextRef="#ctx0" brushRef="#br0" timeOffset="74438.7325">6817 10735 73,'0'0'157,"2"-3"-10,-2 3-13,0 0-15,7 0-3,-7 0-21,0 0-26,0 0-21,0 0-22,0 0-38,7-2-17,-7 2-30,8-1-89,0-1-159,10-2 70</inkml:trace>
  <inkml:trace contextRef="#ctx0" brushRef="#br0" timeOffset="74582.8379">7208 10714 140,'7'-1'189,"-4"0"8,-3 1 0,11 3 1,-11-3-13,5 0-8,-5 0-10,5-2-15,-5 2-14,0 0-14,6-2-15,-6 2-11,0 0-16,2-3-27,-2 3-28,0 0-30,0 0-29,3-2-36,-3 2-37,0 0-20,0 0-7,0 0-20,11 4-118,-7-3-292,-4-1 129</inkml:trace>
  <inkml:trace contextRef="#ctx0" brushRef="#br0" timeOffset="74729.9414">7461 10700 95,'0'0'105,"-4"-5"-25,4 5-37,0 0-32,0 0-67,0 0-61,0 0 28</inkml:trace>
  <inkml:trace contextRef="#ctx0" brushRef="#br1" timeOffset="81337.0781">6624 10052 92,'0'-12'120,"-3"3"18,2-3-15,-3 2-9,3-5 2,0 6-2,-2-1-7,2 0-1,1 3-5,0 0 0,0 2-7,-4-2-7,4 4-10,0 3-7,0-7-7,0 7-3,0 0-9,0 0-7,-14 8-2,5 0-5,2 1-5,-3 7-2,1-1-2,0-1-4,2 2 0,1 1-3,-1-1-2,2 0-4,2-1-2,2 1 2,1 0-4,0-5 0,3 2 0,3 2-3,1-1 0,4 0-1,4-4-5,-1 0 7,3-1 0,2-2-2,3-2 7,-2-2-9,3 1 3,-3-4-6,3-2 7,0 0-1,-3-3 5,0 0 0,-3-2 5,1-3-4,1 0 1,-6-1 8,2-2-2,-4-4 5,-4 0-3,1 0 0,0 0-1,-6-2-5,0-10 3,-4 10-2,-2-8-3,-2 1 0,0 9-4,-6-6 0,2 6-1,0-1-2,-2 3-3,-11-3 1,2 3-2,2 7 0,4-2 3,-3 4-7,0-2-2,-2 5-6,4 3-9,-4 2-9,2 2-14,0 3-4,0 2-12,3 1-15,-3 4-10,5 3-30,-1-2-5,1 7-11,4 2-3,3-5-6,0 0-7,4 5-101,1-6-264,1 3 117</inkml:trace>
  <inkml:trace contextRef="#ctx0" brushRef="#br1" timeOffset="81927.0619">6642 10164 77,'0'-3'152,"4"-1"6,-4 1-6,6 0-2,-6 3-24,4-2-20,-4 2-5,0 0-11,9 15-2,-9-3-9,0 7-4,3 10-2,-6 1-13,3 5 3,-2 11-4,-4-9-8,2-2-3,-3 10-5,3-9-7,0-2-4,2 1 1,2 0-4,-3-4-5,3-1 0,0 0-3,0-2-3,0-4 0,-3-3-3,3-4 4,0-1-5,0-3-2,0-1-3,3-4 4,-3-1-1,0 0-2,0-4 0,1 3 2,-1-3-3,0-3 4,0 0-2,0 0-1,0 0 3,0 0-5,0 0 6,2-12 0,-2 7 1,0 5 1,-3-7-5,-1 5 1,4 2 1,-13 0-6,3 2 2,-3 3-4,-7 5 5,-10 0-5,3 3-1,-2 0 2,0 2 0,-2-1-1,3 1-3,1-1-1,4 1 1,-1-3-1,7 0 1,3-2-2,3-3-1,0 0-4,6-2-6,-1-1-3,2-2 4,-2 2 1,6-4 1,0 2 3,0-2-2,0 0 1,20-7 1,-8 0 4,5-3 2,10-5-3,-1-2-2,2 3 3,-1-3-3,-2-3 2,0-1-2,1 4 5,0 0-1,-1 0-1,-3 1 4,-3 5 0,-2 1-3,-4-1 8,1 6-2,-5 0 2,0 2-2,-5 3-2,6 0 5,-5 3-2,4 2-5,-1 0 7,2 3-1,-3 3-5,4 3 4,0 1-1,-2 0-5,1-1 0,2 0 3,-3 0 2,1 1-3,1 0 0,0-2 2,-2 1-2,1-5 1,-4 3-1,1-3-1,2 2 2,-3-3-2,2 0 0,-3 0-2,2-2-8,-4-1-8,1 0-13,1-2-9,-2 0 3,2-1-10,-2 0-23,-3-2-25,0 0-16,6-7-19,-3 4-15,-1-3-12,-2-2-96,0-1-271,0-1 120</inkml:trace>
  <inkml:trace contextRef="#ctx0" brushRef="#br1" timeOffset="83278.2471">6643 10231 14,'3'-4'130,"-3"4"-12,0 0-14,0 0-4,0 0-8,-17 6-3,4 5 0,-1 1 3,-6 5-5,0 2-9,-3 3-6,0-2 1,-1 1-2,4 0-5,-3-3-7,1 0 2,6-5-4,0 0 2,2-2-6,1 1-3,3-5-3,1 1-8,0-1 3,4-5 1,0 3 3,2-1 1,-1-1 6,2 1 2,-1-3 3,3-1 1,0 0 2,0 0-6,0 0-5,0 0-2,13-8-2,-1 2-4,-1-1-3,6-3-6,-1-1-2,1-2-2,9-2 1,-4-2-1,1 3-3,0-1-5,-2-2 2,2 3 0,-8 2 3,2 0-5,1 2 5,0 0-6,-4 0 2,-4 5-1,-1-3-3,1 3-5,2 1-1,-5-2 2,1 4 3,-1-1-8,-1 3-2,3 0-1,-3 2-1,5 0 2,0 5 3,0-1-5,3 3 1,3 3 2,0 0-3,7 4 2,-9-2-2,11 4 0,-3-1-2,0-1 0,0-2 1,1 2 3,-2-1-6,-3-4 1,-2 0-2,4 4 3,-5-6-1,-1 1 2,-4-3 0,1 0-3,-4-2-1,2 2 1,-1-2 0,-4-2-1,1-1 1,-1 2 4,-1-2 0,0 0 8,-1-1 13,2 2 4,-5-3 8,5 3 0,-5-3 5,2 0 1,-2 0 1,0 0-6,0 0-5,0 0-1,0 0 6,0 0-9,0 0-5,0 0-7,0 0-2,0 0 1,0 0 1,0 0 0,0 0-7,0 0 2,0 0-4,4-6 4,-4 6-2,0 0-5,0 0 3,0 0 2,0 0-4,0 0-2,0 0-1,0 0 7,0 0-9,0 0-1,0 0 3,0 0 0,0 0 1,0 0-1,0 0-4,0 0 4,0 0-4,0 0 1,0 0-2,0 0 2,0 0-1,0 0 3,0 0-4,0 0-3,0 0 4,0 0 2,0 0-3,0 0 4,0 0-3,0 0 0,0 0 1,0 0-1,0 0-3,0 0 2,0 0 1,0 0-1,0 0 2,0 0-5,0 0 4,0 0-3,0 0 0,0 0 9,0 0-8,0 0 3,0 0-2,0 0 0,0 0 4,0 0 8,0 0-12,0 0 5,0 0-7,0 0 1,0 0 1,0 0 1,0 0 4,0 0-5,0 0 0,0 0 0,0 0 1,0 0 2,0 0 7,0 0-12,0 0 11,0 0-9,0 0-4,0 0 0,0 0 8,0 0-9,0 0 6,0 0 1,0 0-5,0 0 2,0 0 1,0 0-1,0 0 2,0 0 4,0 0-8,0 0-1,0 0 3,0 0 1,0 0-2,0 0 1,0 0 0,0 0 2,0 0 4,0 0-5,0 0 6,0 0-7,0 0 2,0 0-4,0 0 4,0 0 7,0 0-7,0 0 2,0 0-2,0 0 1,0 0-1,0 0 2,0 0-4,0 0-3,0 0 4,0 0 1,0 0 0,0 0-2,0 0 1,0 0 1,0 0 0,0 0-3,0 0 3,0 0 1,0 0-4,0 0 2,0 0-4,0 0 4,0 0 0,0 0 1,0 0-2,0 0-2,0 0 12,0 0-8,0 0 3,0 0-3,0 0 0,0 0-1,0 0 2,0 0 0,0 0-2,0 0 0,0 0 4,0 0-6,0 0 0,0 0 1,0 0 0,0 0 1,0 0 7,0 0-6,0 0-1,0 0 3,0 0-2,0 0-1,0 0 4,0 0-3,0 0 3,0 0-1,0 0-1,0 0 1,0 0-2,0 0-1,0 0 3,0 0-4,0 0 3,0 0 2,0 0-3,0 0 3,0 0-3,0 0 7,0 0-7,0 0-3,0 0 4,0 0 0,0 0-3,0 0 1,0 0-4,0 0 6,0 0 0,0 0-1,0 0-3,0 0 3,0 0 2,0 0-4,0 0 4,0 0-1,0 0 0,0 0-2,0 0 1,0 0-1,0 0 5,0 0 13,0 0-18,0 0-4,0 0-4,0 0-10,0 0-9,0 0-6,0 0-11,0 0-18,0 0-12,0 0-20,0 0-22,0 0-26,0 0-31,0 0-15,-13 6-22,10-2-32,0-2-140,0 2-412,0-2 182</inkml:trace>
  <inkml:trace contextRef="#ctx0" brushRef="#br1" timeOffset="85750.0388">13086 10280 135,'0'0'149,"0"0"-6,-3-3-15,3 3-10,0 0-12,0 0-1,0 0-17,5-5-8,-5 5-4,8-1-7,-4 0-7,3-1-1,6 1-8,-1-1-1,7 2 1,1-3-6,-1-1 1,3 2-5,-3 0 2,4-1 0,5 0 0,-6 0 1,-1 1-6,-1 0 6,-2 0-5,0-1 0,-6 2 1,1 0-2,3 0 2,-9 0 3,2-2 1,-3 2-1,-3-1 5,-3 2-3,10-2 1,-10 2-3,9 0 1,-9 0-1,4 0-6,-4 0-5,0 0-2,0 0-1,8-2-4,-8 2-5,0 0-2,0 0-2,0 0-4,0 7 1,-1-1-3,-6 3-1,3 0 1,1 3-2,-4 4-1,-2 0 0,4 1-1,-6 0-2,0 4 2,1-1-6,-1-3 6,-3 5-4,6-6 2,-1 1 1,-2-1-1,3 2 0,0-6 0,0 5-2,0-2 3,3-3-3,-3 3-2,4-4 4,-2 0-6,2 0 3,-3-1-1,4 0 1,-3 0-5,3 0 7,-1-1 1,0 0-3,0 1 5,-1-3-5,3 0 1,-1-2 1,0 2 6,3-1-3,-4-2 0,4 2-1,-2-2 3,1 0-4,-1 1 0,-2-3-1,4 2 4,0-4-1,0 0 1,-1 3-3,1-3 1,0 0 2,0 4-2,0-4-2,0 0 9,-2 5-9,2-5 3,0 0-5,0 0 2,0 4 0,0-4 2,0 0 0,0 0-2,0 0 9,0 0 0,0 0 3,0 0 18,0 0-12,0 0 3,0 0 2,0 0 0,-7 2 10,7-2-10,0 0-3,0 0-2,0 0 1,0 0-2,0 0-2,0 0 0,-1-11-1,1 11-5,0 0 4,-2-5-3,2 5-2,-6-2-1,6 2 0,0 0 0,-5-3-3,0 2 0,-2 0 0,7 1-3,-15-1-1,4 1-1,0 0 2,-2 1-5,-6-1 5,-1 2-3,-1 3-6,0-4 5,-7 5 1,0-3 3,1 2-1,-2-3-4,-1 3 1,5-1 2,2 0-3,1-1 5,3-2-7,-2-1 4,5 3 1,-1 1-1,3-3-1,3 1-1,2 1-2,-1-2-1,2 0 3,3-1 1,5 0-4,-9 2 4,4-2 9,5 0-9,0 0-4,0 0 14,-9 0-11,9 0-1,-4 3-5,4-3 2,0 0 3,0 0 0,0 0 2,0 0-3,0 0-1,0 0 2,-8 0 3,8 0-3,0 0 2,0 0 1,0 0-1,0 0-4,0 0 4,0 0 1,0 0-3,0 0-2,0 0 2,0 0-13,0 0-3,0 0-15,0 0-19,0 0-13,0 0-12,0 0-22,0 0-30,7-11-24,-4 5-32,3 3-23,-3-2-18,8-2-7,-5 1-151,1-3-412,4 1 182</inkml:trace>
  <inkml:trace contextRef="#ctx0" brushRef="#br1" timeOffset="86976.3904">13149 10245 25,'-2'-5'76,"2"5"6,-1-4-6,-4 2-5,3-1-7,2 3 5,-3-7 11,0 5-3,3 2 1,-4-6-5,2 4 0,2 2 5,-5-4-6,5 4-1,-3-4-5,3 4 0,-2-4 0,2 4-5,-3-2-4,3 2-2,0 0-6,0 0 0,0 0-6,0 0 1,0 0-7,0 0-9,0 0 2,5-5-4,-5 5-2,0 0 0,6-1-1,1 1-4,-7 0-2,17 0 0,-4 0 0,-2-1 0,6 1 0,3 0 1,0-3-7,0 3 2,9 0-2,-8 0 1,7-2 2,-7 0 2,7 1-9,-8 0 4,3-1-3,-8 2 1,3 0-1,-5 0 4,-1-1-6,1 1 4,-2-3 0,-3 3 4,0 0 2,-3 0 2,-5 0 2,10 0 4,-10 0-1,10 0 4,-6-2 3,-4 2-4,9-2 0,-7 0 2,-2 2-5,5-1 0,-5 1-2,8-3-4,-8 3-1,8-2-5,-4 2 2,-4 0-4,7-2 0,-7 2 1,0 0-5,7 0 1,-7 0 2,0 0-3,0 0 3,0 0 1,9 0-3,-9 0 0,0 0-1,0 0 4,0 0-4,0 0 2,0 0-4,7 0 2,-7 0-2,0 0-1,0 0 0,0 0 1,0 0 1,0 0-2,0 0 4,0 0-4,0 0 0,0 0-1,-9 12 6,9-7-1,-5 4 2,2 0 0,-3 2-1,3 1 0,-5 3-3,1 2 2,-3 1 3,0 0-1,-3 6-1,4 1-4,-1 0 4,1-3-1,3-3-1,-2 5 3,0-6-2,-1 1 1,2-2-2,0 1-2,4 0 4,-3-1 1,0 2 0,-1-3 4,4 2-3,-3-2 2,0 1 0,-1 0 0,0 1 0,4-1 0,-3-1 4,3 0-1,-1-4 0,-2 0-3,3-1 1,-2-2 8,1 1-8,-1-3-2,1 2 6,3-2 0,-5-2-2,6 0-1,-3 2 3,3-5-4,-5 1 1,3-1-1,1 2 2,1-4 0,-2 6-1,2-6 2,0 2-3,0-2 4,-3 3-7,3-3 1,0 0 1,0 0-1,0 0 2,-3 5-5,3-5-2,0 0 1,0 0 2,-1 4 1,1-4-3,0 0-1,0 0 1,0 0-2,0 0-1,0 0 3,-4 3 2,4-3-2,0 0 4,0 0 2,0 0 1,0 0-1,0 0-1,0 0 0,0 0-3,-13-3-1,13 3-1,-11-3-4,5-1 6,-2 4-1,-4-2-2,0 2-2,-7 0 2,-1-3-2,-1 3 9,-6 0-12,4 0 2,-7-2-2,0 2 3,2 1-1,-3-1-1,0-1-1,1 2 3,0-2-4,0-2-1,9 4 2,-7-1-3,5-1 4,3 2 1,2-2-5,-2 2 6,8 1 0,-5-1-6,7-1 3,-2 1 3,3-2-3,3 1 1,1 1-2,5-1 2,-12 0 1,9 0-1,3 0-1,-7 0-1,7 0 3,0 0-4,0 0 4,-9 0-2,9 0 0,0 0 0,0 0 0,0 0 0,0 0-2,-8-1 7,8 1-9,0 0-2,0 0-3,0 0-6,0 0-6,0 0-5,0 0-3,0 0-10,-6-3-7,6 3-12,0 0-12,0 0-7,2-5-10,-2 5-9,-2-5-19,2 5-17,0 0-20,0 0-9,2-4-18,-2 4-23,1-7-115,-1 3-344,1 2 152</inkml:trace>
  <inkml:trace contextRef="#ctx0" brushRef="#br1" timeOffset="88274.4629">11487 11071 76,'-22'0'130,"4"0"1,-2-2 3,5 2-3,5 0-9,-2 0-3,1 0-4,2 0-9,3 0-3,6 0-8,-11 0-6,11 0-5,-9 0-4,9 0-11,0 0-3,-6 0-5,6 0-6,0 0 1,0 0 0,0 0-7,0 0-1,21 7 2,-9-5-2,7 0-4,2 1 0,7 0-6,4 1-3,2-1-3,6 0-1,-3-1 0,4 1-1,12-1-2,1 2-1,1-1 2,-1 0-5,-1 1-2,1-2 0,-3 1-9,-1 0 5,-11-2 13,-3 0-4,-3 0-5,3 2 2,-4-2-4,-10-1 0,-3-1-1,-1 1-4,-2 0-3,-6 0 2,2 0-1,-6 0 2,4 0-3,-7-3 5,-3 3 1,8-2-8,-8 2-2,5-3 1,-5 3-5,0-4 3,0 4-8,0 0-16,-11-4-15,6 1-13,-7 1-20,-1-1-14,0 3-18,-7-2-10,0 0-5,-1 1-15,-1 1-8,-5 0-5,0 1 0,3 1 6,-6-2-1,2 0 1,-2 2 1,5-2-72,-3 3-220,-1-1 97</inkml:trace>
  <inkml:trace contextRef="#ctx0" brushRef="#br1" timeOffset="88589.7833">11541 11164 23,'-19'4'88,"0"-1"3,6-1 4,-3 0 0,4 1 0,3-1 3,-2 0-15,4-1 0,2 1-1,5-2-2,-9 1-3,9-1-1,-7 1 1,7-1-1,-2 4 5,2-4-6,0 0 4,13 3 1,1-1-1,-2-1-5,8 2 2,9-3-1,3 2 3,5 3 1,0-4-1,18 2 2,-4-2-3,3 1 1,1 1-2,-1-2-3,0 2-3,-3-2-8,-12 0-4,-2 1 0,-2-1-8,-4-1-5,-3 3-7,-7-3-4,-4 0-2,-7 1-2,2-1-4,-4 1-5,0 1 2,-2-2-3,-1 1-3,-5-1 0,8 0-4,-8 0-4,0 0-9,8 0-20,-8 0-18,3 1-22,-3-1-25,0 0-18,2 3-16,-2-3-14,0 0-16,0 0-9,-2 5-8,0-1-9,-1-1-3,0 2-105,-1-3-306,0 3 135</inkml:trace>
  <inkml:trace contextRef="#ctx0" brushRef="#br1" timeOffset="88918.3877">11732 11429 146,'-1'-4'165,"-1"-2"-2,2 2-10,0-1 0,0 0-4,-3 1 9,6 0-4,-3 4-9,1-4-7,-1 4-20,0 0-4,0 0 2,0 0-2,2 17-4,-3 2 2,1 7 1,-1 4-9,-3-1-7,0 4-3,2 0-5,-2 0-1,1-2-9,-2 1-10,1 0-6,-4-4-4,3 1-7,1-1-3,-2 0-3,3-3-7,-1-6-1,0-2-8,0-1-2,-1 1-13,3-6-23,-2 0-35,0-1-27,2-3-33,2-1-27,-3-2-22,3 2-25,0-6-39,0 0-195,0 0-444,0 0 197</inkml:trace>
  <inkml:trace contextRef="#ctx0" brushRef="#br1" timeOffset="89342.0024">11770 11453 115,'0'-6'183,"0"1"-8,-2 2-23,2 3-17,-5-3-4,5 3-9,0 0-8,-20 4 0,9 3-8,-5 1-5,-1 2-7,-1 0-3,-8 5-4,11-4-4,-2-2-4,0-1-5,3 3-4,0-1-6,5-3-4,0-2-1,4 2-4,0-5 1,1 2 0,1 0 9,-1-3-3,4-1 2,-4 3 1,4-3 0,0 0 0,0 0-2,0 0 0,24-9-9,-14 4 2,0-3-1,-1 0-1,8-5 2,-3 1 0,-3-2-9,5 1 3,-3-3-5,-2 0-2,2 2 7,0-1 1,-6 5 2,2 1-6,1 0 1,-1 1-4,-4 0-2,2 3-9,-4 1 4,4 0-6,-3 3-8,0-1 8,-4 2-5,11 10-4,-2-1 0,-1 0-4,2 8 0,3 8 2,-1 1-6,5-2 5,0-2-7,0 2 0,4-1-3,2-4 7,3 1-8,-1 1 1,1-4 5,-2-5-10,-7 0-2,3-1 0,-5-2-7,-1-4-18,-3-1-25,-2 1-19,-1-2-26,-2-3-22,-1 1-23,1-1-29,-6 0-34,10-4-28,-5 3-28,-3-3-210,-2 4-505,2-7 223</inkml:trace>
  <inkml:trace contextRef="#ctx0" brushRef="#br1" timeOffset="90049.5634">10368 12235 134,'3'-17'186,"3"0"-16,1 0-5,0-2-14,-1-5-14,-2-2-11,4 1-5,-3 0-2,-2 1-1,1 5-2,-2 1 2,-1 0-3,0 1-8,-1 6-5,1 0-3,-1 4-2,0-1-5,0 2-7,-1 2-11,1 0-3,0 4-9,-5-3-7,5 3-6,-13 11-6,3 3-4,-3 8-2,-1 4-1,-2 3-5,3 2 0,0 4-9,-3 11 4,3 4-1,0 1-7,5 0 0,1 2 4,1-2-4,-1-4 4,3 2-2,0-2-6,3-11 3,-3-1 0,-1 0 0,0 2-2,0-4 2,-2 1-1,2-4 1,0 0-5,0-3 1,-3-7-3,3 2-1,-2-2-1,-1-2 2,3-1-4,-1-2-10,-3-3-15,5-3-24,-5-2-35,0-1-35,-1-1-45,0-4-50,-3-5-42,4 2-151,-4-9-433,3 2 191</inkml:trace>
  <inkml:trace contextRef="#ctx0" brushRef="#br1" timeOffset="90424.104">10025 12542 28,'4'-10'186,"-1"-1"-3,2 1-15,3 0-9,2 0-11,4-1-6,10-2-7,1 4-9,2-1-5,0 0-5,0 4-7,1 3-7,-1 3-9,-4 1-6,-1 0-10,-3 5-1,3 3-11,2 3-2,-9 2-3,-3 1-3,4 6-1,-7-3-4,1 4 0,-6-1 4,0-1-8,-2-4 0,-2 1-6,0 0-3,0-5 1,0 0-5,-3-3-1,1 1 1,2-3-3,0-1 5,-1-1 6,0-1 9,1 3 4,0-7-1,0 0-2,0 0-2,0 0-7,-4-14-1,8 2-9,0-5-3,1-2-2,6-5-4,0-3-3,4-1-1,-1 0 4,-2 1-8,4-1-3,0 3-1,1 4 1,-6 6-4,3 0 2,-1 2-5,-3 3-4,-3 2 3,0 1-9,-3 3-19,3 1-15,-2 2-27,-1 1-21,-4 0-26,9 4-38,-5-2-25,1 4-20,-1-1-23,2 0-11,-1 1-157,-1-2-415,4 1 184</inkml:trace>
  <inkml:trace contextRef="#ctx0" brushRef="#br1" timeOffset="91201.6531">10825 12408 2,'4'-4'136,"-1"0"15,-1 1-1,0-1 13,1-1 2,-2 2-5,-1 3-1,2-5-12,-2 5-10,0-5-15,0 5-10,0 0-13,0 0-9,-12 8-11,7-3-5,-1 5-10,-1 3-5,-1-2-4,-1 6-4,3-1-5,-1 1-4,0-2 0,4 2-9,-1-3-3,2 0-1,2-2-5,2-2 1,-1 1-1,2-2-3,0-4-2,4 2 0,-3 0 0,1-4-5,0 0 4,1-3-7,2 0 5,-1 0 0,-1-3-3,0 0-3,-1-1 0,0-2 3,-1 2-2,-1-6 0,0 2 0,1-3-3,-1 1 3,-2-2-1,-2 0-5,0 0 3,-2-3 0,0 3-1,0 2-1,0-2 6,2 3 2,-2 1 7,0-1-4,1 1-3,0 1 5,2 1-4,0 0 0,4 1 0,-1 0-3,1-2-3,-1 4-2,4-3-3,1 3 2,3 1-1,0 2-1,4 2 1,-4 2-2,5 4-1,0 1 3,-1 1-2,-1 2 0,-5 2 2,0 2 0,-3-4 1,1 2 3,-1-2 1,-4 0 4,0-2-1,-2 2 7,0-3-3,0 0 4,0-2 6,0 0 2,-4-4 5,4 4 5,-2-5 4,-2 0 2,4-2-3,-3 1 3,3-1 1,-6-5-5,3-5-5,2 3-3,2-6-4,4-3-1,0 0 0,7-1-5,1-4-5,2-1-3,-1 8 0,2 0-2,2 1 2,5-2-4,-4 6 3,-1 4-7,-4 5 0,4 3-2,-6 2-1,5 4 4,-4 3-5,-2 2 1,-1 4 2,-3 1 1,-2 0-3,-1 7 2,-1-6-2,-2 5-2,-1-2 2,-4-5-2,4-1 1,0-3 9,-1-2-12,1-1-11,0-2-21,0-3-17,0 0-18,1-1-12,6-3-5,0-2-14,2-2 2,10-3-9,0-6-10,3-2-10,1-4-5,2 0 3,-3-5 17,0-5 6,-2 1 13,-2-1 9,1-1 23,1-4 28,-6 2 23,0 1 24,-1 0 24,0 0 19,-6 9 17,0 3 12,-2 1 13,-3 6 4,1 0-11,-2 2-3,1 5-8,-2 2-10,0 1-8,-6 16-2,-3 9-3,-2-1-1,0 8-2,-1-1-1,-2 3-5,0 10 2,3-11-2,2-3-9,-2 1-1,6 1-1,-2-3-3,5-2-9,-2-3-3,6-4-3,2-4-7,-2 1-12,3-7-16,0-1-22,2 1-29,3-5-29,3-3-32,-2-1-43,0-3-30,9-4-31,-2-5-23,-3 0-193,5-5-481,-5 0 213</inkml:trace>
  <inkml:trace contextRef="#ctx0" brushRef="#br1" timeOffset="91424.3339">11649 12431 73,'-3'-2'223,"-1"-2"13,0 1 9,0-2 5,4 5 1,-3-2-6,3 2 0,-2-3-6,2 3-12,0 0-6,7-2-9,-1-1-5,7-2-4,-2 3-9,4-3-11,4 2-11,1-4-14,3 2-18,4-2-15,-1 2-8,-5 1-13,3 0-10,-3 0-8,-2-1-2,-1 2-14,-4 2-6,-3 0-19,-2-2-36,-3 2-35,1 0-38,-1-1-43,-2 2-33,-4 0-39,0 0-40,9 4-38,-8-1-47,-1-3-267,-2 5-620,-5 2 275</inkml:trace>
  <inkml:trace contextRef="#ctx0" brushRef="#br1" timeOffset="92868.0909">6330 11292 138,'-5'0'145,"5"0"-9,-13-2-12,13 2-11,-7 0-13,7 0 3,-3 3-17,3-3-1,0 0-2,6 8-5,5-3 0,1 0-9,6-1 4,8 4-17,3-2 5,7-3-9,-2 2-10,16 1 5,-10-3-3,16-2-3,-4 2-8,2-6 1,0 6-3,-2-3-5,-12 0 1,-1 0-7,0 0-1,-5 1 0,-3-2 3,-12 1-9,-1 0-1,0-3-1,-8 3-10,1 0-1,-4 0-3,0 0-3,-7 0-10,7-1-10,-7 1-11,0 0-11,0 0-3,0 0-13,0 0-15,-15-6-15,6 6-10,-4-1-2,-1 2-13,-5-1-93,-3 2-229,-8-2 102</inkml:trace>
  <inkml:trace contextRef="#ctx0" brushRef="#br1" timeOffset="93186.2509">6330 11474 64,'-5'0'123,"3"1"-2,2-1-9,-6 3 0,6-3 1,-6 2-1,6-2 1,0 0-10,-6 0-2,6 0-1,0 0-9,0 0 1,0 0 2,0 0-2,0 0-2,18 6-3,-3-3-5,5-1 1,7 0-3,6-4-5,7 3-2,-3-1-7,21 0-1,-1-6 0,1 7-8,1-2-2,-3 0-1,2 1-7,-3-5-3,-16 3-4,-1 0-2,-4 2-6,-2-1-4,-3 0-1,-9 1-2,-8-1-4,0 2-2,-3-1-1,-3 0 0,1 0-1,0 0-3,-7 0-2,9 0 2,-9 0-6,5 0-16,-5 0-21,0 0-13,0 0-33,0 0-21,0 0-27,0 0-19,-21-6-32,12 6-15,-2 0-148,-1 1-365,-6 3 163</inkml:trace>
  <inkml:trace contextRef="#ctx0" brushRef="#br1" timeOffset="94910.7515">5248 12353 33,'-4'6'132,"1"0"-2,1-3-14,-1 0-7,3 1 0,0-4-10,-1 3 0,1-3 5,0 0 6,0 0-3,0 0-2,11-7-4,-7 0-8,6-2-3,-2-2-11,0 1 0,3-4-1,-1-5-12,2-3 5,0-3-6,-5 6-7,2-6-3,0 0-6,-5 5-2,1-6-2,-1 1-1,-4 8 9,1-2-3,-2 2-2,-3 4-3,2 2-9,-1 0-1,-1 7-2,-5-5-6,3 4-6,2 2 1,-5 6-5,-4-3 0,3 4 0,-4 2-4,1 5-6,1 1 4,1 1-5,3 1 8,0 1-11,3-4 2,1 3-6,2-3-3,3-4-2,0 6-2,3-6-2,0 0-3,1-2 6,6-1-3,3-3 5,-1-2-4,7 1 3,-3-4 2,2-1 2,9-1-1,-10 2 3,0-2-1,-8-1 0,4 3 0,-4 1-2,-2 0 6,-1 3 2,-2 0-4,1 2 5,-1 2 4,-1 0 9,-3 7-8,4 6-3,-5-3 3,-2 5 0,2 5-1,-3 2 3,2-7-4,-1 1-5,0-3 8,2 1-5,0-1-2,0-5-2,0 2 2,0-4-14,2 2-21,1 0-20,-3-7-18,7-1-12,0-1-6,-1 1-21,4-8-15,3 2-10,3-5-5,1-3-7,6-4 3,-8 1 9,2 1 10,3-8 9,-1-2 17,-5-1 13,2 2 21,-5 6 14,0 0 24,-4 6 15,-2-1 29,0 2 15,-1 2 19,-3 1 7,3 0-12,-2 3-6,-2 2 0,0 0 0,0 0-1,0 0 4,0 0-4,-6 13 2,3-7 2,2 4-1,-1-2-6,-2-2 1,2 4 7,0-4-9,2-2 2,-1 3 1,-1-3-5,4-1 6,-1 0-3,-1-3 7,2 5-2,-2-5 8,7 0 0,-7 0 3,10-6 0,-4 2 2,1 2 6,2-6-2,0 1 0,-3-3-1,2 3 0,-3-3 4,-1 2-2,2-2-2,-3 3 7,2-2 1,-1 2 1,-1 2-3,-1-2-4,-2 2-6,0 0 0,0-2-5,0 4-3,0 3-10,-2-5 0,2 5-8,-3-2-4,3 2-3,0 0-1,-17 10-5,11-5-2,-3 4 1,-4 2-3,3 2-1,-2 1-2,3 2 7,3 0-13,-1-2 3,-3 1-2,4 1-2,3-3-3,1 3-10,2-5-9,0 0-5,5 2-7,1-4-5,2 1-2,1 0-3,4-2 1,6-1 1,1-2-2,10-1 2,-2-1 3,4-4-4,-3-1-1,3-5 3,-1 2 4,1-4 0,-4-2 3,0-1 1,-3 1 4,-1-1 4,-3-5 1,-4 5 12,1-8-6,-6 4-1,-1 0 3,-1 0 3,0 2 6,-6 1 2,0 1 10,-3 2 2,2-2 8,-3 3-1,-4-3-1,1 3 1,-1-2-3,-2 6 1,0-2-1,-2 5-8,-1-1 1,-1 4 0,-2 3-2,-5 4 2,0 4-1,-5 7-4,2-1 6,2 3-5,2 1 2,0 0-6,0 2 3,4-2 3,4-3-1,3 1-3,0-4 0,2 1 1,6 0 0,-2-5-4,4 0 7,3 0-4,-2-5 2,4 0 6,2-2-7,1-2 4,1-2-1,3-2-1,1-7 0,-1 2-2,0 1 0,-3-5 2,-2-2 2,0 2-2,3-2 0,-4-1 0,-2-3-4,1 1 4,-5 3-3,0-2-1,-1 2 1,0 1 3,-3 2 1,2 3 7,-3-2 1,0 1 2,1 2 1,-1 2-2,0-2-3,0 5 2,0 0-5,-9 0 0,9 0 2,-9 14-4,0-3 0,3-2 2,1 3-4,-1 0 1,0 4 0,2-5-1,-2 0 2,3 2-2,2-1 0,0-2-2,2 0 1,2-1-1,-2 3 3,5-6 0,-1-1 1,2 2 1,3-3 1,4-4 1,-1 0-3,5 0 5,0-3-3,1-4-2,0 0 0,4-4 1,4-4 0,-3 4 0,-2-7 2,-1 1-7,-1-3-1,-4-3 3,1 3 5,1-1-5,-12 2-2,4 3-1,-1 1 2,-2-1 1,-5 5-1,1 0 3,-2-1 0,0 4 1,-3 1-1,3 2 2,-2-2-3,-1 5-4,-1-2 4,3 4-5,-5-1 1,5 1 0,-6 7 0,4-1 0,2 3 2,0 5-3,-3 1-1,6 3 0,1 3 0,-1-4 2,5 7 2,-3-5 0,2-1-1,0 0 0,-3-1-3,0 0 3,-3-5-3,2 0 0,-1 0 1,2-2 0,-1-3 0,-1-2 0,3 2 0,-1-4 0,3 0 2,2-3-1,2-1 2,1-3 2,7-4-8,0 0 6,8-1 2,-4 2-5,0-3 0,-3 3 4,1-2-5,-4 0 1,-5 4 0,0-3 0,-1 3 3,-1 0-4,1-1 0,-5 5-4,0-4-10,-2 5-11,-1-3-10,-1-1-20,1 1-19,-3 3-17,0 0-18,0 0-22,0 0-17,0 0-17,0 0-20,0 0-5,0 0-14,-13 12-152,8-8-385,-4 0 172</inkml:trace>
  <inkml:trace contextRef="#ctx0" brushRef="#br1" timeOffset="97614.153">12497 10522 4,'0'0'164,"0"0"-4,0 0-2,0 0-1,0 0-6,0 0-6,0 0-1,0 0-5,0 0-8,-3-3-9,3 3-4,0 0-9,0 0-6,0 0-4,0 0-9,0 0-6,0 0-8,0 0-11,0 0 1,20-3-12,-15 2-3,5-2-9,3 2-2,2 0-3,5-4-1,7 7-11,1-4 1,0-1-1,1 2-2,6 1-6,-2-1 1,-3-2-1,4 0-6,-1-1-1,-1 3 2,-1-3-5,-8 2 2,-2 2 2,-2-5-2,-8 5 0,1-2-4,-1-1 3,-2 1-4,-1 2 5,-2-2-5,-6 2 0,9-1 0,-9 1-1,7-1-9,-7 1-4,6 0-5,-6 0-13,0 0-9,0 0-15,0 0-12,0 0-11,4-3-15,-4 3-7,0 0-15,0 0-8,0 0-10,-13-4-17,8 3-8,5 1-125,-16 0-303,6-3 134</inkml:trace>
  <inkml:trace contextRef="#ctx0" brushRef="#br1" timeOffset="98398.2795">12348 10311 73,'0'0'161,"3"-5"-7,-3 5-23,-3-4-11,3 4-18,0 0-3,0 0-5,0 19-10,-3-7 1,1 3-6,-2 4-8,1-1 0,-4 7-2,4-6-7,-3 4-4,2-3 0,2-2-4,1-3-4,-5-1 4,4 0-7,1-4 1,1-2-2,-3-1 1,1 0 8,2-2 13,-1-1 11,1 0 6,0-4 8,0 2-3,0-2-8,0 0-4,0 0-7,0 0-9,3-15-4,0 10-6,0-4-5,1 0-6,-2-1-2,-1-3-3,3 4-4,0-4-4,0-3 0,-1-1-3,4-1-3,-4 0-5,3 1 1,-4 0 0,3 0-5,0 0-3,-1 5-3,2-3 29,-4 4-10,2 3 5,-3-1-1,0 3-2,1 1-3,-1-2 1,1 2-5,1 3-1,1-1-1,-3-1-3,0 2-2,6-1 1,-2 3-5,2-3 2,4 3-4,-4 0 1,5 0 5,-1-2-8,2 2 1,0-1 0,5-1 0,-7 2 1,2 0-5,-1 0 1,-2 0 2,-1 0-1,-3-2-2,1 2-2,-7 0 3,9-2-1,-9 2 0,4 4-2,-4-4 1,6 5 0,-6 2-1,0 2 4,-2 3 3,-3 4-5,-4-2 4,4 3 0,-2 3-1,-3-3-1,7 1 2,-7 0-4,4-3 1,2 3 0,-3-4-1,1 2-3,-1-4 8,5 1-2,-1-3-2,0-2-3,0 5-1,0-6 4,0-1-4,1 0 0,1-1 4,1 0 0,-4-2 6,3 1 2,-1-1 2,2-3-2,-1 6 4,-1-3-1,0-1 3,2-2-4,-4 6 1,2-4 3,-2 2 6,4-4-6,-8 3 9,7-1-12,1-2 12,-9 3-8,7 0-5,-2-2 6,-1 2 1,-2-2-5,0 3-2,-1-4-2,0 3 0,-1-3 2,-2 1-6,0 2 2,2-2-3,-4 1-2,4 0-2,-5 2 1,3 0 0,-1 0-3,1-2-1,-2 3-2,2 1-4,3-4-20,0 0-20,4 3-26,-2-3-32,0 0-37,4 2-38,2-4-30,-4 1-30,4-1-27,0 0-209,0 0-514,15 0 228</inkml:trace>
  <inkml:trace contextRef="#ctx0" brushRef="#br1" timeOffset="105398.3565">10915 9228 125,'0'0'188,"0"0"-14,0-3-14,0 3-13,0 0-16,0 0-12,0 0-11,0 0-8,0 0-4,0 0 1,0 0 0,0 0 2,0 0 0,4-5-3,-4 5 0,4-2-1,1-1-3,-1 1-7,3-2-1,-3 1-3,5-5-1,-4 2 0,4 0-6,-3-6-1,1 2-10,2-4-6,-5 0 4,2 2-3,-5-1-5,3-4-3,-4 0-4,2 1 3,-2 3-3,-2 4 1,2-4-4,-2 4 2,2 2-6,-2 1-2,-1 0-3,-1 2-8,-5 4 1,1 1-1,-7 9-5,0 1-4,-8 9 0,3 5-1,-1 7 0,-4 10-2,-1 2-2,3 3-2,3 3 2,-1-2-9,5 0 5,-6 3 2,4-2-4,3 4-1,-2-5 2,1-2-4,-4-4 2,8-9-1,-7 12 2,6-15 0,-1 2-2,1-3 4,-2 0-5,0-2-2,2-3 4,0-2-8,-1-3 7,4-2-15,4-7-7,-1 0-27,-2-1-23,4-4-22,-2 0-32,1-1-51,1-4-10,5 0-31,-10-10-32,7 3-177,0-2-457,2-8 203</inkml:trace>
  <inkml:trace contextRef="#ctx0" brushRef="#br1" timeOffset="106008.328">10473 9544 192,'2'-2'190,"-2"2"-10,3-5-13,-2 0-15,1 3-14,2-2-13,1 0-12,2 0-5,4 0-13,-2-1 2,4 0-5,5 1-11,1-5-1,0 2-1,7-2-3,1 0-2,-6 3-2,7-2-2,-8 1 3,0-1 1,2 2-5,-6-1 0,-4 1 1,1 2-2,0-1-1,-1 1-2,-5 1 3,2-2-6,-2 5-1,-3-3-12,2 2-1,-3 0-3,-3 1-6,0 0-2,0 0-3,6 5-3,-7 1-4,0 2-6,0 1 1,-2 3-1,-3-1-1,3 4-3,-4 1 1,3-1-4,4-1 2,-2 1-4,1-1-1,1 1-1,0-3-3,1-2-1,-1 2 0,2-3-2,2 0 2,2-1-2,-2 0 2,2-4-1,0-1 2,7 2-3,-3-1 3,2-4-1,1 0-1,-3-3-1,7-3 8,-1 1-6,1-2 0,-3-3-3,2 0 3,-3-4-5,-1-1 3,0-2-1,-3 1 1,2-2-3,-2 0 2,-2 1-1,-3-1 1,3 4-3,-4 2 3,-2-1 0,2 1-6,0 0 0,-3 6 6,-2-2-6,2 3 0,-1 0-1,-2 0-2,1 3 2,2 2-4,0 0 2,0 0 3,-10 12-3,9-6 0,-1 3-1,2 3-3,4 0 2,0 5 0,3-1 7,-1 3-6,1-2 1,-3 0 6,3 0-3,-2 1-1,-4-2 0,4-1 8,-2-3-8,-3 0 5,1 1-4,-2-2 2,2-1-1,-1 2 3,-5-6-4,5 2-1,0-4 4,0 1-4,0 1-8,1-3-7,-1 0-5,0-3-2,3 4-3,-3-4-4,10 1-10,-5-1-8,-5 0-6,17-6-14,-7 4-19,2-1-23,-1-3-27,-4 0-10,4-1-40,-2-2-23,0 1-149,-5-2-392,1 1 173</inkml:trace>
  <inkml:trace contextRef="#ctx0" brushRef="#br1" timeOffset="106305.2508">11108 9260 69,'-3'-4'186,"1"0"-24,-1 1-7,2 1-20,1 2-17,-2-5-17,2 5-23,0 0-27,0 0-42,0 0-31,13 1-44,-5 0-97,-3 2-176,5 1 77</inkml:trace>
  <inkml:trace contextRef="#ctx0" brushRef="#br1" timeOffset="106569.3067">11490 9310 251,'2'-2'269,"0"-1"-11,-2 3-18,1-5-18,-1 5-21,0-3-17,0 3-20,0 0-18,-7-4-16,7 4-12,0 0-9,-17 6-11,8-1-10,0 1-10,-2 3-7,2-2-8,3 3-2,1 1-11,0 1-3,0 0-4,4-1-6,1 1 0,1 1-5,4 3-3,2-2-3,-1 3-3,3-2-2,-1-1-1,-2-4-3,-1 3 2,2-2-7,-1 0 2,2 1-2,-3-5 2,1 5-3,-2-5 0,-4 1 1,1-1 5,-1-2 0,0-1 14,-3 3-12,-2-2-1,-4 0-2,-2-1-1,-1-1 4,-4 0-8,1-1-2,2 0 1,-6-2-1,6 0-9,-2-2-12,1 0-18,2-1-21,-1-1-18,1 1-19,2-1-40,1-1-24,2 0-26,1-5-18,5 3-24,-1-4-165,4 0-415,2-1 184</inkml:trace>
  <inkml:trace contextRef="#ctx0" brushRef="#br1" timeOffset="106823.2041">11649 9184 139,'10'-9'190,"-4"6"0,-1-3-14,-1 5-21,0 0-11,-4 1 3,3 5 1,-3 6-3,0 1-3,0 7-5,-3 8-6,-3-1-5,-5 0-12,-1 5-6,1-1-6,1 4-9,-3-4-6,4-1-10,-4 1-6,7-3-7,-1 0-5,3-3 0,-1-4-11,4-4-1,1 1-10,0-3 3,1-1-8,3-4-11,-1 0-13,2-3-19,1-2-25,4 1-26,-1-5-26,3 0-30,2-4-23,3-3-20,1-3-27,-2 2-23,-1-6-127,0 2-364,-4-4 162</inkml:trace>
  <inkml:trace contextRef="#ctx0" brushRef="#br1" timeOffset="107055.0715">11665 9397 169,'-4'0'211,"4"0"-2,0 0-7,-2-4-14,2 4-10,0 0-18,0 0-10,4-6-15,-4 6-14,11-2-9,0 2-10,0-4-12,3 3-6,5-1-12,-5 2-12,5-3-19,0 0-19,2 1-28,-2-3-28,4 5-34,-4-1-32,12-3-33,-12 4-25,2 0-144,-4 1-326,2 2 145</inkml:trace>
  <inkml:trace contextRef="#ctx0" brushRef="#br1" timeOffset="107626.5828">12070 9568 171,'0'0'206,"11"-8"-18,-4 3-13,3-1-13,2 0-12,3-2-10,0-1-1,0 0 1,1-2-1,1 1 4,0 0-7,-4-4-1,-3 8-3,0-3 2,-1 0 0,-2 1-8,-3 4-3,1-1-3,-2 0-4,0-1-12,0 2-10,-3 2-10,0 2-9,0 0-7,0 0-12,-24 4 0,14 2-6,-5 1-4,2 5-9,-2-1-2,3 1-3,2-3-4,0 4-5,1 2-1,3-5 0,-1 3-7,3-2 16,3-1-21,-3 3-1,4-4-1,3 0-4,-1 3-4,6-5 0,1 0-3,1-1-2,12-4 2,-3 1-3,3-2-2,6-1-1,2-1 3,-2-3-2,-7 0 5,7-5-1,-10 4 2,3-5 0,-1 1-4,-3-4 5,-1 3-1,-3-4 1,1 2-1,-2-3 11,-3 3 2,-1 0-2,-2 3 22,-1 1-13,-3 3 4,4-2-5,-6 2 0,3 1-1,-3 1-3,0 3-2,0 0-2,0 0-2,0 0 1,-18 12 0,14-2-2,-7-1-4,5 3 3,-3 1 2,0 1-6,3-2 1,0 0-2,0-4 2,2 2-2,0-1 0,-2 1 0,2-3 0,3 0 9,-2-2-6,2-1-2,0 0 1,1 0 11,0-4 5,6 4 4,-1-4-2,-5 0 2,19-4 2,-3-1-11,-2-2 3,5-1-5,8-1-2,-3-5 5,2 1-2,-2 0-7,0-2 1,-6 6 5,0 3-3,-3-2 7,-3 2-13,-2 1 0,-2 4-4,1 1 2,-4 1 8,0-1-12,-3 4 26,2 3-11,-4 1-3,0 1-2,0 1 4,-4 1-7,2-2 17,1 4-19,-2-3 2,0 1-2,3 1 0,0-5 10,0 3-10,0-1 2,3-3 3,0 1-5,0-2 1,3 1 3,0 0 0,5-2-3,0 1-1,3-4 6,1-1 0,-1 1-4,4-2 3,-5 1-1,0-3-10,6 0 5,-9-1-9,4-2-5,-6-1-17,1 2-7,0-4-6,-3 2-20,-1-1-18,1 0-22,-3-1-20,-1 2-24,-2 0-28,0 0-27,-2-2-17,-1 0-4,-2 0-24,0-1-195,-2 4-479,-1-3 212</inkml:trace>
  <inkml:trace contextRef="#ctx0" brushRef="#br1" timeOffset="108004.2153">12348 9046 123,'-1'-3'223,"1"3"-23,-4-4-20,4 4-17,0 0-18,-14 5-5,11 4-5,-1-4-7,-4 2-12,2 5-6,2-2-8,-2 0-4,4-4-1,0 6-5,-1-4-2,6 0-3,-3-2-2,2 1 0,3 2 4,1-4 1,1 1-5,1-4 4,2 1-3,3-3-1,0-2-2,2 0-1,-4-3 6,8 0 1,-7 0-3,-1-1-3,-2 0 5,2-1-9,-4-4 5,2 5-11,-5-6-1,-1 2 1,-1-1-7,-4-2 0,-1 3-14,-5-1-6,-1 3-8,-5-5-4,0 9-10,-4-4 4,2 4-1,-4 4-10,-2 0-15,3 0-16,0 7-21,0 0-22,3 0-19,-2 4-25,4 1-25,1 2-28,1-4-27,3 6-25,3 0-36,4-5-34,0 5-197,2 1-512,2-2 227</inkml:trace>
  <inkml:trace contextRef="#ctx0" brushRef="#br1" timeOffset="109805.9606">13308 9593 225,'0'0'219,"0"0"-10,0 0-10,-9-6-4,8 2-12,1 4-9,-4-7-12,5 3-7,2-3-13,1-1-3,-2-2-10,2 1-8,0-6-7,4 1-5,-2-3 0,3 0-14,5-8-7,2 3-5,-3-3-8,8 0 7,2 0-20,-3-4-1,4 2-4,6-1-2,4-6-4,-4 10 12,9-8-17,-6 11-7,12-6 0,4 5-8,-3 0-3,2 3-6,2 4 5,7-2-10,0 0 0,0 3-1,2 2 2,3 1-4,-1 3-4,5-1 4,29-2-4,-31 6 1,30-2-1,-29 1-2,31 2-7,-31 4 4,28 0-1,-30 0-2,1 0 0,30 3 3,-28 2 11,0-1-10,-3 1 0,34 6-3,-33-3-3,26 5-2,-27-4 2,31 3-1,-33-2 5,2 3-5,2 0 1,0 0-2,-2-1 5,0 1-2,-4-2 6,0 3-1,-3-1-1,-1-6 1,3 12 3,-5-5-4,2 1 7,-6 0 6,5-1-11,-20-2-4,15 5 5,-14-4-1,1 0 1,-1-1-3,-2 4 4,4-5-4,-3 2 0,-2-1 11,0 0-14,-2 0 8,-5-2-4,3-1 3,-10-1-6,-2 1-1,2-4 5,-6 2 0,-2-2-2,0-2 0,0 1-2,-5 0-1,3-2 4,-5 0 15,3 0-17,-4 1 0,-2-3 7,6 1 2,-6-1 1,4 1 0,-4-1 0,4 3 0,-4-3-3,0 0 2,0 0 12,0 0-23,4-5-14,-4 5-4,1-7 4,-1 2-27,-1 0-3,1 1-6,0-4-1,0 1 8,1 0-9,-5-5 4,4 1 0,0 1 7,-1-3 1,-1 2 7,-2 0-1,2 0 3,-2 0 5,2 0 5,-4 1 3,3 1 0,-2 2 4,4-2 4,-1 4 8,0-2 2,-1 2 2,3 1 1,-2 0-4,0 0 1,2 1 0,0 3-4,0 0 8,0 0 2,0 0-13,0 0 5,0 0-1,9 18 2,-6-11 2,5 4-3,0 2 2,0-1-2,1 5 3,0-3-4,0 1 2,0 2 1,1 2-1,-1-1 2,-4-1 2,-2-1-1,-1 1 1,0-5 3,-2 0 2,-3 0 9,2-1 2,-3 0 2,0-1 0,-5 0 1,4 1 2,-3-4-3,-1 1-3,-1 1 1,1-4-3,-1 5-1,-9-5 1,9 0-7,-6 3 3,2-7-6,3 3-2,-2 0-6,4 0-16,0-1-17,1-3-21,3 2-22,0-2-20,1 3-17,4-3-31,-11 0-30,11 0-22,-8 0-24,8 0-34,0 0-159,-4-5-446,4 5 198</inkml:trace>
  <inkml:trace contextRef="#ctx0" brushRef="#br1" timeOffset="110654.9892">17773 9752 133,'0'0'193,"6"-2"-8,-6 2-15,0 0-4,0 0-8,0 0-8,5-1-7,-5 1-4,0 0-2,0 0-1,0 0-1,4-1-1,-4 1-3,0 0-6,0 0-9,6-3-5,-6 3-11,0-2-5,0 2-6,4-7-8,-4 2-7,-1 0-4,-2-3-4,2 1-5,-4-5-5,3 2-1,-4-2-2,5 0-5,-5 0 1,1 1-8,-1 1 12,0 0-11,-3 3-7,1-1-1,3 3-8,-3 0-3,1 1-1,-2 4-4,3 1-2,-3 4 0,0 6-5,0 1 0,1 5-2,1 3 0,1 4 2,4 4-1,1 0-6,-1-3 12,2 2-9,3 0-3,-3 2-1,0-12 1,1 2 3,-1 2-3,-1-3-5,-2-1 5,-1 0 2,-3-2-1,-1-3 2,-3 2-3,-2-7 0,-4 3-2,-2-6 4,-4 1-6,-5-4 1,1-4-2,-2-3-4,-2 2-4,3-6-3,0-3 4,5 0-3,-1 0 1,8 2 0,2-1 2,3 6-7,2-1 0,0 0-4,3-1-10,2 4-17,0 1-14,4 3-16,-3-2-3,3 2-8,0 0-17,0 0-26,17 12-35,-8-5-18,1 1-24,4 2-41,1 2-135,1-3-415,0-1 184</inkml:trace>
  <inkml:trace contextRef="#ctx0" brushRef="#br1" timeOffset="111561.1353">17914 9771 165,'4'-5'217,"-2"3"-22,-1-1-18,-1 3-22,0 0-15,0 0-14,0 0-5,-1 20-10,-2-12-9,3 4-7,-3 0-7,2 1-7,-2-2-5,3 2-1,0-2-8,0 4 3,3-5-8,-2 1-4,2-5-3,1 2-2,-1 0-3,2-6 5,0 1 2,1-1-9,4-1 4,-3-2-5,4-3 6,2-1 0,-4 0-2,6-3 2,-6-1 5,0 2-1,-2-5-3,1 1 1,1 2 1,-5-3 1,3 0 1,-1 5-4,-5-3-4,2-1-3,-3 6-6,1-3-4,-2 3-7,-2 1-4,0-1-4,3 5-2,-11-3-5,6 5 1,-4 1-2,-5 4-1,4 0 0,-3 6-3,0-1 1,-1 2 2,0 1-9,5-1-11,-1-1 0,4 3-3,2-4-6,0 0 9,2 0-12,3-1-1,0 1 1,2-3 2,1 0-3,-1-4 8,7 3 2,-1-3-6,2 2 2,1-5-2,6 1 2,0-3 0,1 0 0,2-3 3,1-2 0,7-6-1,-4 3 0,-5 1-1,7-5 10,-4-2-6,2-1-2,-9 4 2,6-7-2,-4-2 1,0 2-2,-5 1 7,-3 1-2,-1 3 0,-1-1 0,-3 2 2,-1 1-2,-2 1-2,0 5 5,-2-3-2,0 2-5,0 2-1,0 0 3,0 4-2,-6-4-2,6 4 4,0 0-2,-9 9 2,5 1 1,0 1 1,1 0 3,2 6-3,1-2 4,2 2-2,1 0-2,0-3 2,3 2 5,-1 2 0,0 0-1,-2-6 1,4 5 1,-4-5-2,6 2-1,-8-3 3,5-1-9,-4-3-8,2 0-12,-1 1-15,-3 0-12,2-4-5,0 0-7,-1-3-4,3 3-13,-4-4-12,0 0-26,12-8-3,-4 2 6,-2-4 10,9-1 6,-5 0 5,4-1 9,-5-2 9,3-1 17,1 1 5,-3-1 23,0 2 23,-2 2 27,1 2 14,-3-1 33,2 3 16,-2-3 13,-2 6 19,2-6 7,-2 5 2,1 3-3,-3-3-10,0 2-9,-2 3-13,5-3-8,-5 3-6,0 0-3,0 0-5,5 10-7,-5-5-3,3 5-6,0-1-7,-1 3 0,1 3-3,-1 2-6,0-7 1,3 6-2,0-4-4,0 0-2,1-2 0,-1 2 1,1-5 3,2 2 7,-3-5-6,1 0 7,0 1 8,-1-5 0,0 3 0,5-6-5,-1 2 0,2-5-4,0-1-9,2-3 6,0-1-4,-1 1-5,-1-3-3,3 1 1,-4-2 2,1-2 0,0 3-5,-4-4-3,0 9 3,-3-1 0,2 0 0,-4 3-5,2 1-7,-3-1-5,2 3-13,-3 0-25,0 3-24,0 0-30,-4-7-24,4 7-28,0 0-23,-9 1-30,9-1-16,-10 4-24,6-2-206,4-2-479,-6 3 212</inkml:trace>
  <inkml:trace contextRef="#ctx0" brushRef="#br1" timeOffset="111854.0276">18873 9809 109,'6'-3'140,"2"1"18,-3-1 5,0 1 24,-1-1-4,-4 3-8,5 0-13,-5 0-16,0 0-10,9 4-9,-9-1-6,0 3-3,0 3-2,0 0 1,0 1-13,0 0-10,-4 2-9,3 0-5,0-2-11,-2 2-8,3-1-1,0 1-9,-2-6-6,4 8-6,-2-5-16,4 0-16,1 2-17,-5-4-22,9 1-26,-4-3-25,7 3-26,-1-7-38,6 2-31,1-3-199,-2 2-408,3-4 181</inkml:trace>
  <inkml:trace contextRef="#ctx0" brushRef="#br1" timeOffset="111870.0076">19178 9757 54,'-1'-3'154,"1"3"-20,-2-6-21,2 6-14,-2-1-38,2 1-18,0 0-40,0 0-27,-6 10-83,3-7-115,3-3 52</inkml:trace>
  <inkml:trace contextRef="#ctx0" brushRef="#br1" timeOffset="112185.2312">19379 9789 155,'1'-3'258,"-1"0"-6,0 3-19,-1-6-22,1 6-14,0 0-26,0 0-15,0 0-16,-24 10-12,13-1-9,-5 1-6,3 4-10,-9 1-11,4 6-5,4 1-11,5-7-4,-1 2-8,3 0-9,3-3-7,1-1-13,3 4-21,0-6-23,4 1-27,2-2-24,8 0-38,-3 0-31,6-6-33,12-1-20,-1-2-18,4-2-118,0-2-343,-3-6 152</inkml:trace>
  <inkml:trace contextRef="#ctx0" brushRef="#br1" timeOffset="112811.7303">19624 9890 132,'8'-16'146,"-3"2"2,0 3 14,-4 4 9,-1-3 11,0 5-11,-1-2-20,-1 4-15,-1 1-7,3 2-13,0 0-5,-14 6-9,8-1-8,-3 1-4,4-1-7,-2 5-8,5-6-3,0 6-4,0-5 3,2 3-6,0-4 0,2 1 0,0 2 4,0-4 1,2-2-3,4 2 8,-1-3-7,1 0 2,5-3 3,0-1-1,-2 0 0,2-1 1,-2 0 0,2-3 6,-3 1 1,0-4-1,-2 3 0,2-2-4,-7 0-1,6 3-14,-9 0 5,6-1 1,-2 1-14,-4 1-7,3 2-5,-6-1-8,3 5-4,-5-2-3,-3 2 2,-5 3-11,-2 4-3,-4 0-1,-3 9 1,-2 2-13,2-2-11,6-4 15,-5 6-20,5-5-7,4 4-5,3-1-5,-1-1-5,9-3 1,-2 5-5,6-5 7,2 0 6,6 2 0,5-1 8,4-4 1,11 1 1,3-3 0,5-2 7,17 2 2,-4-4 0,1-3 0,-1-6 0,-14 0 2,12-4-3,-14 1-1,-2-4 5,1-1 16,-6-1-15,-2-2 2,-5 0 4,-3-3-1,-5 4 2,0 1 7,-6-1-2,0 0 5,-5 6-1,0-1-5,-3-1 0,-3 2-5,-3 5 2,0 1-2,-6 1 1,-6 4-6,0 5 5,-3-1 1,-6 8 0,1-1-5,1 5 3,2 0 0,2 1-1,2 2 1,6-6-4,-1 2 6,5-3 1,4-2 7,4 1-5,-2 0 1,3-5 8,0 3 6,4-3 4,1 0-3,4-2 17,5 0 4,-1-3 4,8-7-5,-5 3 4,6 0-13,3-8 9,2 3-6,-4-10 2,-3 2-2,2-2 1,3-2 0,-10-3-12,7-2 1,-2 0-3,-2-5 11,3 0-18,-6 0 5,0-3-5,-1 1-10,0 2 4,-1-1-11,-3 2 8,-6 11 1,4 2-9,-6 3-5,1 3-4,-2 4-5,-1 0 10,0 5-14,0 0 13,-14 14 2,6 3-5,-7 5 3,-3 5-1,2 2-5,3 0 0,-2 1-6,2 2-13,0-4-5,4 3-3,1-2 7,3-3-2,4 1 0,2-8 7,2 1-5,2-3 1,0-1 0,3-1 6,-2-5-4,4-1-8,4 1-2,-2-3-9,1-4-5,-2 2-13,3-4-7,-4 2-7,7-6-12,-2 1-11,-1 0-12,-1 0-19,-2-3 1,0-2-30,4-5-14,-1 4-22,-2-4-21,-2 5-159,1-3-411,-2 1 183</inkml:trace>
  <inkml:trace contextRef="#ctx0" brushRef="#br1" timeOffset="113333.4201">21491 9557 127,'13'-25'197,"-4"2"2,2 0-4,2-1-2,-4 6-1,0 0 0,1 3-6,-5 1 1,-2 5-6,2-1-4,-3 3-7,-1 0-17,0 3-14,-2 2-14,1 2-4,0 0-19,-16 6-11,1 6-13,-2 9 1,-6 2-13,-5 14-1,-2 5-3,0 3-5,6-2 2,2 7-4,2-2 0,-3 7 1,2 0-4,-2 26 3,9-24-3,-4 2-5,-1 21 9,5-22-3,0-2-2,-3 25-2,5-31 6,-1 5-8,-2-9-1,0 0-1,4-12-12,-3-1 0,4-1-1,-2-3-3,-1-3-4,2-1-2,3-7 1,-1-2-11,0-7 1,3 0-21,0-5-22,1-2-23,-1-3-24,1-4-27,-2-4-25,2-3-33,1-5-34,-1-7-38,5-3-31,3-2-28,1-3-184,-4-2-515,3-3 228</inkml:trace>
  <inkml:trace contextRef="#ctx0" brushRef="#br1" timeOffset="113892.3835">21086 9975 12,'0'-5'187,"3"0"-6,-3 0 8,1 3-17,0-3-12,2 3-7,2-1-11,1 0-1,2-1-4,5 0-9,6 0-2,-1 2-10,9-7-9,4 4-5,5-1-3,4-1-9,10-3-3,0 4-2,-11-4-2,-2 6-7,-1-2-7,-5 2-6,-11 1 3,0 1 2,-8-1-1,-2 2-1,-3-2-8,-1 6-7,0 1 0,0 1-2,-6-3-1,-2 8-3,1 0-4,-2 1-6,-3 4-4,4-3-1,-2 3-1,0-3-6,0 2 0,0-2-1,2 0-2,0-1-5,2 0-2,2-3 13,-2 1-10,4-4 4,-1 2-1,6-4 4,1 2-3,3-3-1,6 3-1,0-5-3,9-5 3,-7 2 5,7-4-12,-1-2-3,3-4 1,-4 2 1,-4-4-1,4-2 13,-6-2-19,0 2 4,-4 4 1,-6-1-4,0 5 0,-3-1 2,-2-2 4,0 4-5,-2-1 0,-3 5-5,-2-4 2,0 3-4,-1 2-3,-1 2 6,-1 0-2,5 1-1,-14-2-3,9 5 1,0 1-5,-2 0 3,2 5-3,0-1 1,5 2-8,-3 5 0,7-5 0,0 2 5,0 4-4,4-1 4,-3-3-1,5 2 5,-5-4 2,3 5 1,1-1-6,-4-6 7,0 4-2,-2-3-1,1-1 2,-2-1 0,1-2 0,-2 2 0,2-2 2,-2 0 3,0-1-1,2-1 2,-2-1-7,0 1 4,-1-3 0,5 5 5,-1-4-2,-4-1 2,0 0-6,16-6-12,-11 3-13,5 0-14,-3-3-13,1-2-22,0 0-14,0 0-26,2-1-25,-4-2-24,5-5-30,1 1-6,-5 0-29,1-1-162,1-1-422,-2-1 186</inkml:trace>
  <inkml:trace contextRef="#ctx0" brushRef="#br1" timeOffset="114139.5449">21855 9611 85,'-7'-4'218,"-1"2"-17,0 1-14,1-1-23,3 0-18,4 2-16,-8-1-16,8 1-21,0 0-21,0 0-22,-7 4-28,7-4-46,2 7-35,-2-7-51,1 6-106,2-3-232,0 2 104</inkml:trace>
  <inkml:trace contextRef="#ctx0" brushRef="#br1" timeOffset="114495.7986">21172 9186 110,'5'-17'208,"0"5"-11,-1 3-16,1 1-19,-3 1-14,0 2-18,-1 2-14,-1 3-10,0 0-9,4 12-4,-5 5 3,-1 9 0,-2 7 5,-7 14 3,-3 5-7,1 4 4,-9 24-6,5-22-3,-13 24-6,6-3-5,2-23-4,-12 29 3,7 0 12,-4-7-13,2 0-6,7-23-2,-10 23-1,9-26-4,0-4-11,5 0 0,0-4-6,4-10-5,4-3-4,1-2-5,0-2-6,4-7-5,-1-3-15,2 0-36,1-5-27,1-3-29,0-2-32,4-4-38,2 0-49,-4-3-39,13-4-188,4-4-464,2-2 206</inkml:trace>
  <inkml:trace contextRef="#ctx0" brushRef="#br1" timeOffset="115042.521">22531 9675 99,'0'0'141,"0"0"5,0 0 8,0 0 15,0 0-3,0 0 4,0 0 1,0 0 10,0 0-4,9 0-11,-5-2-4,0-1 1,-4 3-4,10-5 0,-5 1 7,-1 2 0,-3-1-4,3 0 5,-2-1 2,0 1-9,-1-1-11,-1 4-10,0-6-11,0 6-13,-1-5-1,1 5-19,-11 0-7,-1 2-11,-3 4-10,-5 1 0,3 3-14,-8 2-7,6 1 1,0 3-13,4 1 5,2-3-8,0 1 1,4 2-7,4-3-5,0 1-17,5-3 15,0 5 3,5-5-7,0 1-1,7 0 2,-1-3 7,5 5-3,0-6-7,1 0 5,1 2-5,-3 0 0,-1-1-3,-4-4 0,0 0-4,-1 1 2,-3-4-1,-4 0 2,2 3 4,-4-1 2,0 0-1,-8 3-3,-1-3-1,-4-1 3,-3 1-6,-4 0 7,-2-2-6,0 2-6,-5-2-16,7-3-22,-4 0-37,4-1-26,-1-3-30,0 0-36,4 0-40,0 1-39,4-6-54,-1-1-57,4 3-216,6-3-620,0 1 275</inkml:trace>
  <inkml:trace contextRef="#ctx0" brushRef="#br1" timeOffset="115273.9517">22747 9465 281,'9'-8'311,"-4"0"-17,1 3-22,-1 4-25,-2 1-25,-3 0-19,8 6-6,-8 6-9,0 4-8,-2 11-9,-4 1-6,1 4-5,-4-1-18,2 3-11,0-2 10,0 1-35,-1-1-8,3 2-4,1-7-12,0 1-7,3-3-8,1-1-4,1 2-3,-1-9-7,5-2-21,0-3-28,1-1-31,0-5-50,0-1-49,3 1-57,2-5-53,1 1-38,1-4-246,2-2-562,1-4 248</inkml:trace>
  <inkml:trace contextRef="#ctx0" brushRef="#br1" timeOffset="115621.8918">22726 9740 266,'-4'0'306,"4"0"-7,-8-1-13,8 1-12,0 0-17,0 0-6,14-6-12,-1 5-7,7 1-15,2-1-1,9 1-6,-3-3-11,0 1-7,-5 0-6,-2 1-3,-1 0-4,-7 0-5,0 1-3,1-2-3,-2 1-5,-5 1 3,-1-3-2,3 2 1,-3 1-1,-6 0-6,8-3-8,-3 3-10,-5 0-10,3 0-5,-3 0-11,0 0-3,9-1-5,-9 1-4,0 0-5,6-3-1,-6 3 2,0 0 1,0 0-16,0 0 9,5-1-4,-5 1-10,0 0 2,0 0-12,0 0 1,0 0-5,0 0-10,0 0-6,0 0-6,0 0-4,0 0 2,0 0-8,0 0 1,0 0-11,0-5-4,0 5-16,0 0-8,0 0-15,0 0-29,0 0-36,0 0-35,0 0-40,0 0-48,0 0-57,0 0-68,0 0-56,0 0-62,-5 13-60,0-12-354,5-1-939,-4 6 416</inkml:trace>
  <inkml:trace contextRef="#ctx0" brushRef="#br1" timeOffset="116608.123">23504 9663 18,'4'-4'277,"-2"1"-23,2 0-24,-4 3-21,0 0-23,0 0-15,-13 8-12,2-1-7,-2 7-11,-1 1-15,-7 2-11,1 5-9,8-6-7,1 1-8,1 0-9,2 0-1,-2-2-7,10 2 2,-1-5-9,2 2-2,5-3 11,1-2-13,0 0 3,3-1 10,7 0-2,2-7-6,-1 2 1,1-3 2,2 0-5,-2-6 2,3 1 9,-3-1-1,-2-4-13,-1 1-1,-2-1 2,-1-4-1,0 1-2,-4-3 3,-4 1-5,0-2-16,-1-3-1,-2 0-3,-2 2-23,-6-2 7,-2 3-12,-1 0 8,0 3-3,-1 2-3,-1 3-6,-1 3-2,-1 2 0,1 1-7,-2 6 5,1-2 1,-5 5 2,1 1-3,2 1-5,1 3-1,5 0 10,1-2-15,-1 3 5,4 2-16,1-1 1,1-2 6,3 1 0,3-2 1,1 0-3,5-1 0,0-1 14,4 1-5,6-1-1,7-3-2,-6-1 5,8-4 0,0 0 2,4-4 2,0-1-1,-4-3 3,0 1 2,-3-3-4,0-2 12,-7 0-2,4-4 4,0-1 11,-10 4 9,1-1 10,1-1 10,-5 1 1,0 0-6,-4 2 6,0 3 6,3 0 1,-4 1-3,-2 4 1,1-3-12,-2 4-4,-1 3-5,0 0-8,0 0 1,0 0-8,-9 15 2,5-5-6,-3 5-15,0-2 14,2 2 0,0 2-6,1 0 0,-1-2 3,0 2-6,5 0-3,0 0-12,5-5 10,0 0-2,3 2-11,-3-4-3,9 3-3,-1-6-2,5 2 5,-5-7-3,3 1 5,2-3-1,1-3 5,-6 1-9,4-7 3,-2 2 2,0-4 2,-2-1 3,1-2-1,-1-3-2,-3 2 2,0 1 4,-5-3 3,3 2-1,-4 3 2,1 3 1,0-1-11,-2 1 20,-2 3-9,0 1 4,-1 4-8,0 1-1,0 0 2,0 0-1,0 0-3,-15 11 5,9-1-4,-1 2 4,3 0-1,-6 2-3,6-1-1,1 1 1,1-2-3,-2 3 13,4-1-27,3-1 9,-2-3-2,3-1 2,1 3 5,4-2-7,0-3 10,1-2-22,8 2 18,4-5 1,-3-2 5,1 0-5,1-4 3,-1-3 4,1 1 1,2-6-4,4 0 5,-12-2-3,4-6-2,-1-1 3,1-4-2,-1-1 1,-5-3-5,3-3 2,-4 1 1,1 2-1,-3-3 1,0-1-1,-1 8 0,-1-1 8,-4 10 6,-2 4 1,2 3 4,-4 2-7,1 2-4,1 1-6,-2 4 4,0 0 5,-6 19-3,1-1 1,-5 9-2,1-1 2,-2 7 1,1-2-4,1 1-2,2-5 4,2 1-5,1 1 5,0-2-5,4-9-1,3 0-6,-2 2 6,3-5 2,-1-3-1,0-1 2,4 2-5,1-8 1,0 5-7,0-6-17,2-2-14,4-1-27,-5-2-38,4-1-18,-1-1-30,-1 1-31,3-5-28,-1 2-32,-3-3-41,7-1-23,-7-3-28,-1 4-183,0 1-558,-3-3 247</inkml:trace>
  <inkml:trace contextRef="#ctx0" brushRef="#br1" timeOffset="116938.3593">24516 9610 140,'0'0'277,"-7"-3"0,7 3-8,-5 0-4,5 0-6,0 0-12,0 0-8,0 0-12,0 0-10,20-3-11,-8 3-6,5-1-13,2 1-19,8-3-4,1 1-12,4-1-12,1 1-14,-1-4-18,0 1-12,-1 1-4,1 0-12,-11 2-7,-4-4-21,3 4 14,-8-1-12,1 2-14,-3-2-15,-2 1-18,-1 2-40,0-1-30,-3-1-34,-4 2-27,7-1-39,-7 1-41,0 0-40,0 0-35,0 0-39,-15-7-170,2 7-529,4-2 233</inkml:trace>
  <inkml:trace contextRef="#ctx0" brushRef="#br1" timeOffset="120513.6975">11619 11368 73,'-11'-4'197,"1"1"-8,0-1-7,2-2-10,-3 2-6,-1 0-11,3 1-1,0-2-11,-1 0 2,1 0-9,3 3-4,-3-2 0,5 3-2,-3-4-3,3 2-3,-2-1-6,3 3-2,-4-3 1,2 1-3,1 0-3,1 0 2,-4 0-6,6 0 0,1 3-3,-5-2-2,0-1-8,5 3-2,-4-5 7,4 5 1,-1-3-5,1 3-8,0 0 6,-2-4-4,2 4-10,0 0-1,0 0-11,10 0-6,-4-1-4,5-2-11,3 3-1,8 0 0,7-1-18,5 2-1,4 2 4,-1-2-3,3-1-8,14 3 5,-1 4 1,-14-5-5,14 3-5,-14-2-9,14 2 5,-16-1 2,-1 2-8,-4-3 1,0 0-2,-3 2 3,-9-2-3,2 2-11,-5-4 6,-5 0-7,-3-1-8,0 3 9,-2-6-9,0 6 3,-1-3 10,-6 0-14,10 1-7,-10-1-6,8 0-6,-8 0-10,0 0-4,4-4-8,-4 4-7,0 0-10,0 0-7,0 0-13,-8-7-15,8 7-16,-10-4-12,4 3-18,-5-4-18,-3 3-11,0 2-12,-6-3-2,-2-2-8,-4 0 2,-3 1 7,-2 1-3,2-2 5,-3-3 4,1 4-114,-1 3-330,0-5 1078,-3 1-558,1 0 49,1 1 23,5-1 23,-2 0 22,2 1 15,7 0 6,-2 0 15,-3 1 25,5-1 5,4 2 14,-1-4 4,4 5 6,2-2 5,2 0-1,2 3 8,2-2 0,1 1-4,5 1 2,-7-1-3,7 1-6,-4-3-5,4 3-3,0 0-3,0 0-3,0 0 0,30 5-6,-12-3-5,12 0 1,-1 2-3,6 0-1,0-1-3,3-1-4,-2 1 0,4 1-4,2-1-7,-7-2 2,5 4-7,-4-1-7,-3 0-1,0-1-1,-1-2-1,-6 2-6,-5-1-4,-1-1 1,-7-1-3,-1 0-4,0 2-2,-5-2 0,-1 0 1,1 0-6,-7 0-3,9-2-14,-9 2-9,4-3-14,-4 3-7,-1-7-11,1 7-23,-11-7-19,0 1-19,-1 2-31,-7-3-4,-8 0-19,1 2-7,-1-5-11,-1 4-2,-3-3 4,-3 3-5,3 1-137,-4-2-351,0 1 156</inkml:trace>
  <inkml:trace contextRef="#ctx0" brushRef="#br1" timeOffset="121529.853">11676 11122 227,'-33'-4'46,"5"-4"16,6 5 7,3-1 2,-3 2 8,9-2 8,1 3 13,1-2 14,5 0 8,-1 3-5,3-1-6,4 1-12,-5-4-1,5 4-11,9-5 1,3 5-4,1-2-15,9 2 6,7-2-3,3 2-6,-1 2-2,5-2-4,2 3-4,17-4 0,-16 5-4,1 0-4,14 1-3,-19-2-8,3 3-5,-3-3 2,0 2-7,-1-2-1,-4 3-3,-1-2-4,-2 0-1,-7 0 2,-4-1-3,-2-2-9,-3 0-7,-1 2-10,-2-3-9,-1 1-1,-2 1-9,-5-2-9,6 1-6,-6-1-11,0 0-2,0 0-13,0 0-2,0 0 0,0 0-13,-27-3-6,12 2-7,-2 1 1,-5 0 10,-6-3 2,1 3 9,-4 0 0,0 0 7,-1 0 9,-4 0-5,0 3 15,-2-3 11,-13 0 9,14 1 14,3 1 15,-2-1 15,2-2 10,5 3 12,-2-2 14,8 0 12,3 2 9,5-5 10,0 4 12,3-1 3,4 0 4,0 0 4,2 0 2,6 0-3,-10-2-2,10 2-4,0 0-6,0 0-9,0 0-9,20-3-2,0 0-5,8 3-7,4-1-2,3 0 0,15-5 6,-14 5-8,20 1-2,-4 1-4,1-1-5,-13-1-2,-2 0-4,3 2-2,-6 0-6,1 2 2,-5-2 5,-3-1-18,-6 2 3,-4-2-5,-4 0-2,-6-2-2,0 2 2,-1 0-7,-2-4 3,-5 4-6,7-1-3,-7 1-9,0 0 1,0 0-9,-19-5-3,1 2-9,-2 3-7,-13-4-1,0 2-1,-8 4-5,2-4 0,-13-1-6,12 3 2,-11 3-1,1-1 5,12 1 6,0-2 4,1 2 1,7-3 6,2 4 0,1 1 5,9-4 5,1 1 4,9-1 2,0 0 2,1-1 4,1 0 1,6 0 1,-3 3 3,3-3 1,0 0 2,0 0 0,15 7 0,-2-5-1,0-2 3,8 3-1,7-3 4,4 2 0,2 0-1,0 0 1,3 2-1,1-2 2,-2-1 3,-4 3-2,4 0 0,-3-2-4,-3 2 0,-2-2-2,-5 1-1,-6-1 1,-3 0 3,-1 0-7,-2-1 3,-5 0-1,0 0-8,1-1 1,-7 0-1,7 1-4,-7-1-2,0 0-1,0 0-5,0 0-3,0 0-9,-32-3 2,14 3-3,0-3-6,-4 1 0,-10-1-1,1 0-6,-3 0 2,-1 1 3,3 1 5,-2-1 5,-2 2 2,4 0 2,0 1 1,0-2 1,4 1 2,-2 1 7,8-1 2,3 2 5,6-1 1,1 0 5,6-1 1,-5 2 6,5-1 2,6-1 0,-6 0 5,6 0-1,0 0-3,0 0 1,15 3 2,-2-3-2,7 0 3,8 0 2,4-2-5,3 4 6,3 1-1,2-1 1,-1 0 1,12-1 3,-12 2-2,-1-2-5,-3 2 5,-1 0-4,-3-2-1,-1 0-3,-12 3 0,2-3-5,-8 0 4,0-1-2,-5 2-5,1-2 2,-2 0-1,0 1-1,-6-1-2,0 0 0,10-1 0,-10 1 0,0 0-1,0 0 0,0 0-1,0 0-1,0 0-1,0 0-1,-26-2 2,18 2-2,-3 0-2,-2 0-10,-1-1-4,-4 2-8,0-1-10,-5-1-6,4 1-11,-2 0-13,-6-1-5,0 2-12,4-2-12,3 1-23,-1 0-10,1-2-33,-3-1 13,2 2-16,2 1-14,4-3-98,2 3-297,-3 0 132</inkml:trace>
  <inkml:trace contextRef="#ctx0" brushRef="#br1" timeOffset="123660.4633">6040 6287 25,'0'0'53,"-6"-2"0,6 2-4,-8 0-2,8 0 4,-8 0-9,8 0 8,-11 0-10,11 0 1,-13 0-4,9 2 7,-2-2-8,6 0 4,-16-2 3,10 2 1,-2 0 3,-3-2 3,4 1-6,-3 1 4,1 0 5,1 0 1,1 0 4,-1 1 2,8-1-4,-14-1 0,9 2 3,5-1-1,-8-1 3,8 1-5,-10 0 9,10 0-3,0 0-11,-6-1-2,6 1-3,0 0-2,0 0-6,0 0-1,0 0-2,0 0-2,0 0-1,28 0-5,-14 0-2,6 0 3,10-1 0,5 2 0,18-2-1,-15-1 0,16 1-3,5-1 5,3 2-6,-2-2 1,7 2 1,-3-2-2,31-3-2,-29 5 1,1-2-5,25 4-2,-28 0 3,1-2-6,1 1 2,-4 3-3,1-2 0,-6-2-1,-4 3-2,-16-1-1,0-1 1,0-1-4,-5 0 0,-5 0 1,-9 1 0,2-1 4,-8-1-4,0 2-4,-4-1 4,0 0 0,-1-1-3,-7 1 7,10-1-2,-10 1-5,7-2 1,-7 2-4,4-1-6,-4 1-10,0 0-10,0 0-13,2-2-3,-2 2-24,0 0-14,0 0-13,0 0-14,0 0-8,-13-3-9,13 3-13,-19 3-9,3-1-106,-2 1-273,-4-1 121</inkml:trace>
  <inkml:trace contextRef="#ctx0" brushRef="#br1" timeOffset="124249.9367">5872 6529 23,'0'0'100,"0"0"0,-6 3-1,6-3 6,0 0 0,0 0 2,0 0-3,0 0-3,0 0 1,0 0-4,0 0-5,0 0-3,-5 0-3,5 0-3,0 0-7,0 0-1,0 0-2,0 0-6,0 0-4,0 0 1,0 0 4,19 0-3,-6 0 2,0 0-4,5-3 0,3 3 3,12-2-3,2 1-3,1 0-2,-2 0-3,20-2-4,-4 3 4,1-4-4,2 4-1,5-2-6,-3 2-1,2-2-4,4 1-2,-7 1-3,6 0 0,-1-1-6,1 1 0,2 1-3,-2-2-5,0-2 1,1 3-2,2-1-4,-6 1-3,-6 0-2,-11-3 2,16 4 1,-17-3-2,-4 2-1,1-3-5,-5 3 0,-3-2 1,-6 0 1,-3 1-4,-1 0 0,-4 1 2,-4-1-4,3 1 5,-8-2-2,0 1-4,3 1 5,-3-2-3,-5 2-2,4 0 3,-4 0-2,8-2 1,-8 2 2,5 0-2,-5 0 3,0 0-3,6-2 3,-6 2-6,0 0 0,0 0-2,0 0-4,0 0-7,0 0-11,0 0-12,0 0-17,0 0-17,0 0-19,0 0-22,0 0-18,0 0-18,0 0-16,0 0-1,0 0-16,0 0-18,0 0-112,-19 4-335,12-4 147</inkml:trace>
  <inkml:trace contextRef="#ctx0" brushRef="#br1" timeOffset="129016.8433">10465 13087 173,'-5'0'199,"5"0"-6,0 0-10,0 0-7,0 0-11,-9 0-12,9 0-7,0 0-8,0 0-6,0 0 1,0 0-1,29 2-6,-18-2-6,9 0 7,9 3-18,1-3-2,0 1-1,2 0-13,8 1-2,0-1-4,20-2-3,0 5-4,-3-3-2,4 2-6,0-3-2,0 6-6,-1 0-3,0 0-2,5-1-13,-2-2-1,-2 4-1,-3-5-7,-3 1-9,1-2-1,-4 3 2,-1-4-6,-13-2 0,0 4-4,-4-2-2,-1-3-4,-3 2 5,0 0-9,-7 1 16,-6-2-14,2-1-2,-6 1-4,-2 0-2,1-1-10,-6 3-6,2-2-10,-3-1-19,-1 3-14,-4 0-20,5-3-15,-5 3-16,0 0-17,0 0-18,-10-6-16,1 4-13,-4-1-13,3 2-5,-7-1-5,1 0-10,-7 4-148,-9-5-380,4 3 168</inkml:trace>
  <inkml:trace contextRef="#ctx0" brushRef="#br1" timeOffset="130063.3424">10632 13204 133,'-9'0'157,"2"-1"-1,7 1-4,-9-2-6,9 2-15,-6-1-6,6 1 3,0 0 1,0 0-8,0 0 2,0 0-3,19-4 0,-7 4-6,-2 0-6,7-3-3,1 3-2,4-4-3,6 5-4,1-1-3,2-1 0,5 3 1,-3 0-2,1 1-8,4 1 4,1-1-6,1-1-3,11 6-6,-13-5-2,14 2-1,-13 1-6,1-4-12,13 2-2,-13-3-1,11 4-5,-14 1-2,-1-2-4,1-3-6,-3 0-4,1 2-2,-3-1-4,1 0 6,1 0-8,-3 1 0,-3-2-3,-1 1 3,-5-2-1,-3 0-6,0 0 1,-1-2 11,-7 2-12,1 0-1,1-1 2,-6-1 5,0 2-2,2 0-2,-9 0 0,9 0 2,-9 0-5,9 0 4,-9 0 2,5-1-1,-5 1-3,7 0 5,-7 0-1,0 0-7,0 0-3,0 0-1,7-1 1,-7 1 1,0 0-8,0 0 15,0 0-8,0 0-5,0 0 3,0 0-1,7 1-8,-7-1 7,0 0-3,0 0 5,0 0-3,0 0 1,0 0-5,0 0 0,0 0 5,0 0-2,0 0-1,0 0-3,0 0 1,0 0 0,0 0 3,0 0-1,0 0-1,0 0 0,0 0 3,0 0 0,0 0-3,0 0 2,0 0-5,0 0 3,0 0 0,0 0-1,0 0 4,0 0-3,0 0-4,0 0-2,0 0 9,0 0-4,0 0-2,0 0 1,0 0 19,0 0-15,0 0-4,0 0 2,0 0-2,0 0 2,0 0 1,0 0 11,0 0-16,0 0 1,0 0 1,0 0 1,0 0-2,0 0 10,0 0-15,0 0 10,0 0-4,0 0 2,0 0-6,0 0 9,0 0-3,0 0 2,0 0-1,0 0 2,0 0-9,0 0 3,0 0 2,0 0-3,0 0 4,0 0-3,0 0 3,0 0 0,0 0 0,0 0-3,0 0 6,0 0 2,0 0-5,3-4-5,-3 4 6,0 0 0,0 0 3,0 0-2,0 0-3,0 0-2,0 0-1,0 0 3,0 0 5,0 0-5,0 0 0,0 0 1,0 0-1,0 0 2,0 0 18,0 0-19,0 0-6,0 0 6,0 0-3,0 0-2,0 0-1,0 0 8,0 0-4,0 0 5,0 0-7,0 0 4,0 0-4,0 0 3,0 0 3,0 0-4,0 0-4,0 0 4,0 0-1,0 0 3,0 0-3,0 0 4,0 0 0,0 0-4,0 0 4,0 0 1,0 0-8,0 0 2,0 0 4,0 0 3,0 0-3,0 0 3,0 0-5,0 0-3,0 0 2,0 0 0,0 0 17,0 0-15,0 0-2,0 0 1,0 0-2,0 0-1,0 0 2,0 0 2,0 0 0,0 0-3,0 0 2,0 0-2,0 0 2,0 0 4,0 0-5,0 0-8,0 0 14,0 0-5,0 0-7,0 0-2,0 0-6,0 0-12,0 0-10,0 0-12,0 0-16,0 0-20,0 0-15,0 0-17,0 0-34,0 0-23,0 0-32,0 0-34,0 0-236,0 0-517,-3-6 228</inkml:trace>
  <inkml:trace contextRef="#ctx0" brushRef="#br1" timeOffset="131402.0366">5256 12544 89,'-15'1'166,"3"2"-5,0-1-12,-1 0-5,-1 0-5,4 3-5,1-4-12,-2 0-3,5 2-11,0-3-1,1 1-2,1 0-8,4-1-3,-5 1-4,5-1-5,-7 4-7,7-4 3,-2 3-4,2-3-3,0 0-1,10 4-6,-4-3 0,5-1-10,1 0-4,1 0 0,6 0-6,2 0-4,1 1-3,7-2-5,3 1 2,4 0-4,-4 0-2,6 0 0,1 1-2,14 0-3,-2-1 2,1 5-3,5 0 6,-4 0 0,1-2-2,2 3 4,-1-2-2,-1 2-3,0-1 2,-1 0-5,0-3-1,-1 4 5,-2-5-12,-13 2-1,1-3 1,-2 2-7,0-2 4,-4 0-1,-3 2-4,2-4 3,-12 2-3,4 0-2,-6-2 0,-5 2 11,0 0-16,-1 0 5,-2 0-1,-2 0-3,-2-3 2,-5 3 2,7 0 0,-4-1-4,-3 1-6,0 0-2,0 0-9,0 0-3,0 0-18,0 0-9,0 0-15,-20-6-9,13 6-22,-4 0-12,-1 2-12,-4-1-11,0 2-13,-4-3-5,1 1-8,1-1-5,-4 3 1,-1-3-9,1 2-4,-5 1-120,-2 1-311,0-3 139</inkml:trace>
  <inkml:trace contextRef="#ctx0" brushRef="#br1" timeOffset="131892.2681">5189 12729 109,'-14'1'140,"5"-1"-2,-3 1-1,5 0-3,-1-1-5,3 1 0,5-1-4,-14 0-3,14 0-8,-5 0-5,5 0-2,-5 1 3,5-1-2,0 0-1,0 0-1,0 0-6,19 4-4,-9-4-1,1 0-4,3 0-7,2-1-5,4 1-2,-1 0-4,11-1 2,-2-1-4,3 0-2,2 1-4,2 0 1,1 1-2,1-1-5,3 1 1,15 1-2,-15 1-4,-2-1-3,1 3-4,1 0-6,14-4-4,-3 2 0,-15-2-4,1 3-3,1-1 0,-1-2-3,1 0-5,0 0-1,-4 1-2,3-2 0,-4 1-2,-2 1-4,-1-1 4,-8 0-7,-1-1 2,-2 1-2,-6-2 0,0 2 0,-1 0-2,-4 0-2,2 0 2,0 0 4,-3-2-2,-2 1-1,-5 1-3,9 0 2,-3-2 1,-6 2 1,0 0-7,7 0 8,-7 0-5,0 0-5,7 0 3,-7 0-2,0 0 0,0 0-4,0 0-2,0 0 4,0 0-17,0 0-5,0 0-10,0 0-5,0 0-12,0 0-9,0 0-9,0 0-5,-26 0-12,19-3-15,-2 3-12,0 0-9,-2 0-22,0-2-17,-3 2-5,2-3-15,-2 1-17,1 0-20,-6 2-127,1-3-373,-1-4 165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6:42.10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1287 6636 13,'-2'-3'189,"2"3"-3,-4-4-5,4 4-9,-1-3-7,1 3-7,0 0-15,0 0-12,0 0-10,-5-4-12,5 4-10,0 0-2,0 0-3,0 0 11,5 16 1,-5-8-7,0 3-4,0 2-1,1 1-5,0 1-3,1 1-5,-1-6-4,-1 3-11,0-3-4,1-1 0,0-1-5,1-2 4,-1 0 0,0-2 3,1-1 1,3 1 2,-5-4-7,16-6 1,0-2-11,8-9-4,3-3-2,15-11-5,3-3-3,8 0-4,19-17 1,-26 13-5,8 0-4,-3-2-6,15-15-2,-21 18 8,-4-1-7,1 1 4,-5 5-13,-14 9 0,1 0 1,-2 0-4,-5 4 0,-6 6-2,-3 4-5,-3 4-4,-2-2-15,3 2-14,-1 0-23,-1 3-20,-4 2-11,0 0-10,0 0-18,0 0-23,-9 12-16,3-3-32,-1 3-17,-2 3-25,-2-1-173,-6 6-438,-1 2 194</inkml:trace>
  <inkml:trace contextRef="#ctx0" brushRef="#br0" timeOffset="338.2506">1460 6693 99,'-5'-2'171,"5"2"-17,0 0-13,-5-2-19,5 2-10,0 0-5,-4 10-7,3-5-5,1 4-7,-2 1-5,0-1 2,4 4 1,-2-1-6,3 0-2,1 0 0,5 2-3,0-1 2,1-6 1,6 3-2,12-6 1,6-1-1,6-8-4,21-5-4,31-12-7,0 1-1,6-6-3,2 0-10,2-7-1,8 3-6,-4-2-2,4-2-1,-1-2-7,-1 2-4,-4-1 0,-2 4-5,-10-4-5,-31 14-1,26-9-5,-28 9-9,-5 0-11,1 3-11,-7 1-15,-12 7-11,-4 0-19,0 0-19,-5 1-21,-6 5-19,-2 0-9,2 2-21,-3-1-20,0 4-134,-4-1-333,1 1 147</inkml:trace>
  <inkml:trace contextRef="#ctx0" brushRef="#br0" timeOffset="3814.4183">11357 6574 118,'0'0'211,"-7"-1"-11,7 1-20,0 0-8,-3-2-17,3 2-13,0 0-7,0 0-15,0 0-11,0 0-3,0 0-4,23 1-5,-11 0 0,9 1 1,9 1 0,-1 0-3,3-2-5,6 4-2,13-2-1,2-1-2,1 1-8,-3-1-2,2 1-2,2-1-7,-14-2-3,16 2-3,-2 1-1,4-1-2,-4 0-3,0-2-3,-2 4-5,-2-4 1,0 1-1,-10-1-3,13 1-5,-3-3 2,4-1 2,-2 1-8,1-1 0,-1 3 1,5-5-6,-4 2 3,1 1-7,0 0 0,-3 0 0,1 2-4,-14 0-1,14-1 0,-13 2-2,1 1 9,7-2-7,-11 2-5,3-2 1,-4 1-4,0 0 1,2 0 1,-3 1-4,-1-2-4,2 0 6,-2 0 7,2 0-11,5 1-7,-3-1 4,-2 0 0,2 0-1,2 0 1,-1-1 1,-2 2-3,17-2 5,-19 1 6,3-2-11,-1 4-2,-2-5-2,0 4 6,0-2-6,-3 1 4,0 3-2,0-5 6,-2 2 0,0 0-7,-1 2 3,-1-2 1,0 0 8,2-2-8,-1 2-2,0-2 0,1 2-2,0-1 3,1 1 1,1 0-4,0-2 3,-3 4 2,3-4-5,0 4 6,-1-1-6,-2-1-1,2 2-1,-3-2 5,2 2-6,-10-1 3,1 3-3,0-4 3,0 0 0,-3 2-2,2 0 1,-1-3 1,-1 3-1,2 0 0,-3-2 8,2 1-12,2 1 16,-2-2-11,1 0-3,8 0 0,-9 0 5,12 2-4,-5-2 3,3 3-4,-2-3 6,3 2 0,-5-2-5,-3 2 4,4-2 0,3 0 1,-8 0-1,0 0-2,6 1-3,-7 0 1,2 0-2,0 1 6,8-1-2,-9-1 5,8 1-5,0 0 3,-1-2 11,3 1-16,0-1-1,-1 0 0,2-1 3,-1 1 1,2 0-3,2 2-4,-2-1 2,0 0 2,-6 3 4,10-2-4,-9 0 1,4 4 3,0-5-5,-1 2 4,-1 1 0,-1-1-1,1-2 1,-2 4-3,3 0-2,-3-3-1,0 0 5,3-3-5,-4 4 4,3-2 5,0 3-3,-1-1 0,2-2-1,-1 0-2,0 0 1,-1 0-1,1 0-3,-1 1 3,0-1 0,-2 1 2,-6 0 0,5-1-3,2 0 1,-6 0 0,7 2 4,-8 0-2,9-2 1,-8 0-1,0 3 3,7-3-6,-8 0 7,9 0 10,-3 0-20,7 2 4,-2-3 5,-4 0-6,5 1 3,0 0-3,-3-3-2,-2 3 4,3 0-1,-1-2-1,-3 2 0,3 0 3,-2 0-6,-7-2 4,9 0-1,-1 2 1,-1 0-1,2-1-1,-9-1-1,6-1-2,2 5 6,-8-5 1,1 3 5,6-1-1,-5-2-11,5 3 7,-1-2-5,-7 2-1,10-2-3,-2 1 4,-1 1 5,-4-2-11,2 0 5,6-1 2,-4 1-1,-4-1-1,5-1-2,0 1 0,-5 3 2,4-2 0,-1-3 1,2 3-6,-5 2 3,-1-2 2,0 2-5,-1-1-1,-1-1-8,2 1 6,-3 1 2,-2-1-4,-1 0 5,-2 1-4,0-2 7,0 2 0,-5 0-1,3 0 1,-1 0 1,-6 0-3,4 0 8,-6-3-4,7 2 3,-5 0 0,-5 1-3,8-2 4,-8 2-2,7 2-1,-7-2 0,0 0 2,8 0 0,-8 0-1,7-2-1,-7 2 0,0 0-1,0 0-5,5-2 1,-5 2 2,0 0-4,0 0 2,0 0-1,0 0-2,0 0-2,0 0 3,0 0-2,0 0-1,0 0 0,0 0 1,0 0 0,0 0 2,0 0 2,0 0-1,0 0 4,0 0 2,0 0-1,0 0 0,0 0-1,0 0 1,0 0 1,0 0 2,0 0-3,0 0 2,0 0 1,0 0 2,0 0-5,0 0 5,0 0-5,0 0 3,0 0 4,0 0-6,0 0 5,0 0 0,0 0-1,0 0-1,0 0 0,0 0 1,0 0 1,0 0-1,0 0-2,0 0 4,0 0 0,0 0-2,0 0 1,0 0-2,0 0 3,0 0-3,0 0 2,0 0-3,0 0 0,0 0 4,0 0-4,0 0 6,0 0-4,0 0 1,0 0 0,0 0 0,0 0-2,0 0 3,0 0-2,0 0 3,0 0 2,0 0-3,0 0-4,0 0 0,0 0 3,0 0-1,0 0 7,0 0-6,0 0-1,0 0-1,0 0 2,0 0-1,0 0 1,0 0-3,0 0 0,0 0 2,0 0-1,0 0 3,5-3-1,-5 3-3,0 0 4,0 0-2,0 0 1,0 0-3,0 0 3,0 0-1,0 0-1,0 0 2,0 0-2,0 0 2,0 0-2,0 0 1,0 0 0,0 0-1,0 0 1,0 0 2,0 0 1,0 0-1,0 0-2,0 0 6,0 0-4,0 0-2,0 0-1,0 0 4,0 0-4,0 0 3,0 0 1,0 0-5,0 0 3,0 0 0,0 0 0,0 0-2,0 0 3,0 0-2,0 0 1,0 0 0,0 0-2,0 0 1,0 0 1,0 0-2,0 0 2,0 0-2,0 0 2,0 0-2,0 0 4,0 0-4,0 0 1,0 0 1,0 0-2,0 0 2,0 0 0,0 0 0,0 0 1,0 0 0,0 0-3,0 0 3,0 0 0,0 0-1,0 0 1,0 0 1,0 0-6,0 0 4,0 0 3,0 0-1,0 0-2,0 0 2,0 0-1,0 0-3,0 0 1,0 0 3,0 0-2,0 0-2,0 0 2,0 0 1,0 0 0,0 0-3,0 0 4,0 0-1,0 0-1,0 0-2,0 0 1,0 0 0,0 0 0,0 0 2,0 0 0,0 0 3,0 0-5,0 0 1,0 0-3,0 0 3,0 0 7,0 0-9,0 0 3,0 0-1,0 0-2,0 0 1,0 0 1,0 0 0,0 0-2,0 0 2,0 0-1,0 0 0,0 0 2,0 0-1,0 0-1,0 0 2,0 0 0,0 0 1,0 0 3,0 0-6,0 0 8,0 0-10,0 0 0,0 0 3,0 0 0,0 0-1,0 0 1,0 0 0,0 0-1,0 0 4,0 0-5,0 0 3,0 0-1,0 0 1,0 0 4,0 0-5,0 0-1,0 0-1,0 0-1,0 0 1,0 0 0,0 0 4,0 0-2,0 0 0,0 0 2,0 0 0,0 0-4,0 0 0,0 0 2,0 0 0,0 0 0,0 0 1,0 0 1,0 0-3,0 0 7,-12-3-4,12 3-4,0 0 0,0 0 1,0 0 1,0 0-2,0 0 2,0 0 6,0 0-7,0 0 1,0 0 0,0 0-3,0 0 1,0 0 1,0 0 4,0 0 0,0 0-6,0 0 2,0 0 2,0 0-1,0 0 0,0 0 0,0 0 3,0 0 0,0 0 0,0 0-4,0 0-1,0 0 7,0 0-5,0 0 0,0 0 1,0 0-1,0 0-4,0 0 5,0 0-2,0 0 1,0 0-2,0 0 2,0 0 2,0 0-1,0 0 1,0 0 1,0 0-3,0 0 3,0 0-6,0 0 6,0 0-2,0 0-3,0 0 3,0 0-2,0 0-2,0 0 4,0 0 2,0 0-3,0 0-2,0 0 3,0 0-4,0 0 6,0 0-4,0 0-1,0 0 0,0 0 0,0 0 1,0 0-1,0 0 5,0 0 1,0 0-6,0 0 5,0 0-1,0 0-3,0 0 0,0 0 4,0 0-3,0 0 1,0 0 0,0 0-4,0 0 1,0 0 1,0 0 2,0-4-4,0 4 5,0 0-2,0 0 1,0 0-1,0 0-1,0 0 5,0 0-6,0 0 4,0 0-2,0 0-1,0 0 2,0 0 0,0 0 0,0 0 1,0 0-3,0 0 1,0 0 0,0 0-4,0 0 2,0 0 2,0 0 0,0 0-1,0 0 5,0 0 2,0 0-9,0 0 2,0 0 0,0 0 0,0 0 0,0 0 3,0 0 0,0 0-2,0 0 0,0 0 0,0 0-4,0 0 3,0 0 1,0 0 2,0 0-3,0 0 0,0 0 3,0 0 0,0 0-4,0 0 6,0 0-6,0 0 0,0 0 5,0 0-4,0 0-1,0 0 1,0 0 1,0 0 2,0 0-3,0 0 3,0 0-4,0 0-3,0 0 3,0 0 0,0 0 5,0 0-2,0 0-2,0 0 0,0 0 0,0 0-1,0 0 4,0 0-1,0 0 1,0 0-3,0 0 6,0 0-5,0 0 2,0 0-3,0 0 2,0 0-2,0 0 3,0 0-1,0 0-2,0 0 1,0 0 0,0 0-2,0 0 0,0 0 0,0 0 0,0 0 2,0 0-1,0 0-4,0 0 9,0 0-9,0 0 4,0 0 0,0 0 1,0 0 0,0 0-1,0 0-3,0 0 5,0 0-3,0 0 0,0 0-5,0 0 3,0 0 1,0 0-2,0 0 0,0 0-3,0 0 3,0 0-3,0 0-1,0 0-4,0 0 1,0 0 0,0 0 0,0 0-3,0 0 1,0 0-7,0 0-1,0 0-2,0 0 0,0 0-4,0 0-2,0 0-3,0 0-2,0 0-3,0 0-8,0 0 3,0 0-2,0 0-16,0 0-1,0 0-6,0 0-5,0 0-1,0 0-5,0 0-9,0 0-15,0 0-10,0 0-4,0 0 3,0 0 2,0 0-1,-13 4-2,13-4-6,-6 1 2,6-1-4,-5 2-82,5-2-223,-9 3 99</inkml:trace>
  <inkml:trace contextRef="#ctx0" brushRef="#br0" timeOffset="6332.7257">10867 14405 172,'3'-7'200,"-3"0"-18,-3 4-18,6-3-19,-2 0-14,0 4-12,-1 2-12,0 0-8,0 0-2,-1 17-1,-3 0 5,-1 15-5,-2 23 5,-5 28 0,-2 10-10,2 2-21,-5 2-9,-1 2 0,-2-4-11,2 6-8,2-14-3,3-1-2,-2-8-6,3-25 0,0 1-4,1-1 19,-4-2-9,4-17-21,-1 0-23,-4-1-32,3-3-41,-3-4-44,5-8-45,1-4-36,0-7-116,6 0-348,-1-7 154</inkml:trace>
  <inkml:trace contextRef="#ctx0" brushRef="#br0" timeOffset="7027.5939">10759 14483 35,'0'-9'187,"0"1"-16,-2 0-11,7 1-9,-5-3-10,4 2-12,2-2-10,4 4-12,3-6-9,4 0-7,5-2-8,2-6-10,11 6 2,13-10-6,0 5-5,8-1-5,0-4-1,4 1-8,28-7-2,-26 5-8,-1 2 2,25-9 2,-25 10-3,-1 3-3,-3-1 4,0-2 1,0 4 7,-5 3-2,-1 2 1,-17 0 0,-2 1-1,-4 2 0,2 1 2,-4-2 2,-5 5-2,-6 0 3,-3 0-4,-1 2 4,1-1-5,-5 0-1,3 1 0,-1 0 0,-3 3-2,-6 1-8,8-3 2,-8 3-2,6-2-3,-6 2-4,0 0 2,0 0-3,8-3 0,-8 3-5,0 0-2,-1 14-2,-3-3 0,-1 5-1,-6 2 0,1 9-2,-3 6 3,-6 13-8,-3 7 3,4 0 0,-6 5-1,-8 21 1,2 10-7,-3-5 12,2 6 7,1 2-1,2 4-6,2-2-3,6-1 0,0-6-3,10-4 2,-1-26 1,1 1-5,0-5 2,0 3 0,3-6 7,1-3 0,-3-13 2,5 0-5,-1-4 7,1-3-3,-2-7 9,2-1-14,0-1 5,-1-9 4,5 2-5,-4-1-3,4-3 0,-4-3 9,4 3 18,0-4 4,0-3-11,0 0 2,0 0-5,-4 4-8,4-4 1,0 0 0,0 0-2,0 0-8,-6-10 0,-2 6-7,2 1 3,-3-1-3,-4 0-2,-4-3-7,-4 4-4,-10 2 1,-4-1 2,-4 4-29,-19 1 21,2 2-9,-4 5 2,-1 1-2,-3 0 2,2 6-19,-27 8 20,30-8-4,-1 7 8,-3-7 3,5 6-1,1-3-1,8 3-2,1-5 0,15-2 4,3-4-11,6 4-4,7-8-6,3 0-24,3-2-22,4-3-15,2-1-13,2 3-20,3-5-31,0 0-42,0 0-36,20-2-36,-7-1-228,5-4-536,3 0 238</inkml:trace>
  <inkml:trace contextRef="#ctx0" brushRef="#br0" timeOffset="7571.0453">11402 16653 18,'0'0'153,"0"0"-10,0 0-16,0 0-6,9-17-19,-3 5-9,2-2-5,6-10-11,1-2-2,-2-4-13,4 3-2,-1-5-8,-2-3-5,3 3 2,2-14-13,0 3 15,-8 14-5,0-3 11,0 6 7,-5 7 3,1 3-2,-2 4 8,-2 1-5,2 3 2,-5 4-10,1 0-3,-1 4 6,0 0 4,-9 27 12,0-4-2,3 6 1,-4 4-2,0 11-6,3-9-1,3 0-5,3 1-5,-3-4-6,4-1 0,0-2-4,1 0-4,0-5 6,2-6-15,1 1 2,-2-9-4,6 5-2,-1-6-5,0-1-1,5-4-17,-3-3-23,2-2-36,1-3-28,7-7-56,-6 1-39,9-9-52,0-2-186,-5-3-445,2 2 198</inkml:trace>
  <inkml:trace contextRef="#ctx0" brushRef="#br0" timeOffset="7737.147">11892 16237 1,'-2'-2'214,"2"2"-4,-9-7-9,5 6-13,4 1-16,-8-2-20,8 2-9,0 0-22,0 0-4,-10 7-20,10-7-8,-3 6-21,3-6-23,-2 10-16,1-4-36,1-6-18,1 12-35,-1-7-28,2 2-29,0-2-20,-1 1-99,2 0-255,-3 2 113</inkml:trace>
  <inkml:trace contextRef="#ctx0" brushRef="#br0" timeOffset="8057.5291">11904 16269 59,'0'-7'76,"0"7"25,2-8 0,-2 8 15,-2-4 10,2 4-7,0-6 8,0 6-1,0 0-2,0 0-4,0 0-6,0 0-4,0 0-5,0 0-5,0 0 8,-14 10-1,10 1 1,1-2 0,-5 7-5,5 9 1,-7 1-7,1 0-4,2-3-8,0 7 2,-2-5-8,2 0-6,5 0-8,-2-8-9,2 3 0,1-5-8,1-2-4,1-1-1,1-3-9,2 1-3,-4-3-2,2 0-13,1-2-9,2-3-15,-1 2-13,2-3-24,2-1-27,-3-2-28,4-5-29,3 1-21,-1-2-27,5-3-37,-3-2-168,-3 0-414,4-2 184</inkml:trace>
  <inkml:trace contextRef="#ctx0" brushRef="#br0" timeOffset="8200.6092">12061 16116 45,'0'0'108,"-3"-4"-31,3 4-44,0 0-34,0 0-43,0 0-48,0 0 22</inkml:trace>
  <inkml:trace contextRef="#ctx0" brushRef="#br0" timeOffset="8788.5645">12247 16087 98,'0'0'208,"-1"-10"-16,1 10-17,0 0-12,0 0 1,-10 18-3,2 0 0,1 7-5,-6 3-10,0 2-9,0-1-5,-5 15-8,4-15-3,1 2-8,1-2-3,3-2-8,-3 0-5,3-3-10,0 1-3,0-7-5,4-2-2,-1 0 0,1-4-1,1-1-10,-2-1 5,2 0-5,0-4-9,3 2 0,-4-4-7,5 2 6,-2-1-10,1-2-5,-2 1 0,2-1-6,1-3-1,-2 5-5,2-5 0,0 0-11,0 5 2,0-5 0,-2 2-7,2-2 5,0 0-2,0 0-2,0 0 11,0 0-13,0 0-4,0 0 3,0 0 0,0 0-7,0 0 4,0 0-3,0 0-1,0 0 1,-2 3-2,2-3 1,0 0 1,0 0-2,0 0-1,0 0 0,0 0 2,1-15-4,-1 10 1,1 0 7,1-2-11,0 1 5,1-3-6,1 0 3,-1-1 2,3-6-2,4 2-5,-4-2 9,4-1-6,4 3 0,-3-2-2,2 3 3,4-2-6,-3 3 18,3 2-15,-2 1 5,3 2 0,1 3-1,-2 0 2,1 4-5,0 1 3,-4 3 0,3 3 3,-4 3-6,-4-2 3,1 3 15,-4 4-14,0 2 3,-6-4-3,0 3 2,-2-2 3,-6 3-7,2-1 7,-3-3-5,-3 4 9,-3-5-8,1-1-2,0-2 6,-3-1 1,3-3-4,1-1-18,-1-1-18,1 1-13,-4-2-17,5-2-16,-1 0-18,0 0-16,4 0-32,0 0-34,9 0-42,-10-4-38,6 1-193,1-2-491,1-2 217</inkml:trace>
  <inkml:trace contextRef="#ctx0" brushRef="#br0" timeOffset="9110.6304">12020 16116 27,'0'0'148,"0"0"-11,0 0-19,0 0-5,0 0-12,0 0-2,-21 10-14,19-5-1,2-5-6,-6 8-15,2-3 6,4-1-5,-1 1-3,1-5-5,0 7-6,0-7 7,0 0-9,3 5 1,-3-5-5,0 0 1,0 0 7,0 0 0,14-11-3,-11 7 4,-2-1 4,4-1 4,-2 0 1,-4 2 0,1 4-3,1-13 1,-1 9 0,-1-2-7,1 6-1,-3-4-12,3 4-4,-4-4-3,4 4-18,-4-5-12,4 5-29,0 0-24,0 0-29,0 0-23,0 0-35,-20 6-30,17-3-149,3-3-342,-6 5 152</inkml:trace>
  <inkml:trace contextRef="#ctx0" brushRef="#br0" timeOffset="11013.0354">12548 16615 86,'4'-9'111,"1"1"-8,1-4-14,1-4-2,1 1-8,0-3 8,2-6-14,-1 6 6,-4-7-5,2 7 9,3-6-4,-5 5 5,0 3 7,-2-1 2,-1 6 4,0 1 3,-4-1 4,2 4-2,-2-1 2,2 4-9,-3-2-3,2 2-13,1 4 0,-10 0-11,10 0-5,-13 5-6,4 2-8,0-2-1,0 1-9,0 4 2,2-3-5,3 4-3,-1-5-11,3 1 2,2 1 0,0-2-4,2 5-2,1-8-1,3 1-1,1-3-2,5 2 2,3-2 0,2-6-7,2 3 1,1-5-1,9 0 1,-2-1-2,-7 3 1,6-7 3,-8 4-1,0 2 1,1-1 5,-8 2 4,-1 0 2,-3 4 8,2-4 4,-3 4 6,-3-2 6,-3 3-6,0 0 2,0 0-2,0 0-2,0 0 1,0 15-2,-3-6 3,-4 0-10,-2 5 0,-2 0-4,0 2-3,2-1 6,1 0-11,-1 1-1,2-3-5,3-1-2,-1 0 0,2-1-23,1 0-18,2-2-22,2 1-21,1-3-27,7 0-17,-1-2-21,2 1-9,9-5-16,1-1-11,9-2-4,0-3-3,0-1 7,0-3 19,2-1 19,-6-3 12,5-2 17,-4 1 9,-4-2 22,0-1 15,-1-1 10,-4-1 32,-3 7 13,-4-4 8,2 0 24,-3 2 14,-1 1 16,-1 1 13,-6 2 9,1 3 12,0 0 3,-2 0 2,-2 3-6,-2-2-8,-1 4-3,-5 2-9,9 0 1,-19 8-4,5 0-4,-5 5 2,2-1-7,-6 5 1,4 1-5,-3-1-4,10-2 3,-3 0-8,4 0 0,-2-1-8,4 1 3,6-2-7,-4-2-2,4-1-3,-1-3-6,4 3 3,0-3-4,0-2-5,2-1 2,3 0 0,0-3-2,0-1-2,4-3-2,4-2-3,1-6 4,1 1-5,0-3 0,1 0-1,2-5 0,0-3-2,0 0 0,-2-1-2,-7 6 1,2-1 2,-2 3-1,0 0 1,-6 3-1,5 7 0,-6-3-1,2 2-2,-1 3 1,-3 2-2,4-3 1,-4 3 1,0 0-2,-2 16 6,0-8-9,1 4 7,-5 3-5,5 2 1,-1 2 0,-2-2 0,1-1 3,3-4-3,0 6 10,0-6-8,3-2 1,2 2 0,-3-3-2,4-1 3,-1 1-1,5-3-2,-1-2 5,1-2-6,1-1 6,4-3-5,0-3 6,5-3 5,1-1-8,1-6 6,3-2-10,-2 3 11,-3-7-11,0 3 0,0-1 0,-1-1 0,-2 0 3,-4 3-1,-4 3-4,-2-2 2,0 1 3,-1 6-1,1-1-5,-5 1 4,1 0-5,1 6 7,-3-3-6,-1 6-2,-1-5 3,1 5-6,0 0 5,0 0 2,0 0-2,0 18-1,-4-7-3,8 1 3,-1-4 1,0 6-2,6 1 3,-5-5-5,5 6 2,-2-3 0,1 1-2,0-5 0,-2 2 2,1 0 2,0-3-4,-1 1 0,0-4-5,0 5-2,-2-8-5,1 3 4,0 0-7,4 0 0,-4-3-1,8-2-9,0-1-1,0-3-4,4-2 4,1-2-3,3-2 8,2-6 3,3 1 1,-4-2 1,0 2 3,-6 1 11,-3 2 0,-1 5 9,-2-2 10,-4 3 3,0 1 17,0 0 3,-3 0 4,2 1 3,-5 4 7,0 0-7,0 0 0,0 0-2,0 0 2,0 0-4,-12 14-2,6-7 4,2 1-6,-3 1-3,2 0-5,-1 2-1,4-2-2,-1 3-3,0-3-2,2-1-3,1-1 0,1 1-6,2-3 1,1 0-1,0-1-1,6 2 8,-4-4-8,3-2-3,4 0 2,0-1 5,1-1-7,2-3-2,1 0 1,-2-2 3,1-3-2,-5 3 0,2-4-5,1 1 7,-4-2-2,0-1-4,-3 3 1,2-5 5,-4 4-4,0 4 1,1-5-6,-2 4 6,-3 0 2,3 3 1,-2 0 6,1-1 4,-3 6 5,3-6-2,-3 6 6,0-5-2,0 5-4,0 0 3,0 0-1,0 0 5,0 0 0,-12 16 9,5-2 8,-5 2 2,3 7 7,-5 2 4,2 1-4,-5 3 6,4 2-9,-8 13 0,5-10 5,-4 11 11,2 3-23,-4-1 2,2 2-4,2 4 5,-4 2-6,-8 24 13,9-29-12,2 7 4,-4-3 7,1 2-5,-1 1 3,0-1-4,1-5 6,-7-2-3,3-1-2,2-7-4,3 3-6,-5-5 3,3-11-5,3-4-2,1-4 0,-2-1-10,8-2-3,-4-3 7,2 1-5,3-10 7,-1 0-5,1-2-4,0-4-5,5-2 6,-3-3-5,-1-5 5,1-5-10,3-10 2,3 0-8,4-4-2,4-17-7,7-4 3,0 4-2,6-2-16,4-5 3,1-1-12,19-18-4,-9 30 11,8-3-16,-2 3 2,3 2-10,5 2 7,-4 7-9,3 6 5,-10 9-5,11 0 11,-10 5-3,1 5-3,-2-1 1,0 4-4,1-4 12,-5 8-11,1 4 4,-1-5-9,-9 3 0,1 1-5,-4-1-13,-2 3 5,-4-3-6,0-2 0,-4 3-8,-1-3 2,-1 2-8,-3 1-7,-4-3-11,9 2-14,-9-2-21,0 0-11,0 0-37,0 0 2,0 0-21,0 0-9,0 0-13,-34 0-149,20 2-406,-4-5 180</inkml:trace>
  <inkml:trace contextRef="#ctx0" brushRef="#br0" timeOffset="12271.1994">7746 14384 118,'-3'-10'176,"3"3"-15,-3 2-20,0 2-6,3 3-9,-9 12 3,0 5-8,-5 8-7,1 2-5,4 4-6,-2 6-8,5-2 5,0-3-8,5 1 0,2 0-1,7-3 1,2-3-6,3-3-2,5-5-5,1 1-1,-1-8-5,5-2-1,6-3-2,0-4 2,2-4-13,0-3-3,1-1-8,0-7-2,-4 0-1,-1 0-5,-3-6 0,-1 0-7,-5-3 1,0-1-6,-7-1 0,2-3-4,-8 1 0,-3 0-3,-2-1-3,-3-3 0,-9 6-8,-1 0 8,-2 0-1,-4 3-14,-1 3-2,-6 4-4,2 2 0,-8 3-4,10 5 8,-7 3-14,-2 3-1,2 3-7,-1 3 0,-1 8-14,5 0-13,1 5-10,4 2-11,3 2-10,2 3-9,5-1-11,5 1 3,3-4-9,3 0 9,5 1 5,2-6-4,1-4 18,3 0 7,-2-4 10,1-2 3,6-1 12,-7-1 5,5-4 15,-3 1 15,-2-1 10,3 2 8,-5-4 6,1 2 12,2 1 8,-3 5 19,-2 0 8,1 5 5,0 11 13,-1 0 17,-2 4-3,-2 2 0,-2 1-1,-3 2-5,-1 2 9,-3 9-9,2-11-3,-1 0-1,-3 12-9,3-11 5,-3 10-4,3-17-2,-1 3-2,-2-3-7,3 0-4,-2-3-5,1-1-3,2 1-6,3-2-11,-6-4 7,4-3-13,0-1-3,1-6-2,0 0-7,4-3-3,-4 1-6,3-4-2,-2 2-1,2-3-3,1-3 10,-3 4-14,3-4-1,0 0 3,0 0 4,0 0-4,0 0 5,0 0-6,-1-13 4,1 9 1,0 4-1,0 0-2,-4-7-2,4 7-1,-7 0 1,7 0-7,-15 4 4,5 0 3,-1 3-1,-8 3 1,2 0-1,-3 2-1,-1 3 1,-1-1 4,6-4-6,-1 2 0,2-4 41,1 1-7,5-4-2,-1 2-12,3-5 3,2 1 9,1 0-6,-1-2-16,5-1 10,0 0 8,0 0-5,0 0 0,13-12-7,-4 3-1,4-3-4,5-2 9,1-6-8,-1 2 2,5-2-8,2-3 6,-5 1-2,9 1 4,-4 0-4,5-1 3,-1 1-4,2 2-1,-2 1 1,-1 3-4,-4 1 4,-3 7-4,-3-1-1,-2 0 11,-3 3-15,0 4 4,-1 1 6,-2 2 8,4 5-3,-1 0 4,-3 0-2,3 6 1,-3 3 7,4-1-5,-1 7 5,-5-5 0,5 7-5,-4-7 1,4 5 0,-5-3-3,1-2 7,-2 0-10,2 1-2,-2-1-8,-1 0 8,1-1 0,-1-5-9,-2 2 2,1-4-15,-3-1-19,1-1-26,1-2-17,-3 3-7,2-4-7,-3-1-18,0-1-19,0-2-19,0 0-14,-7-9-19,6 1-13,-3-2-10,0-6-9,0-4-4,-1-4-12,-2-3-9,-1-1-121,-2-5-384,1-1 170</inkml:trace>
  <inkml:trace contextRef="#ctx0" brushRef="#br0" timeOffset="12613.2825">7881 15115 76,'-6'-6'142,"-1"-1"-5,-3 2 0,2 0-10,3 3-5,-6-1-8,1 2-9,-3 2-5,0 2 2,-6 2 1,0 2 4,-8 0-16,3 4-3,6-2 1,-9 3-1,3-2-2,8 1 3,-4-3-2,8-2-2,0-1-2,2 1-3,3-6-6,1 6 6,2-4 0,-1 0 0,5-2-5,-4 1-3,4-1-6,0 0-5,0 0-10,9-17 2,1 8-7,3-1-3,0-4-2,-2 1 1,6 0 4,-1 0 1,0 1-7,1 1 0,0 0 9,-3 2-11,3 0-1,-5 4-3,-1 1-2,3 2 1,2 2-3,-2 1 3,4 1-1,1 3 1,-1 0-2,2 2-2,-5 2 0,4-1-5,2 1-3,3 6 0,-8-7-1,2 2-8,-1-2-7,-2 3-14,2-5-26,-6 2-28,0-3-27,1 2-34,1-2-31,0 0-31,-2 1-36,1-5-36,2 2-188,-1-6-484,1 3 215</inkml:trace>
  <inkml:trace contextRef="#ctx0" brushRef="#br0" timeOffset="13554.822">9038 14497 42,'10'-17'237,"-3"0"0,-4 1-4,-1 6-5,-2 1-12,-2 1-21,0 6-18,1-2-21,1 4-11,-10 1-10,3 4-7,-2 4-11,-5 6-4,4 2-6,1 1-8,1 7-6,0-3-3,6-1-10,2 0 1,2 2-5,3-3-6,5-2-3,2-4-5,3 0-1,1 0-7,4-6-3,7 0 0,0-2-3,2-6-8,0 0-4,-3-3 4,-3-2-6,4-1-5,-8 1 0,-2-5 1,0 1-4,-4-4 0,-3-3 2,-5 1-8,2-2 1,-6-2-5,-3 2 0,-4-1-8,-5-8-3,-4 3-4,-1 1-6,-5 2-5,-2-1-3,0 4-8,0 2-13,4 4-9,-6 0-13,7 4-8,1 2-12,-1 5-9,3 0-10,2 2-8,-1 1-13,3 3-3,0 0-7,2 4 2,-1 2-2,2 4-1,3 1 15,1 3-4,0 5 5,3 3-14,2-3 3,1 0 5,4-1 7,-3-4 8,0-1 1,1-1 21,3-1 4,-4-8 16,4 3 17,-2 2 3,-1-3 18,1-1 14,0 1 27,2 0 12,-2 1 14,1 0 12,-1 2 17,2 3 15,0 7 6,-6 5 2,2-1 10,0 1 1,-3 2-1,3 2 0,-7 2-4,-1 1 3,1 0 0,-3 0-5,2 0-5,-5 13-5,5-16-3,-1 1-4,0 0-5,1-2-6,-1-4-2,3-1-9,-1-10-15,1 0-2,2-4-3,-1-4-5,-2-2 0,4 0-1,0-1 10,0-1-6,0-2-2,0-3 0,0 0-6,0 0 0,0 0-8,0 0 2,4-15-12,-4 6 17,0 3 0,0-1 6,0 7-2,-4-10-4,4 7 10,-4 0-11,-4 3-4,-1 3-6,-7 4 5,-9 4-2,-3 5-6,-4 3 2,-7 9-1,-5-2 7,5 5-5,9-10-1,-8 8 3,9-7-23,-1 1 25,6-2-6,4 1 2,-1-5-1,6-1-1,2-5-10,4 0 5,1-3-5,0-1-2,5-2-6,1 0 3,4-3-4,-2-2-9,0 0 18,20-8-5,-3 0-6,7-9-3,3-1-2,2-6-6,10-5-1,1-5 2,-4 3 4,2-1 2,-9 8-5,3-11 5,-6 9 1,-1 1-3,-5 2 8,2 3-4,-8 4 0,-3 3 1,1 2-3,-3 4 0,-6 3 1,4-1 1,-3 2 6,-4 3 0,0 0-1,15 6-1,-8 1 8,-2 6-1,0-3 2,4 9 0,-1-2-4,4 5 4,-2-4-9,1 5 4,1-2-2,1 2 8,-3-9 0,-3 2-6,3-2 1,0 4 5,-1-3-11,0 2 4,-2-6-2,0-2-14,1 2 9,-3-3-7,0-1-26,-1-2-11,0 0-17,-2 0-9,0-1-18,-2-4-20,2 0-23,-2 0-18,0 0-19,0 0-19,-5-15-13,4 5-20,1-1-11,-4-10-172,0 3-442,-2-7 196</inkml:trace>
  <inkml:trace contextRef="#ctx0" brushRef="#br0" timeOffset="13925.1632">9095 14980 65,'-13'-1'147,"-3"1"7,-2 5-9,-1 2-3,-8 2-4,0 4-10,1 3-1,0 1-11,-1-1-1,4-2-9,0 1-6,5-3-7,-1 5 0,2-8-8,6 0-1,3-2-8,-2 0-2,3-1-5,1-2-1,2-1-3,1 0 0,1-1-6,2-2-1,0 0-4,0 0 0,0 0-9,26-8-1,-12-4-3,4 0-6,8-1 2,-3-5 1,0 2 1,1-1-1,1 1 3,-2 0 2,0 3-1,-3 3 5,-3 2 0,1 0-6,0 2 0,-5 4-4,1 2 7,1 1-2,1 6-3,-5 1 0,7 1 3,-2 5-5,3 3-4,-3-3-3,-2 1 1,5 5-5,-7-7-4,4 3 0,-3-2-2,1-2-3,-1-2-13,-3 1 13,-1-5-20,1 4-15,1-5-20,-2 0-21,-3 0-28,5-3-22,-2 0-33,0-2-39,3-2-37,-3 0-43,-1-1-154,1-2-448,1-2 198</inkml:trace>
  <inkml:trace contextRef="#ctx0" brushRef="#br0" timeOffset="15127.6343">12858 14881 67,'2'-20'71,"-2"-5"-5,0-2 0,2 10-7,-2 0-4,0-1-3,0 0 3,-2 2-3,2 5 18,-2-1 1,1 1-4,-2 2 4,3 1 2,-4 0-2,2 6-8,-3-1-3,5 3 2,-17 5-1,4 7 5,-6 7 4,0 6-1,-8 14 0,2 2 2,-2 4-4,4-3 1,1 1-6,3 1-1,1-15-4,0 1-6,5-4 0,3 1 1,-2-4-6,5-6-4,1-2-3,0-5-1,3 1-5,-4-3-1,4-1 5,3-3 1,0 1 14,-4-4-8,4-1-5,0 0-5,0 0-3,0 0-3,4-24-6,3 8-2,1-2 0,0-7 1,1-3-5,3-4-4,-3 0 0,0-4 0,3-10-5,-1-1 3,1 1 2,-1 1-5,-3 10-3,2-9 1,-2 7 2,-1 8 0,0-4 2,-2 6 5,0 3-1,0 6 6,-2 6-1,-2 2 2,0 1-4,0 3-3,1-2-1,2 3-1,-1 1-1,3 1 1,-1-2-1,7 2 1,-2 3-2,10-1-5,0 0 4,2-1-4,10 1 6,0-1-6,1-1 4,7 1 0,1 0 1,10 0 2,-12 0-5,-3 1-2,-1-2 2,-2 4-1,-4 2-1,-7-2 0,-2 0-2,-5 1 2,-4 0 0,0 0-1,-1 1 6,-3-1 0,-2 1 7,0-1 5,0 1 0,-2 2 4,1-1 5,-4 1 6,1 3-5,-2 1 7,1 0 0,-3 3 0,-3 5 2,2 0-2,-4 6-4,-1 3-1,3-1-2,-3 1 1,3 5-4,-4-4 1,0 3-6,1 1 4,-1-2-8,1 2 1,2 2 0,-3-5-5,4 3-3,-3-5 7,6 1-10,-3-8-1,3 5 1,-4-8-1,4 1-1,-1-4-5,0-3 8,2 0 1,-1 0 1,3-3-11,-4-1 10,2-1 2,0 0 2,1 1 3,-4-3-4,3-1 5,-1 2-1,-4 1-2,-1-2 3,-3 1-2,-7-3 2,2 4-6,-4-1-3,-1 1-1,-8-1-6,-1 2 3,-2-3 2,1 2 5,-2 0-10,1 2-10,-6-3-5,5 0-8,1 0-15,0-3-11,-2 2-22,5-2-21,2-1-16,4 1-19,6 0-23,-2-2-24,3-1-36,4 0-22,-1 1-37,2 0-165,-2-5-467,3 2 207</inkml:trace>
  <inkml:trace contextRef="#ctx0" brushRef="#br0" timeOffset="16257.9505">10786 15354 84,'-3'-5'152,"3"5"-11,-1-4-9,1 4-2,0 0-8,0-3-5,0 3-13,0 0-1,-4-5-9,4 5-9,0 0-6,0 0 0,0 0-10,0 0-2,4-4-7,-4 4-2,0 0-5,13 0-6,-8 0-3,2 0-5,3-1 0,5 1-2,2-2-9,1 2-1,2-3-4,0 2-1,-1-2-1,0-1 4,2 1-6,-5 0 1,3 3 2,-8-1-13,1-2 7,-6 2-3,3 1 2,-6 0 5,-3 0-2,11 1 3,-8 2 13,-1 0 4,0 4 8,0-3 0,-4 2 5,2 6-3,-2-2-1,-2 2 4,3 2-8,-4 1 0,5 2-1,-6 0-1,5-1-7,-1-2-4,2-3 1,-2 1-5,-2 3 4,4-4-7,-1-3 1,1 3-6,0-5 4,-2 2-8,2-1 1,0-2 3,0-1-4,-2 1 0,2-2-3,0-3 6,0 6-4,-2-2 0,2-4 1,-2 4 6,2-4 2,0 0 1,-2 1-1,2-1 2,0 0-9,0 0 0,-11-1-2,11 1-1,-12-2-4,5 1 0,-2 1-5,-2-1 2,1 1 3,-4-1 2,1 3-10,-6-2-6,6 0 3,-3 3 0,-5-3 1,8 3 7,-4-3-8,4 2 0,-6 0-2,6 0-1,0-2 30,1 3-7,1 0-13,0-1-8,4-1-15,1 0-5,-1-1-18,2 2-9,5-2-11,-9 3 0,9-3-7,-4 1 5,4-1 0,0 0 10,0 0 1,0 0-4,-6-8-7,6 8-4,2-8-16,0 4-22,2-3-31,-2-3-15,2 2-28,0-1-150,0-3-357,-2 1 158</inkml:trace>
  <inkml:trace contextRef="#ctx0" brushRef="#br0" timeOffset="16807.6674">10817 15212 52,'0'0'94,"0"0"-14,0 0 5,0 0 2,0 0 2,0-5 1,0 5-1,0 0 12,0 0 2,0 0 3,0 0-8,0 0-10,-4-5-9,4 5 6,0-4-9,0 4 1,0-8-3,0 5-4,0-2-8,-1 2 2,1-1-6,0-3-1,0 1-4,0-1 1,1-3-5,-1 2-3,0-3-8,0 2 6,0 0-1,0 1 1,3 3 1,-3-2 1,0 2-4,1 0 2,-2 0-9,1 5-2,1-7-2,-1 3-4,0 4-5,2-4-3,-2 4-3,7-1-1,-7 1 0,16 0-1,-6 2 3,2 0-9,5-2 4,-2 2-5,4 1 2,-1-3-2,2 0 2,-1 0-2,-3 3-1,1-3-2,-6 1 3,3-1-4,-5 1 1,-2-1-2,1-1 2,0 2 1,-8-1 1,7 2 2,-3 0 0,-4 1 7,5-1-1,-5-2 3,0 10 3,-1-3 4,-3 3-2,3 0 4,-3 2-5,0 0 4,-2 5 0,1-3 0,-3 4-1,2-1-2,-1 1 3,1 0-2,4-2-2,-6 1-6,4 2 3,-1-2-2,-1-2-4,4-5 1,1 2-4,-3-1 0,2-1-8,-2-2-7,4-3-8,-3 0-7,1 2-7,1-2-10,1-5 0,0 5-13,0-5-19,-3 4-31,3-4-26,0 0-43,0 0-22,-9-14-24,5 9-141,-6-3-387,-1-5 171</inkml:trace>
  <inkml:trace contextRef="#ctx0" brushRef="#br0" timeOffset="17394.5625">10762 15090 37,'-3'-4'126,"1"1"-4,1-1-8,1 4-16,-1-6-12,1 2-3,0 4 4,-2-7-15,2 2-6,0-1-1,2 1 0,0-1 3,-2 2-4,2-3 6,1 0 5,-1 0-1,0 1-3,4-3-1,-6 2-2,0 2-2,3-4-4,0 0 3,-3 1 1,4 0-2,-4 1-2,1 1-1,-1-5-5,3 6 3,-3-2-2,0 1 2,1 1 0,1-3 1,-2 3 0,2 1 1,-2-2 0,0 3-5,-2-3-1,4 3-2,-2 3-5,0-9 2,0 5-3,0 0-4,1 1-8,2-2 0,-3 5 0,3-6-5,1 4-2,1-2-1,1-1-6,4 1 2,-1 3-4,2-2-4,1-1-2,-1 3-4,3 0 5,-4-1 0,3 2-5,1 0 0,-1 1-1,-3-1-3,-2 1 3,0-1-4,-1 1 3,-7-1-5,12 0 5,-8 1-6,-4-1 6,9 3-4,-9-3-2,4 1-2,0 1 2,-4-2-2,2 2 5,-2-2-2,-2 9 1,4-3-3,-4 0 5,4 5-4,-6-1 3,2 1-1,2 0 3,-4 0-5,4 1 1,-3 1-2,6 2 1,-8 2 0,4 0 3,-2-8-4,0 3 0,3 0 1,-1-1 1,1-1-2,-4-2 3,3 2-5,1-3 4,0 0 1,0-2-3,0-1 1,0 1-1,0-1-1,-4 0 1,4-4 0,0 4 4,0-4-6,-4 6 0,4-6 0,0 4 0,-4-1-11,2-1-11,-5-1-17,1 0-12,-4-1-11,-1 3-15,4-2-1,-5-1-24,5 1-20,-6-1-16,2-1-15,0 0-23,-1-1-13,3 0-15,-5 1-110,5-1-340,-1-1 151</inkml:trace>
  <inkml:trace contextRef="#ctx0" brushRef="#br0" timeOffset="18147.6408">10701 15050 91,'0'0'140,"0"0"2,0 0-6,4-2 2,-4 2-8,0 0-7,0 0-6,-3-6-4,3 6-7,0 0-9,-12-2-7,3 2-11,0 0-7,-1 0-8,-10 0-3,-1 1-6,1 0-4,-2 1-4,-6 1-5,7-2-8,0 1 9,0-1-16,2 2 1,-2 0-5,-1-3 2,3 1-3,1 2-3,-5-1-5,6 0 1,-4-1-3,1 2 0,1-3 0,-2 0-3,-1 1-5,3-1 4,2 1-7,-3 1-1,2 0-3,4-2-3,1 1 3,1-1-2,3 2-1,0-5 1,-1 3 1,3 0-3,7 0 0,-10-1 0,5 0 6,-2-1-1,7 2 1,-7-2 1,7 2-3,-7 0 0,7 0 0,-5-3-1,1 2-1,4 1 1,-10-2 1,6 1 2,4 1 1,-10-1 2,1-1-5,3 2 2,-1-1-2,0 1 3,-1-1 0,-2-2-6,0 6 8,-3-6-6,3 6 3,-3-6 2,3 6 1,-1-6 1,2 1 2,2 2-2,-3 0 1,6-1 4,4 1-2,-9-1 0,9 1 2,-8-1-3,8 1 1,0 0 9,0 0-13,0 0-6,0 0-10,0 0-9,0 0-9,0 0-5,0 0-8,0 0-11,26 0-19,-26 0-11,14-1-19,-7 2-5,-1-2-10,-6 1-4,10 0 0,-3-1-80,-6-2-221,-1 3 97</inkml:trace>
  <inkml:trace contextRef="#ctx0" brushRef="#br0" timeOffset="18464.8673">9981 14898 39,'0'-2'118,"0"2"-19,0 0-3,-2-9-9,2 9-2,0 0-1,0 0-5,0 0-3,-23 10-3,14-5-2,0 1-8,-3 1-6,-1-3 4,-1 6-7,-3-3-3,3 2-3,0-4 8,-1 2-14,3-2 2,2 1-6,-3 1-2,6-3-1,-1-3-6,4 3 3,0 0-8,0 1 1,1-5-6,3 5 3,3 1 0,2 3-3,1-4-2,3 4-1,3 1-2,2 1 4,4 0-10,-1 1 3,6 3 2,0 1 1,-5-6-5,-1 0-2,12 2 1,-14-2 0,3 1-2,1-4 2,-7-1-11,1 1-2,-2-2-10,-1-1-4,0-1-8,-1 0-6,-2 1-8,-2-1-7,0-1-5,-1 1-10,-4-3-2,9 2-6,-9-2-16,0 0-17,0 0-8,0 0-71,0 0-197,0 0 87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7:23.2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15163 15308 25,'0'0'46,"0"0"-1,0 3 4,0-3-1,0 0-2,0 0 4,0 0 1,0 0 5,0 0 4,0 0 3,0 0 9,0 0 1,0 0-10,0 0-1,0 0-7,0 0 4,0 0-4,0 0-3,0-15-2,0 15-6,0-8 1,0 6 2,0-4-1,0 0-8,-1-2 2,-1 1-4,2 1 1,-2-2-4,-2 0 0,0 0 2,4-1 0,-4 2 2,2 1-3,-4-3-2,1 1-1,0-1 0,-1 3 0,-2-5 3,0 5-8,1-4-1,-2 3-4,-2-2 3,5 2-7,-3-1-11,-1 0 13,-5-1-7,2 1 4,-2-1 1,-1 0-5,-3 1-4,-1 0 4,2-1-2,-7 0 0,-2-1 4,-1 0-1,-4 2 1,0-2-1,-2 1 2,0 1-1,-1-1 3,-1 0-1,-4 4 4,3-3-7,-4 1 9,0 1-7,6 1 4,-5 2-2,3-1-1,2 0 1,4 2 0,-1-1-3,1 4 0,2-1-3,-1 2 1,5 0-3,-3 1-1,7-1 3,-6 5-3,0-2-2,4 0 0,2 2 3,-5 1 1,-2 2-1,7-2-2,-4 3 0,-2 0 0,0 0 1,2 5 2,-2-4-2,3 1 4,-3 2-4,1-2 3,3 2-3,1-3 0,-1 5 2,6-5-2,1 1 2,-4 4-2,6-4 0,-2 1 0,4 0-2,-4 0 7,5 0-7,-3 1 2,2 0 2,2 2-5,-7 4 3,8-1-1,-2-5-4,6 2 4,-2 1 1,-2-1 1,5 0-6,-2 3 3,3-3-2,-3 2 3,5 7 0,-3-7-1,2 0 4,2 0-2,4 8 3,-1-2 24,0 1-3,0-5-3,0 2-4,2-3-2,-1-1 0,3-1-5,-4 0 2,1 0-3,3 0 1,-1 0-2,2-1 1,-3 3-3,2-2 1,2-1-4,0 0 2,-2-1-4,2 0 7,1-2-4,0 1 2,-5 2-2,7 0 1,1-5 3,-3 3-1,6-1-3,-3 0 1,1 1 11,2 4-5,-2-4-4,5 4 7,0 1-4,-4-7 4,2-2-9,-2 1 10,3 0-5,0-2 1,-3 1-9,8 5 8,-4-5 1,-1 0-4,0-3 7,6 5-4,-5-2 0,-1-4 5,1 0-1,6 5 4,-4-3-3,4-1 0,-6-1 7,9 2-13,-8-4 8,6 4-2,-5-1 2,-2-4-1,9 4 2,-8-3-1,-1 2-5,7 0 3,-3 0 0,4-1-5,1 5 3,-1-7 4,-8 2 1,8-1-3,-7 0-1,0-4 4,1 4 2,-1-1-4,-1-2 2,3 1 7,-1 1-10,1 1 0,-3-2-3,2 1 12,0-1-8,2 0 7,-1 1-6,0-4 12,6 3-10,-8-3-1,2-3 3,-2 3 5,1-1-19,-3 1 17,2-5 5,-2 2 0,0 0 2,1 1-2,0-3-9,0 1-3,-2 1-8,-2-2 10,2-2 0,-4 3-6,1 0 0,2-3-1,0 2 2,-2 0-6,1-4-4,2 2 2,-6 0 0,5-1-7,-2-1-4,-2 4 1,-3-1 5,6-4-4,1 1-2,-2 0 3,1 1 2,0-1 3,0 0-7,-1-2 1,-3 4 3,1-5-4,1-1-1,-6 4-2,1 0 2,0-2 1,4-2-2,-5 4-2,1-3 3,-1 3 3,3-5 3,-2-3-7,-1 5 0,-2-2 2,3-1 0,0 1 3,0-1 0,-3 5-14,3-2 12,-5 0-10,6-1 5,-5 2 0,3-1 2,-1-2-2,-1-1 2,0 2-4,-1 2-16,1 0 18,0-3 5,-1 0-3,1-2 0,-1 2-6,-1-3 8,-1 1-4,1-4 0,1 3 1,-4-1-4,-2-2 2,5 3-2,-3-1-1,-3 0 1,1 0 1,2-1 4,-1 2-8,-2 2 6,-1-4-7,-2 2 5,-2 0-3,0 1 3,-2 0-4,-3-7 1,2 8 3,-6-6-8,-2 2 2,3 1-13,-4-2-2,-3 3-4,0-2-8,-1 0-4,3 2-11,-1-1-15,6 5-10,-2 4-11,7-3-16,-2 0-30,1 4-24,5 1-21,-1-2-33,3 5-40,3-3-41,-4 3-250,6 4-584,0 0 259</inkml:trace>
  <inkml:trace contextRef="#ctx0" brushRef="#br0" timeOffset="871.4189">15489 12209 118,'9'-16'144,"0"-1"-9,-1 1 5,-2 2 1,-1 2 0,0 3 2,-3-2-1,0 5-7,1 2-8,-1-2-11,0 1-12,0 3-14,-2 2-7,0 0-14,0 0-5,0 0-6,-6 17 0,-1 0-1,0 13-5,-7 16 4,5 5-2,2 9 2,-7 25 2,3-1 19,-5-1-4,2-1 1,3 0-4,-2-26-1,-1 27-2,0 4 1,3-7 1,1-21-4,2-2 2,-8 26-3,9-26-5,-3-1-4,-3-1 0,0-4-3,0 0 1,-1-3-6,0 1-1,-1-5 1,4-9-6,2 2 0,-1-3-2,-2-5-8,3 2 4,-3-4-8,1-2 2,2-3-5,1-4-3,-2-2-2,5-5-7,-4 3 5,5-4 1,-1-2 1,0 0-21,3-2-6,-1-1-7,0-1-18,0-4-20,1 3-29,2-3-34,0 0-20,-2-12-48,2 2-16,4-9-36,2-6-26,4-7-166,-3-6-462,5-10 204</inkml:trace>
  <inkml:trace contextRef="#ctx0" brushRef="#br0" timeOffset="1737.5042">15509 12335 28,'0'-18'138,"-3"1"-4,3-1-2,-1 2 0,2 7 1,0-4-8,1 2-1,-1 1-13,1 2-5,2-1-8,0 0-8,1 1 0,1 0-8,3 2-8,8-2-2,3 1-3,6-2-5,7 1-2,0 2-1,4-2-4,16 0-3,-1 1-2,6-2-1,-1 2-5,3 2-4,0 0 0,7-3-1,-2 1-3,33-5-3,-32 5-5,26-5 0,-29 2-4,1 3-1,3-5 6,-1 0-11,-2 0 5,-3-1-4,-4-1 3,-4-1 2,0-2-4,-5 5-1,-12 0 2,-3 4 2,-3-1 2,-1 1 0,-10 2 1,0-2 4,-3-1 6,-3 6 2,-3-2 0,0 1 0,-4 1-2,1 0 0,-1 1-2,-1 0-4,2-1-1,-5 0-3,3 2 0,-5 1-2,5-3-2,-5 3 0,4-1-4,-4 1-6,0 0-1,0 0-2,0 0 0,0 0 1,-1 11-5,-2-4 5,-2 4-3,-7 4-2,3 3 1,-6 8-1,-1 2 8,2 1-2,-4 2-1,-4 14-1,7-13 2,-7 16-1,5-2 0,-2 7 3,0-2 0,4 2 2,1 3 4,1 2-2,-5 22 2,5-23 3,6 2-2,-3 0 3,2 1 1,4-2-5,-2 0 6,3 22 4,-6-22 8,12-2 1,-7 2-6,0-3 5,2-2-5,-1 3 5,0-3-1,2-9-1,-4-6 3,2-2-1,2-1-9,1-1-11,-6 0 6,-1-3 6,6-2 0,-4-3-8,-1 2-2,2-5-2,-3 5 0,6-13 1,-3 3 0,-1-3 1,1-2-4,2-2 1,-2-1 3,3-3-4,-1 0 4,2-2-6,-2 2 1,-3-4 3,4 2-6,1-5 4,-4 6-8,2-2 5,2-4 1,0 0-6,-3 9-7,3-9 13,0 0-1,0 7-9,-3-7 5,0 2 3,1 1 4,2-3-9,-7 7 3,0-7 2,-1 2-1,-2 2-3,-2-4 0,-6 7 1,-3-6 0,-10 3-2,-5 1 0,-15 0-3,-4 0 1,-3-2 0,-6 1 5,-28 2-10,-2-4 3,30 2-3,-33 0 6,5 1-5,2 2 0,24-3 1,-24-1-2,26 4 3,1-1-3,0 0-4,9 0-1,13 0 4,2-1-11,5 0 12,12-3 5,-5 4-1,9-1-1,4-4-3,2-1 0,3 5-13,2-5-26,1 0 13,1 3-24,5-3-15,-8 0-16,8 0-14,-6 0-18,6 0-21,0 0-19,0 0-22,0 0-42,0 0-46,-8-8-44,8 8-228,6-7-578,-3 2 256</inkml:trace>
  <inkml:trace contextRef="#ctx0" brushRef="#br0" timeOffset="2515.8087">15830 11103 183,'-5'2'284,"1"-2"-9,4 0-17,0 0-9,0 0-12,0 0-27,-6-4-20,6 4-20,10-5-11,1-1-18,6 0-14,1-2-7,12 3-10,0-4-13,1-1-7,4 2-14,0 1-3,-4-1-3,-2 2-9,1-2-8,-11 4-3,-1-1-4,-5 2-4,-2 1-7,-1 0 2,-3 0-6,1 0-4,-2 2 0,-2-1-2,-4 1-8,5-4 0,-5 4-6,0 0-3,0 0-5,0 0-2,0 0-7,-11-4-5,2 3 1,9 1-3,-10-3 0,6 3 0,4 0 1,-12 0-1,5 2 1,2 0 4,0 1-4,-1 3 2,-2 2-1,0 1 4,-1 7 2,2 0 0,-5 7-4,3-4 3,0 5 3,0 5-2,1-4 6,2 2-5,-3-4-2,2 3 4,0-2 2,0 1 5,4-8-7,-6 2 0,5-2-1,-1 2 3,0-1 2,1-5-2,0-2 0,-1 0-6,0 5-8,-1-6-9,-1 1-20,4-2-23,-1 2-24,2-6-31,-1 4-22,0-7-13,3 2-17,3-1-40,-3-3-21,5 3-122,-5-3-385,11-6 171</inkml:trace>
  <inkml:trace contextRef="#ctx0" brushRef="#br0" timeOffset="2694.2796">16230 11262 139,'2'-5'207,"0"-1"-12,2 3-16,-3 2-15,-1 1-10,0 0-1,0 0-9,-5 15-5,1-5-6,-3 4-9,3 3-10,-1-6-7,0 5-9,4-4-10,-5 0-10,4 1-5,2-1-6,-2-1-7,2 0-15,2 0-22,0-1-25,1-2-28,1-2-32,3 2-27,1-1-35,2-5-35,6-4-178,-4 2-364,6-8 162</inkml:trace>
  <inkml:trace contextRef="#ctx0" brushRef="#br0" timeOffset="3849.8974">16469 11185 34,'0'-7'168,"0"1"-18,0 2-17,0 0-13,0 4-16,0 0-14,0 0-22,0 0-18,-11 11-24,11-6-16,2 2-16,-4 0-15,4 0-10,0 1 3,1-3 5,3 2 1,1-3 1,2 0 4,-4-2 1,4 0 8,-5 0 8,5-2 22,-9 0 20,10-2 21,-3 0 21,-5 0 18,2-1 14,0 0 12,-4 3 14,3-5 5,-3 5-10,0-4-11,0 4-13,0 0-9,0 0-10,0 0-9,-11 7-5,5 2-7,-2 0-2,-6 4-7,6 3-5,2-3-3,-3 1-4,4 2-3,-1-2-5,3 4 0,0-4-2,3-3-5,4 9 0,0-8-6,1 2 3,4-3-1,1 0-4,3 0 1,4-2-4,-2-4-3,6-1 1,-1-1-3,1-3 0,2-3-3,0-4 1,-8 2-2,5-2-4,-1-3-3,-3 1 1,-1-1 1,-2-6 1,-2 0-4,1 0 2,-2-9 0,0-1 5,-1-2 2,-1 1-1,-3-1 6,3 2 6,-3 0 9,-5 7 6,4 2 7,-2 6-4,-2-2 8,2 5-3,-2 0-8,0 3-12,0 3-4,0 2-2,0 0-4,0 0-2,-6 27 4,4-8-6,-5 7 3,1-1-6,4 4-1,-4 0-3,3 1 4,-1-4-5,1 0-3,3 1 1,0-8-4,0 0 8,0-2-10,3 0 1,-3-5 4,1 0 6,3-1-5,-4-6 7,2 2 7,2-3-4,0 0 4,2-5-3,-6 1-14,16-10 10,-8 4-2,3-7 3,1-1-5,-2-2 3,6-5-6,-2-5 1,3 1 1,-4-4-4,1 2-5,0-4 5,-1-2-3,1 3 1,1 1-1,-1 2-1,-1 5-3,-4 4 32,-1 2-31,1 2 0,-5 7-1,2-2 2,-3 3 0,1 2 0,-3-1-17,3 3-11,-4 2 9,0 0-4,0 0 4,-9 14 3,0-5 3,2 7-2,-2-3-1,-1 4-1,1 0-1,-2 0-8,4-1-4,0-2 3,0-1-2,4 2-1,2 0 10,0-3-4,1 0 1,1 0 3,2-1-1,-2 2 1,8 2 4,-4-6 1,1 6 2,1 0 2,3-1-2,-4-4 6,1 2-6,3 0-1,-1-3-1,-2 1-2,2 0 1,-3-5-9,4 4 3,-1-1 1,0-5-4,-1 1 1,5-2-2,-2-2 0,0-1 4,5 0-2,-3-2 1,0-1-3,4 1 4,-2-6 0,0 1 3,1-1 2,-1-3-1,2 3 2,-1-4-1,-3-1 5,-1-1 4,-1 0-3,-3 1 4,-2-1-2,4-2 0,-6 3 3,1 2 4,-1-1 4,-4 2 0,3 4 7,-2-1 2,-1 1 1,0 3-7,0 1-3,0 3-2,-4-3 3,4 3 0,-9 6-4,4-2 1,-4 4 3,4 1-6,-3 3 3,-2 2 3,0 1-4,6-1-4,0 1 4,1-5 1,1 2 0,0 1 2,2-2-4,2 0 1,1-1 0,3-2-2,1 1 1,5-1 4,3-1 2,5-2-4,9 0 2,-1-5-1,-6-2 1,9-1-3,-6-1 5,2-4-4,1-2 5,0-2-4,-5 0-2,2-3 3,-10 3-1,4-9 0,-3 0 1,-1-1 1,-5-3-4,5-1 1,-6-1 1,-3 0-3,5 0 7,-7 9 6,2-3-5,-3 4 9,-1 5 0,-2 2 1,0-1 2,0 5-6,0 2-1,0 4-2,0 0-4,-11 14-1,3 2 5,-1 1 0,-1 6-7,-1 6 1,0-4 3,2 3-4,0-3 0,4 1-3,0-2 5,3-4-4,-2-3 4,5 1-7,0-7-5,-1 2-9,3-1-11,0 0-4,2-3-9,1-1-7,2-3-14,2 2-17,2-5-28,-2 1-31,4-4-24,7-3-29,-3 0-25,-4-2-28,3-1-143,-2-3-419,2-1 186</inkml:trace>
  <inkml:trace contextRef="#ctx0" brushRef="#br0" timeOffset="4072.7496">17916 11168 78,'-2'-4'248,"1"-2"5,-2 4-2,3 2-3,0-8-9,0 8-11,3-6-14,0 3-18,1 0-10,2 1-12,2-5-14,4 3-3,5-1-10,4-3-4,0 3-4,7-2-10,-1 2-15,3 0-12,-9 1-6,-1 0-11,-1 2-5,-5-1-3,-3-1-6,1 2-15,-3 0-5,-4 2-17,1-3-24,-2 3-31,-4 0-32,6-2-34,-6 2-34,0 0-32,0 0-33,0 0-39,0 0-29,0 0-30,-14 7-147,7-4-466,0 1 206</inkml:trace>
  <inkml:trace contextRef="#ctx0" brushRef="#br0" timeOffset="5759.4901">17749 11722 140,'3'-17'231,"1"0"-6,-2 5-5,2 0-6,-4 2 3,4 0-12,-4 5-12,0-1-17,2-1-23,-2 5-16,0 2-10,0 0-15,-16 9-11,4 2-13,-2 12-3,-2 3-12,0 3-8,-1 3-4,-1 10-5,8-9-4,1-2 0,1 0-6,5-1-4,0 0-3,0-5-4,7 0-2,-2-7 2,1-1-8,5-2-2,-1-3 4,1-2-5,3-3 2,1-2 1,1 1-7,6-5 0,3-1-4,-2-4 0,-2-2 0,9-4-4,-9-1 0,1 1 1,5-7-4,-4-2 5,-1 1 0,-6 4-5,-1 1 1,-1 0-7,-4 0 10,-1 6 3,-1-2 1,1 3 14,0 0-4,-6 3-1,3-1-6,-3 4-3,0 0-3,0 0 0,0 0-4,-11 13-2,7-3 3,1 0-3,-2 2 1,0 0 0,1-2-7,3 3 0,-2-2-2,3-1 1,0 2 1,4-2-6,-2 0 2,1-4-3,2 4-1,1-5 6,-1 0-3,0 0 1,8-2-1,-5-1 2,4-3-1,1 1 1,0-4 2,-2 0 2,6-1-1,-4-5-4,-2 2-1,3-3 0,-7 1 3,2-5-2,0-2 0,-4 3 0,0-3 1,0-1 2,-5 7-1,-1-1-2,-2-4-1,-1 3 1,0 2-2,-1-1-4,1 5 7,-3 3-10,1-2 1,0 4-2,-1 2 0,7 0 2,-18 5 2,9 2-1,-1 0 4,-3 5-4,7-2 6,-2 4-6,3-3 0,-1 3 0,-1-2-3,6 1-1,-4-2-3,5 2 1,0-4-2,5 0-1,-4-1-1,3-3 4,2 2 1,-2-2 2,4-2 2,2-1 1,3-2 2,10-1-1,-2 0 6,0-5-1,6-3 2,0 0-5,-2-1 2,-7-1 3,1 0 1,-3-1 1,-2-3-1,0 3 2,-1-2 4,-2 1 7,-3 3 2,1 1 11,-4 0-1,-1 3 5,1 0 9,-2 1-7,-1 1 2,1 1-7,-2 0-5,-1 3-6,4-2-2,-4 2-1,0 0 0,0 0 0,-8 17-2,6-8-4,-2 1-2,1 2 3,-2 0 1,2 0-4,2 0-2,-3 0 2,4 1-7,0 0 5,3-5-14,-2 4 0,3-2-1,2 0-5,2-3 5,3 0-4,2-2 2,6 0 0,-1-3-1,3-4 2,0 1 1,0-3 2,6-1-1,-8-3 1,5-3 0,-6 1 7,1 0-3,-3-3 5,-1 0-4,-3-2 0,-1 1 4,-5 4 6,0-1 7,1 2-2,-2 2 7,-3 2 2,1 0 4,-1 1-10,1 2 3,-3-1-7,0 3-3,0 0 7,0 0-6,-5 10 3,0-3-6,0 2 0,1 0 0,-1 2-1,3-1 0,-2 2-3,2-1-6,0 0-2,1-1-4,-2-2-6,3 3-6,0-6-1,3 4-6,0-1 2,1-2-2,0-3 1,1 2 4,6-1 1,1-1-3,1-2 0,-3-2-3,11-1-1,-5-4 0,0 1 4,0-3-2,-2-1 5,3-2 8,-3-1-6,0 0 4,-2-3 10,0 2 1,-7-3 7,3 6 8,-1 0 5,-3 1 6,2 0 8,-2 3 1,-1 1 0,0 1-3,0 1-8,-1 2-3,-2 1 4,0 0-7,0 0 0,-2 12 1,-1-5-1,0 3-3,2 0 0,-5 4 1,1-5-1,0 3 1,-1 0-2,5-2 1,-3 2-1,0-5 4,-1 1 1,2-3-5,1-1 3,0 0 8,1 0 7,-1-2 16,2-2 2,0 0 3,0 0-5,0 0-6,0 0 2,3-14-5,4 5-9,-2 1 1,3-1-4,-3-1-2,4 3-1,1 1-2,2-3 2,-1 4-6,-2 2 6,2 1-8,0 0-6,2 6-2,-3-1 3,4 4 0,-4 0-6,2 1-2,-3-1 0,2 7-3,-2-1 1,-1-2-15,-4-1-18,5 5-23,-5-5-14,3 1-13,-2-2-15,2 0-19,0 0-14,1-5-10,4 1-11,-1-4-6,3-2-18,4-3-4,0-2 15,0-2 11,1-2 20,-3-2 10,3-5 27,-2-4 21,1-4 28,-1 1 27,-2-7 20,4-1 18,0-10 17,3-1 18,-3 0 13,-6 9 15,5-15 6,-3 18 22,-2 3 8,-4 4 3,1 8-2,-6 6-6,0 3-13,-1 4-11,-3 1-7,0 2 3,4 9-9,-7 8-4,-4 5 0,-4 9-5,-1 0-5,2 4-4,-7 8-2,0 1 0,4-11-13,1-3 3,1 1-11,2-3-2,-3-2 2,5-2-8,1-5-5,0-2-19,6-5-24,-3-2-28,5 0-24,-1-3-18,1-3-28,5-3-31,7-2-19,-2-3-7,6-1-15,1-4-9,5-8-133,-3 0-370,2-2 164</inkml:trace>
  <inkml:trace contextRef="#ctx0" brushRef="#br0" timeOffset="6255.2576">19481 11926 971,'14'-10'-11,"-4"1"28,-2 3 15,-3 1 11,2 1-6,-1 1-3,-3 1 11,-3 2 13,0 0 3,0 0 10,6 6 1,-5-3-2,-1 2-2,0-1 1,3 0 0,-2 1-2,3-1 1,-7 0 2,6-2-1,2 0 0,-2 0-3,-3-2-2,12-3-5,-5 2 1,4-2-1,1-3-1,-2-2 7,5-1 3,-6 2 2,7-3 10,-6 1 6,-2 0 1,2 1 5,-3-1-3,-1 1 6,-3 1-7,1 2 5,-1-1-3,-4 3-12,2-2-10,-1 5-14,0 0-3,0 0-3,-16 7-4,6 0-9,-8 5-2,-3 4-4,0 2-10,1-1-10,2-1-11,6-3-11,-1 4-4,2-4-11,3 1 0,3 0-6,5-3 3,0-2-3,4 3 4,-3-5 1,8 3 4,1-5 0,3 0 4,6-1 5,-1-4 2,5-2-2,4-1 3,1-2 2,0-2 0,0-1 1,3-2-1,-8-5 6,7 1 0,-7-3 2,0 1 5,-3-2 8,-9 4 4,1 1 10,1 1 4,-6 2 1,1 3 10,-6 1 0,6 2 13,-7-2-17,3 2-8,0 2-6,-4 2-4,0 0-2,0 0-3,5 14 3,-8-5-3,1 2 2,0 2-2,0 3-3,2-1-5,-2 2 4,4 1-1,0-2 2,0 0-1,1-6-6,-1-1 7,2 3-4,0-3 1,0-3-5,1 0 3,0-1 2,0 1-2,0-4 15,3 1-9,1-2-13,4-2-12,-3 0-16,3-3-17,-3-2-27,3 2-19,-4-4-20,1 1-23,2-7-41,-2 4-19,2-2-20,2-2-18,-5-1-15,-1 2-148,-5 0-432,4 0 192</inkml:trace>
  <inkml:trace contextRef="#ctx0" brushRef="#br0" timeOffset="6500.5696">19532 11719 168,'0'0'196,"0"0"-7,14-9-9,0 4-4,7 1-7,5-1-4,4-3-10,0-1-10,6 2-15,-2 3-8,-4-2-14,1-1-10,-1 3-9,-10-3-10,0 5-4,-2-3-9,-4 1-16,-6 0-23,5 3-29,-7-2-30,1 2-35,0 0-46,-2-1-42,-2 0-43,-3 2-106,0 0-328,0 0 145</inkml:trace>
  <inkml:trace contextRef="#ctx0" brushRef="#br0" timeOffset="7880.377">14959 12889 45,'-3'-3'130,"3"3"-6,0 0-3,-1-4-2,1 4 2,-2-3-9,2 3 8,-2-3 1,2 3 3,0-6-8,0 6 16,0-5-3,0 5 1,2-6-4,-2 6-2,0-4-2,0-1-11,2 2-3,-2 3-4,0-5 1,0 5-7,1-7-2,-1 7 1,0-5-7,0 3-8,0 2-5,0 0-16,0 0-6,0 0-6,0 0-1,0 0-6,0 19-6,-3-9 2,3 5-5,-2 1-4,-2 4 2,3-3 1,-1-3-12,0 2-1,-1 1 2,2-1-3,1 0-1,-3-1-2,2-3-1,1 0-2,-2-5-3,-2 4 1,4-6 1,0 0 2,0 0-5,-2-1-3,0 0 8,2-4-3,0 3 1,0-3-2,0 0 0,-1 4 3,1-4-4,0 0 1,0 0 0,-2-13-4,2 2 3,2 4 1,-2-7-1,0 2 0,1-3-1,-1-2-4,0-1 4,2 2-1,-2-1 0,-2 0-1,2 5 1,0-1 2,0 0 8,-1 0 1,-1 4 2,4-1 5,-4 5 3,2-2 3,0 2-2,-2 1-3,2 0 1,0 4-6,0-7-7,0 3 1,0 4 1,0-3-1,0 3 6,2-4-5,-2 4-3,5-3-2,-5 3 3,8-3 1,0 2-3,1-2 1,2 1-6,3-1-2,-2 1 11,9-1-9,-8 2-6,7-2 8,-8 2-5,3-1 5,-5 2-3,0-1-3,-2 1 3,0 0-7,-1-1 18,-7 1-21,10-1 3,-4 1 2,-6 0-2,7 1-5,-7-1 0,4 4 1,1 0 3,-3 0 1,-4 0-2,2 3 0,2 1 3,-4 2-4,2 0 2,-5 0-3,4 3 4,0 0 2,-1 4-2,-2-5 1,-1 2 3,3 3-3,0-2-1,0-1-2,1 1 4,1 0 0,0 2 0,-4-3 2,4-4 3,0 2-10,0 0 3,0-3-2,0-2 6,0-2-1,0 2 8,0-1 2,4-2-8,-4-1-8,0-3 5,0 6 6,0-2 8,0-4 10,0 0-4,-5 4-1,5-4-2,-5 3-4,5-3 5,-7 4-7,2-4-2,5 0 0,-18 1 0,10 0 4,-3-1-5,-3 3 5,1-3-3,-1 2-18,1 0-12,-1-1-11,1 1-24,-1-2-14,5 1-21,-3 0-22,2-1-24,0 0-21,5 0-32,-2-1-34,3-2-32,1-2-33,1 2-181,4-3-506,-2 1 224</inkml:trace>
  <inkml:trace contextRef="#ctx0" brushRef="#br0" timeOffset="8315.2004">15192 12960 34,'0'0'118,"0"0"4,0 0 0,0 0 5,0 0 0,0 0 1,0 0 4,0 0 4,0 0 3,0 0-1,0 0-3,0 0 0,0 0-2,20 0-6,-14 0-6,3-1-6,3 0-5,3-1-7,4 0 2,7-2-14,3 0-7,-1 0 0,4 1-8,0-2-3,5 4-7,-5-2-4,-1 2-7,0-2-4,-1 2-1,-8-2 3,-2 1-6,2 0 0,-6 1 1,-1 1 3,-5-1-2,1 1 0,-3 0-2,-1 0-1,-2-1-2,-1-1 5,-4 2-10,11 0-1,-11 0-2,5-1 2,-5 1-7,7-1-4,-7 1-2,0 0 2,0 0-3,6-2-2,-6 2 0,0 0-10,0 0 1,0 0-1,0 0-1,0 0 0,0 0 4,0 0-11,0 0-6,0 0-11,0 0-18,0 0-21,0 0-20,0 0-30,0 0-24,0 0-21,0 0-19,1 7-20,-1-7-25,0 0-24,6 1-29,-6-1-142,10 1-438,-5 1 194</inkml:trace>
  <inkml:trace contextRef="#ctx0" brushRef="#br0" timeOffset="9482.8318">16030 12896 16,'3'-8'158,"0"1"8,-2 0 4,1-1 1,-2 3-4,2-1-7,-2 1-9,0 2-14,0 3-12,-4-4-12,0 3-8,4 1-16,-15 5-5,4-2-7,-1 6-4,-1 1-7,2 2-5,-2 1-4,0 2-4,3 1-4,3-4-1,1 1-2,4-2 1,1 1-3,1 0-1,0 0-1,3-2 0,4-1 1,-1 1-2,2-3 5,9 1 0,-4-3-6,14-2 3,-9-2-2,5-3-1,-1 0-6,2-3 0,5-4 1,-9 3 3,0-5-5,-3 2 4,2-3-1,-3 0 0,-3 1 1,0-5-2,-3 2-5,-1-2 2,-1-1-1,-3 2 5,0-6-7,-2 5-2,-1-2 1,-2 2-8,-5 0 0,0 3-6,1 4-6,-4-3-1,0 6 0,-4-2-7,-4-1-7,1 6-10,-2 1-7,-5 2-5,3 2-4,-2 2-6,0 4-5,3 1 0,1 4-6,-1-2-6,5 3-1,1 2-4,0-2-2,6 3-2,1 0 1,0-2 6,3 1 3,2 0 3,2-3 11,1-3 5,4 2 5,-2-3 6,1-1 2,1 1 10,4-3 8,-4 1 4,0 0 6,-2-4 4,5 4 2,-6 0 11,5 1 10,-1 1 2,1 3 7,-4-2 4,-2 7 3,3-3 3,-3 6 4,1-2 3,-4 3-3,0-2 0,-3 5 6,3 2-5,0-5 6,-3 2-4,2 4-3,1-9 3,-3 3 2,-2-2-7,5-2-9,-1 3 5,-2-4-9,1-5 5,-1 2-2,-2-3-4,5-3-2,-1 1-4,1-4-2,-1 3-2,-1-2 4,2-2 4,0-3 7,0 6 8,0-6 1,0 0-10,3 1 4,-3-1-3,0 0 2,0 0-7,0 0 1,5-10 2,-5 10 0,0 0 4,0 0-6,0 0 4,-4-5-6,4 5-25,0 0 21,-14 2-9,1 3-5,-4 2 4,-3 2-3,-8 4 0,-1 0 9,0 1-23,2 1 0,0-1 5,1-4 1,3 5-7,4-6-1,2 1 2,0 0 4,3-1-9,4-2-3,0-1-2,4-2-4,1-1-2,1 2-7,1-1 5,1-2 4,2-2-9,0 0 2,0 0 4,18-5 8,-3-3-7,2 0-1,8-6 0,3-1 3,-2-3 0,1 0-1,3-2 3,0-4-4,10-5 4,-10 7 3,-2-3 1,0 1-5,0 1 5,-6 1 0,0 3 7,-6 4-7,-1 3 11,0 0-4,-6 5-5,0 0 7,-2 1 10,0 2-11,-3 1 5,0 0 1,-1 2-3,-3 1 0,9 4-1,-4 0 1,4 5-4,-3 2 8,3 1-4,3 4 3,2 5-3,5-2-1,-1 4-2,0-5 2,1 2-8,-3-3 12,-1-3-3,2-2 2,-3 1-3,-1-2-3,-4-1 4,-1-2-4,0-3-2,-1 4 0,-4-7-12,4 3 19,-4 1-4,0-4-8,-2 2 3,1-4-12,-2 0-9,3 4-28,-3-4-15,0 0-16,0 0-37,0 0-24,0 0-21,-6-13-14,2 8-26,-5-2-16,4-1-16,0 2-11,-3-3-11,-2 0-1,1 1-1,-4-3-171,-1-1-462,-2 0 204</inkml:trace>
  <inkml:trace contextRef="#ctx0" brushRef="#br0" timeOffset="9865.0087">16131 13126 141,'-2'-5'181,"1"-2"-3,0 3-14,-3 0-15,-1 3-13,5 1-9,-17 4-3,8 1-1,-5 2-7,-1 2-4,-2 1-5,1 2-1,-2 0-5,1 0-7,1-1-1,-1 1-3,3-3-4,0 3-3,5-4 4,0-2-10,4 1-6,-4-2-5,4-1 6,0 0 5,2-4 7,-1 4 10,4-4 3,0 0-1,0 0-2,0 0-7,0 0-13,15-13-3,-4 2-7,2 4-7,2-4 5,-1-2-6,4 1-8,-1 0 8,0 0 1,1 4-15,0-3-2,-7 5 4,2 1-6,3-2-2,-5 3-3,0 3-7,2-1-1,-1 4 9,0 0-7,-1 1 16,6 2-21,-7 2 6,5 1-10,1 1-2,-1 1 5,-5-3-5,6 4-2,-7-2 2,2-2-11,0 2-19,-2-4-19,2 0-21,-4 2-27,1-3-21,-2-3-25,1 4-21,0-2-25,-1-3-21,-1 0-33,1-3-32,-6 3-17,9-5-177,-6 4-490,2-4 217</inkml:trace>
  <inkml:trace contextRef="#ctx0" brushRef="#br0" timeOffset="10557.1416">14611 12369 188,'-7'-1'187,"7"1"-11,0 0-9,0 0-7,0 0-3,0 0-11,0 0-9,20-7-4,-7 5-7,4-2-8,0 0-8,10-1-5,1-2-8,-2 2-8,-6 0-8,2 1-9,0-1-5,-2-2-7,-1 2-3,-4 2-8,-1 1-3,-5-4-5,0 5-3,-6 1 0,5-3-3,-4 1 0,0-1-6,-4 3-8,2-7-10,-2 7-9,-4-5-10,-2 5-6,-2-1-6,1-1-2,2 1-4,-4 0 3,-5 0-1,5 2 3,-3 0 1,1 3 2,3-1 3,0 0 1,-2 4 0,2 0 1,2 2 1,-1 4 4,1 1 1,-1 2 2,1 1 2,5 3 1,-3-1 2,0 2 0,4-3 2,0 1 1,-3 0-1,3-1-2,-2-1 1,1 0 0,-3 0-2,1-3 4,1 2-2,-2-3 1,0-5-2,2 3-9,-1-3-19,3-2-23,-2 2-24,0-3-20,2 0-18,0-1-19,0-4-5,2 3-11,-2-3-7,0 0-105,11-5-282,-5-2 124</inkml:trace>
  <inkml:trace contextRef="#ctx0" brushRef="#br0" timeOffset="10730.2652">14844 12487 94,'5'-11'142,"-2"6"16,-1-2-12,-1 3-9,2 2-6,0-1-16,-3 3 3,0 0 3,0 0-2,1 16 5,-1-6-12,-1 1-3,1 2-9,0-2-6,0 3-5,0-2-5,1 5-8,0-9-3,3 5-7,-3-2-3,2-4-8,-1 3-6,3-3-6,1-1-17,-3-1-16,3-1-25,-1-1-43,2-3-63,3-3-48,-1-2-180,1-2-378,3-3 168</inkml:trace>
  <inkml:trace contextRef="#ctx0" brushRef="#br0" timeOffset="11485.4337">15109 12366 126,'0'0'211,"0"0"-19,0 0-10,0 0-23,0 0-12,0 0-5,-10 14-6,7-7-10,-3 6-6,-2 1-7,1 2-10,1 0-5,2 0-11,0-1-5,-1 1-3,4 0-9,-2-4-1,3 0-7,2 0-4,2-2-4,-1 0 0,2 0-2,2-3-4,-1 2-5,5-4-2,-2-2-2,1-1-1,1-2-5,2-1 0,-2-1-6,1-3 1,-1-2-5,4 0-1,-3-3 3,-5 2 1,5-8 1,-5 1 4,3 0 3,-4-2 12,6-6 1,-8-1-2,-1 3 5,5-5 4,-5 0 2,-2 1 9,1-1 4,1 3 9,-3 6 1,1 0 5,-2 6 4,1 3-12,1 2-3,-1 2-3,0 4-25,-1-6-7,1 6-5,0 0-1,2 22 6,-3-6-4,1 11-3,0-2 0,-1 1-9,-2 0-4,3-1 1,3 3 1,-6-3 1,3 0-18,-1-6 18,1 0-7,1-4 0,-3 0-4,-1 1 16,3-2-24,3-4-2,-3-2-14,1-4-2,0 4-13,2-6-14,-2 4-5,-1-4 5,0-2 0,5 2-4,-5-2 7,8-7-2,-4 2 6,1-2 2,1-1 0,1-4 3,2-3 4,-1-1 1,-3-4 5,9-4 0,-5 0 2,3 0 0,-1 0 5,-2 6 0,1 2-1,-4 2 3,3 4 3,-2 0-1,-5 4 3,3 0-4,-2 0 7,-1 4-4,-1-1-8,-1 3 6,0 0-8,0 0 4,0 0 1,0 0 3,-20 12 2,17-6-4,-6 1 1,1 3 3,3 0 2,-1 2-5,3-1 3,1-1-3,0-1-1,0 2 3,4-1 1,4-1 6,1 2 0,-2-2-3,6 0 3,3 1 0,0 0-2,0-1 4,2 0-4,-1-3 0,-1-2-8,3 2-16,-5-2-23,2-3-19,6 1-37,-8 0-34,6-4-24,0 0-25,0-1-18,-2-4-11,1 4-7,-8-4-129,4-2-384,-3 1 169</inkml:trace>
  <inkml:trace contextRef="#ctx0" brushRef="#br0" timeOffset="11992.2612">15719 12443 182,'2'-6'72,"0"-1"2,-4-1 6,4 1 11,-4 3 10,2 0 11,-2-2-2,0 2 5,2 4-2,-3-5-9,1 1-3,2 4-8,0 0-4,-3-3-6,3 3-1,0 0-3,0 0 0,0 0-1,0 0-4,0 0-1,0 0 0,0 0-3,0 0-2,0 0-1,0 0-5,20 3 0,-12-5 8,0 1-3,-2-4 8,4 2 6,-1-3 2,-2 0 1,-1 1 4,0 0 1,-3 1 3,2-3-1,-2 2-3,-1 0-3,2-2-1,-4 2 1,0 3-18,-4-3-2,4 5-14,-10-1-2,1 5-4,2 3-5,-2-3-1,-5 4-12,5-2-10,0 4 7,-3 2-5,4-2-2,2 0-4,1 0-6,1 2-10,0-3-5,4 5-1,0-3-6,-2-1 0,4-1 0,2 2 0,1-5-4,0 2 0,0-4 2,1 1 3,8-1-1,-5-1 1,4-3-1,0 0 4,0-3 1,2-1-1,-4-1 2,2 0 2,3-4 0,-2 0 5,0-3-3,0-3-2,3-7 4,-6 6-2,3-5 2,-4-5 0,3-2 3,-6 3 1,2 3 4,-4 3-1,0 2 11,0 0-2,-2 5 5,0 2 8,-3 2 1,1 1-5,2 3-4,-3 0-6,0 4 1,0 0 8,0 0-12,-9 15-5,5-3 4,-2 7-1,-3 6-2,3 3 1,-3 0-2,3-2 6,1 1-6,3-8-3,0 1-1,0-1-8,0 3-6,2-5-15,-2 0-12,2-5-13,0 0-15,2-2-13,0-1-7,2-1-13,-2-2-16,1-2-25,2 2-34,2-4-20,-1-2-30,2 0-11,1-1-165,-3 0-438,0-4 194</inkml:trace>
  <inkml:trace contextRef="#ctx0" brushRef="#br0" timeOffset="12179.9227">16013 12330 76,'0'-5'244,"0"2"-7,0-4-15,5 4-18,-3-4-15,1 3-11,7-4-17,-2 2-14,1-1-9,6 0-13,2-1-13,1 1-10,-2 0-10,1 1-10,1 1-11,-1 0-7,-6 0-12,3 2-23,-5-1-33,-3 3-34,0 1-42,-6 0-30,10-1-32,-10 1-30,6 2-159,-6-2-356,0 0 158</inkml:trace>
  <inkml:trace contextRef="#ctx0" brushRef="#br0" timeOffset="12963.687">14172 12579 149,'0'-13'225,"0"2"-14,0 1-7,-1 0-8,-2 3-11,2 1-13,-2 2-10,1 0-25,-4 1-11,6 3-13,-11 5-13,1 2-7,1 3-10,-4 4-6,-1 6-4,4-1-5,-2 3-7,0 3-2,6-7-7,-2-1-5,4 0-5,0 0-2,4-2-2,2-2-5,-2 0 0,2-3-5,2 2-3,0-2 2,5-2 0,0-2-3,3-2-3,2 1 1,-1-3 3,3-4-6,6 0-3,-4-3 2,0-2-2,1-1-2,-2-1 2,-4 0 2,0-3-3,0-2 8,-3 1 0,-1-3-1,-3-1-2,-1-1 1,-1-1 1,-3 1-6,-2 0 1,-1 1 2,0 0-5,-1 0 5,1 5-5,-4 0-6,2 2-2,-1 1-1,-2 5-12,-1-1-14,4 3-14,-6 2-15,-1 1-18,-1 5-14,-3 4-21,1 1-14,-4 8-20,2 4-24,4-2-9,2 2-25,-1 3-22,2-2-116,4 1-361,1-1 160</inkml:trace>
  <inkml:trace contextRef="#ctx0" brushRef="#br0" timeOffset="13625.3988">14154 12894 173,'0'0'184,"0"0"-6,10-5-11,-10 5-20,0 0-12,0 0-8,3 7-4,-5-3 5,4 4 1,-4 1 0,1 4-2,-1 4-5,0 2-6,0 0-4,-1 8 1,-1 0-3,2 2-6,-3 4-6,2-1-5,-1 0-3,2 2-8,2 1-2,-3-1-6,2-1-5,1-1-1,-3 0-8,3-1 0,4-4-9,-2 1-2,-2-3-3,1-5-7,1-4-4,1 0-4,0-5 0,-2 1-3,0-5-3,-1 1-2,4-3 1,-3 1 9,0 0-3,1-2-2,-1-1 11,-1-3 2,2 4-13,-2-4 0,0 0 11,0 0 1,0 0-10,0 0 3,0 0 5,0 0 1,0 0-8,-13 0-9,7 3 7,-3 2-10,-6 2 0,-2 2-9,-6 4 11,-3 4-3,-2 0-10,-1 1 4,1 0-9,3 2 7,-1 1-2,3 3 4,1-4-6,4 4 8,-1-4-5,2 1-3,5-6 10,6-5-13,-1 2 3,-2-3-6,4-1 5,3-2 1,2-1 0,0 0 3,0-3 1,0 1-7,0-3 2,9 1 12,-9-1-10,17-8-1,-2-2-4,4 1-2,4-7 0,-5 0 5,4-7-10,-1 1 12,-3 0-9,2-3 5,-1 1 0,-3 1 1,0-1 0,0 2-1,-1-3-3,-5 10 9,4 1-9,-5-1 7,-4 5-9,3 0 11,-4 1-5,0 4 7,0 0-1,-1 1 1,1-1-1,-4 5 3,2-3-4,-2 3-7,0 0-8,9 5 10,-7-1-1,4 4-1,-1 2-2,2 1 1,2 5 5,6 5-2,3-1-4,3 4 0,-2-2 3,3 4 0,-1 0 5,9 1-3,-4-2 4,1-1-5,0-1-3,-2 1 6,-4-6 7,3 3-14,-5-4-1,1 0-4,-8-7-1,-2-1-17,0-1-13,-5-3-3,0 1-12,-1-2-8,-1-2-2,-3-2-19,0 0-15,0 0-21,0 0-23,0 0-18,-5-16-14,1 6-19,1-5-17,-4-2-21,-1-7-20,0-3-13,-1-1-138,0-2-433,-1-1 191</inkml:trace>
  <inkml:trace contextRef="#ctx0" brushRef="#br0" timeOffset="14488.6863">14222 12934 142,'-2'-2'156,"1"-3"-3,0 3-7,1 2-12,-8-5-10,2 5-8,6 0-7,-18 2-5,7 3-4,-1 2-5,-6 5-4,-4 3-1,1 2-7,-4 0 0,7 0 2,0-3-10,3-2-2,0 0-2,3 0-5,1 1 0,3-6-5,0-2 2,3 5-3,0-6-5,2-1-1,-1 1 0,4-1-3,-3 0 4,3-3-5,-1 4-1,1-4 2,0 0 0,0 0-4,0 0-1,18-7-1,-9 1 1,-2 0 0,6-9-3,-1 6-4,-2-3 0,2-3 0,1 1-2,1 0 4,-3 1 2,0-1-1,1-1 2,-3 2-1,-2 3 4,2 1 0,-1 0 4,0 2-2,-5-1-2,5 1-5,-2 3-4,-2-2-1,1 4-11,-1 0 0,5 2 4,1 4 0,-2 0-4,4 4 5,3 4 4,6 8 2,1-1 9,6 1-1,3 1 13,1 2-6,9 5-6,-11-8 4,13 6-4,-13-6 0,1-2-12,5 0-1,-5-1 2,-1 0-2,-2-2-5,0-4-3,-3 1 3,-7-4-9,-1-1-2,-4-2-6,-3-1 1,-2-1 7,-3 0-2,4-1 4,-4 0 10,-1 1 6,0-2 1,0 0 5,-4-1 2,5 3-3,-5-3-2,4 2 3,-4-2-5,2 2 6,-2-2-14,0 0 3,0 0-3,0 0-8,0 0 2,0 0-7,4 3 2,-4-3-5,0 0 1,0 0-8,0 0 6,0 0 0,0 0-4,0 0 3,0 0-5,0 0 1,0 0-3,0 0 1,0 0 1,3 2-5,-3-2 6,0 0-8,0 0 2,0 0 3,0 0-5,0 0 0,0 0 3,0 0-1,0 0 0,0 0 2,0 0-4,0 0-9,0 0 1,0 0 11,0 0-2,0 0 1,0 0 3,0 0-3,0 0 1,0 0 3,0 0-8,0 0 3,0 0-1,0 0-4,0 0 1,0 0 6,0 0-7,0 0 1,0 0-1,0 0-1,0 0 4,0 0-3,0 0-5,0 0-3,0 0-3,0 0 1,0 0-5,0 0-3,0 0-15,0 0-1,0 0-20,0 0-18,0 0-34,0 0-17,0 0-22,0 0-16,0 0-23,0 0-25,0 0-21,0 0-24,-14 3-30,14-3-36,-11 4-197,7-3-562,-1 0 249</inkml:trace>
  <inkml:trace contextRef="#ctx0" brushRef="#br0" timeOffset="17635.2946">15542 15159 30,'-4'3'117,"4"-3"4,0 0 8,-4 0-3,4 0-3,0 0-9,0 0-3,0 0-5,0 0-9,10-7-6,-3 0-8,-1 2-3,6-9-9,0 2-10,4-2-6,4-6 0,0-1-10,1-4 3,1-1-10,0-3-3,-3 1-6,-2 0 1,-1-1-3,-3 1-4,-4 2 1,-4-2-9,-3 8 2,0 4 1,-4 3-1,0 1-5,-2 0-1,-1 2-2,1 5-3,0 0 0,-3 3-4,1 2 2,-1 5-5,0 2 6,2 5 4,0 2-15,4 4 2,1 1 3,3 2-2,6 6 1,4-2-1,4 1-1,4-4 5,-2 0 1,5-1-6,0-1 2,-1-1 1,-4-2-2,-4-2 1,-4-8 3,-4 3-1,1-3-5,-2 0 8,-4-2 2,-2-1 0,-4 1-3,0 0 0,-6-2-3,0 2-1,-9-1 4,-2-1 1,-6 2-6,-4-1 2,2 1 2,4-1-2,-4 0-1,3 1-19,5-1-1,2 0-22,2 0-12,7-1-37,2 1-10,2-2-21,2-1-23,4-1-81,0 0-247,0 0 109</inkml:trace>
  <inkml:trace contextRef="#ctx0" brushRef="#br0" timeOffset="18773.712">16138 14800 38,'0'0'130,"-10"9"-10,6-3-17,3 5-2,0-5-13,-2 5-1,3-1-14,4 0-10,-1-1 3,-1 0-2,1-3-10,-1-1 0,1 2 8,1-4-19,1-1-2,1 1 2,-6-3-3,13 0-5,-7-5-9,2 0 3,1-2-4,-2-1 0,1-1-5,-1-1 10,-2 1-1,2-2 2,-4 3 0,1-2-2,-2-3 15,2 8 1,-4-2 1,0-1 1,0 2-6,0 6-3,-4-6-4,4 6 1,0 0-6,-21 7-6,5 3 0,2 2-1,0 3-5,-4 4 0,2 5-2,1-1-4,0-2 0,5 1-1,1-3-1,4-3 0,3 1-4,0 2 3,-2-3 1,8 0-3,-2-5-1,0 0 4,3-3-8,0 1 5,0-4 1,9-2 1,-1 1 1,1-3-4,4-2-1,3-3-2,-1 0 2,9-6 1,0-2 0,1-4-3,-2 1 2,3 0-4,-5-3 4,-3 0 0,-3-3-1,-4 7 0,-6-2-3,0 3 5,-4 2-2,-1-2-3,-2 1-2,-1 0 7,-4 2-1,-1 0-5,0 0-3,-1 3 5,-3 2-3,0-2 2,1 5-3,-1-1 0,0 3 0,7 0-5,-11 6 7,8 1-1,1 0-1,2 5 0,2-2 6,5 6-3,2 0-4,5 5 4,-1-5-2,6 5 3,-3-3 0,1 3-1,-2-6-2,3 4 1,-5-3 1,-2-4 1,1 3-3,-3-3 2,-2-1 1,-2-3 0,2 1 0,-4-3-2,2-1 1,-3-1-7,1 1-1,2-2-3,-1-1 2,1 1-12,-5-3-5,11-3-10,-6-2-5,6-3 1,-2 1-5,0-2 1,3-6 0,-1-1-1,-3-2 3,5-7 8,-4-1 6,-4-1-9,5 1 18,-6 2 7,3 5 3,-4-1 14,0 4 9,1-2 3,-3 7 12,0 3 8,-1-2 5,3 4-8,-3-1 3,1 3-9,-1 4-3,0 0 3,0 0-5,5 15 3,-1-1 0,0 1-5,4 3 2,-3 0-3,6 5 1,-1 0 1,0-6 3,5 5 0,-3-5 2,-2-3-4,-1 2 2,0-5-1,1-2 0,-1-1 4,-3-3 12,-1 2-6,4-4 12,-4-1-7,-1-2-2,-4 0 0,10-2-2,-3-1-6,0-2-1,0-3-1,1-1-1,-5 1-6,1-3-1,-4-1-2,9-4 1,-8 6 0,3-1 0,-1-1-5,-2 1 4,2 1-5,-2 3 2,-1 1-8,2-3 2,0 5-1,-2-2 0,1 2 0,0 0 7,-1 4-7,-1-7-5,0 3 2,1 4-2,1-6-4,-1 6-1,0-6-2,0 6 1,1-4-4,-1 4 7,2-5-1,-2 5 1,1-3-1,-1 3 0,-1-5-1,1 5 2,0 0-4,1-5 2,-1 5 0,0 0 2,0-4-2,0 4 3,3-4 0,-3 4 1,0 0-4,0 0 2,0 0-2,0-7 2,0 7 1,3-1-1,-3 1 2,0 0 3,0 0-5,0 0-3,0 0 6,1-8 0,-1 8-2,0 0-2,2-8 3,-2 8-3,1-4 1,-1 4 2,0-8-2,0 8 1,1-5 1,-1 5 5,2-9-9,-1 5 3,-1 4 3,-1-10-3,1 4 1,0 1 3,0-1-4,0 6 0,0-12 3,1 9 3,-1 3-3,0-6 6,0 0-8,0 6 0,0 0 1,1-5-1,-1 5-1,0 0-3,0 0-7,0 0-19,0 0-5,-5 19-28,4-10-25,-2 1-41,4 1-33,-2-1-35,0 2-172,2-2-397,0 1 175</inkml:trace>
  <inkml:trace contextRef="#ctx0" brushRef="#br0" timeOffset="19008.6898">17288 14739 39,'0'0'134,"0"0"-1,-10 20-9,6-5-3,-3 3-8,2-1-11,-2 10-2,0-1-4,0-1-14,2-1-5,1-5-6,3-2-6,0 1-5,1-1-7,2-4 1,1 0 0,3-2-7,0 1-10,1-6 4,3 1-3,0-2-15,4-2-21,-1-3-19,6 0-32,-1-4-44,0-4-39,0 1-98,-4-4-248,3 0 110</inkml:trace>
  <inkml:trace contextRef="#ctx0" brushRef="#br0" timeOffset="20133.8213">17683 14763 157,'0'-6'209,"0"1"-11,0 5-12,-4-7-16,1 4-17,3 3-12,-13 2-18,4 1-5,-3 2-8,-4 6-8,-5 5-8,7-2-6,-5 5-6,2 4-9,0 0-5,6 2-4,-3-4-10,7 4-2,2-7-8,2 1-2,2-2-3,3 2-4,0-8-4,3 2-1,2-3-7,1-2-4,2 0-2,3-2-5,1-2-9,0 0-9,5-4-13,-5-1-6,7-2-4,-2-5-14,-1 1 8,0-3-17,-2-1 2,2-2 7,1-7-8,-1 2 15,-2-5-4,-4 7 11,-4-1 1,2-1 6,-2 1 9,-2 3 15,1-1 8,-1 6 13,-2 2 6,-3 1 2,3 2-8,-4 4-2,1-5 4,-1 5-6,0 0 0,0 0 1,0 0-1,-10 19-7,7-8 8,3 2-2,-3-3 3,6 0-1,0 1 3,-2-1-1,2-2-2,2 0 2,-1-2-2,1 0 0,4-1-1,1-1 1,-2-2-2,6-2 3,-1 0-5,0-4 2,1 1 1,-2-1 4,3-4 1,0-4 3,-3 5 10,-4-1 2,-1-3 4,3-2-4,-3 4 7,-3-4 7,0 3-3,-3 0-6,-1 1 0,0 5-5,-1-3-8,-3 1-2,-1 4-4,1 0-3,4 2 3,-18 0-12,7 4 1,-1 4-2,-2 4 0,-2 2-2,4-2 0,0 3 0,6 2-4,-1 0 1,-1-2-4,5 2 1,1-1-4,2-5 0,2 1-3,2 1 0,3 1-1,0-5 1,7 0 1,2 1 1,0-4 0,12 0-1,-1 0 0,-6-6 1,8 0 1,3-2-1,-1-3 0,0 0 0,-2-2 4,0-2-2,-1-2 0,-1-3-3,-3 1 2,1-3 0,-9 3 3,3-4 4,-6 2 2,-1 1 0,-3 1 8,-2 2 9,-3 0 1,-1 2 4,-1-1 5,1 2 4,-3 4-3,-3-4-11,-1 4 1,-1 4-4,5 0-4,-20 4 1,8 2 5,-6 3-13,2 5-1,2-1 3,-8 6-2,4 2 0,8-6-3,-3 0-3,3 2 1,2 0-5,-1-3 7,3 1-1,2-1-2,2-5-4,0 0 4,2-1-1,0-2 2,4-1 2,0 1-2,2-2 4,-1-3-3,3 0-4,1-1-1,1-2 2,2-2 4,-2-3-4,5-1 9,-3-5-13,2 1 7,-2-2-5,3-9 2,-4-3-2,1 0-2,1-2 5,-3 0-5,1-6 0,-4 3 2,0-4-1,-1 2 10,-1-2-9,3-1-1,-4 2-5,-2 3 4,1 0 2,0 4 8,-2 0-14,-1 13 3,0 3-1,0 1-3,0 3 11,0 3-19,0 4 11,0 0-6,0 0 1,0 21 3,0 4-3,-1 4 7,-2 5-5,3 1 3,0 15-7,0-16 5,0 2 3,3-1 2,-2 0-1,1-3-2,1 3 3,4-5-3,-3-4 0,3-1 2,-2-7-4,3-1 4,-4-1 3,5-7-12,-4 2 5,-1-4-14,1 1-5,0-4-4,-1 1-5,2-5-13,-3 1-17,-3-1-20,0 0-23,14-6-19,-10 2-15,0-4-27,1-2-11,-2 0-9,0-2-8,-3-3-17,0-2-5,-3 0-140,-4 3-383,-1-2 170</inkml:trace>
  <inkml:trace contextRef="#ctx0" brushRef="#br0" timeOffset="20508.7488">17308 14459 8,'0'0'138,"-3"11"-5,3-5-2,-2 1-13,2 2-1,0 3-6,0-7-12,2 7-3,1-7-6,-3 3 6,3-3-5,-1 1 4,2 0-2,-1-4-7,5-1 1,-8-1 4,14-2 3,-5-2-10,0-1 7,2-2-7,-2 0 2,-1-1-6,5-4 0,-4 0-6,-1-2 0,-2 4-3,-1-2-4,-3 1-3,0 0-2,-2 0-4,-2 2-3,-1 3-11,-2 0-4,0 2-3,1-1-4,-4 3-6,-1 2-2,-1 1-1,1 2-17,1 1-14,-2 2-20,2 2-22,1-1-20,0-2-36,5 5-27,-1 1-29,3-1-29,0 3-36,0 0-121,0-5-373,3 4 165</inkml:trace>
  <inkml:trace contextRef="#ctx0" brushRef="#br0" timeOffset="23333.7854">21015 15520 43,'-2'6'89,"2"-6"7,0 0-5,3 3 2,-3-3 4,0 0-3,2 4 2,-2-4 4,0 0 6,0 0 0,0 4 4,0-4-1,0 0 5,0 0 1,0 0 3,0 0 1,0 0-1,0 0 0,0 0-8,0 0-6,0 0-6,0 0-7,0 0-2,-14-5-10,12 2-1,-1-2-7,-1 1-3,-1 0-2,0-1 0,-1 2-4,-3-5 7,0 2-22,0-2 6,-2 2-9,0-2 1,-5-2-6,0-1-1,-3 3-4,-9-9-6,11 8 3,-7-3-2,-5-5-3,1 2 1,-2-1-1,0 2 0,-2 2 4,2-3 2,-2 3 3,0-1 4,-2-3 3,1 3 1,-7-1 0,7 4-2,-4-2 2,2 5 0,-1-4-10,-3 3 2,3 1 5,0 0-6,3 1-5,-3 1-4,2 0 3,-2 1-5,2 1-4,0 2-1,1 0 1,1-2-2,3 3 2,-2-3 1,2 3-7,-1 3 8,0-3-18,0 3 5,2-2 0,-1 1 1,-2 2 2,-1 0 9,0 1-26,0 0 17,3 0-9,-2 2 4,4 0-5,-5 1 15,6 2-18,-1-3 5,1 3-3,-1-1 2,-1 3 1,5-4-3,-2 6 1,2-2-2,0 1 1,0 1 6,-2 5 2,1-2-12,2 0 3,-1 2 4,-1-2 0,4 2-4,-2 0 4,1 1 0,1-3-4,1 3 10,0-1-7,-1 2-1,4-4 0,3-1 4,-5 4-5,9-3 0,-5-2-6,3 1 6,-1 6 0,3-4 0,0-1 5,0 3-3,4-3 1,-1 2-1,1 0-10,1-1 9,3 1 0,-2 0-1,2 0-4,1 0 5,1 0-4,2-2 2,-2 3-2,5-4-2,-2 3 0,3 0 6,-1 0 4,1-2-5,1 1-1,1 7 0,3 0-8,-2-8 11,1 5-1,5 1 4,-1-3-10,-2-4 1,6 4 12,-2-1-7,3 1 0,-2-4 38,6 2-4,-3-1-3,6-2-2,-2 1-3,-2-2-21,5 0 16,2-1-3,-2-1-5,1 0 6,4 2-5,-1 1 0,3-5-1,2 3-5,-3 0 1,14 4-2,-11-9 0,-3 2 5,6 1-7,-4 2 0,13 0 2,-15-3 1,0 0-5,-1 0 6,3-2-10,-5 2-1,0-1 4,-1-1 4,2-2-8,1-1 2,-6 2 2,1-2 3,3 0-1,-2-2 4,0-3 2,0 2-6,0-2 6,2 1 3,-2 0-2,2-1 2,-1-2-16,3 0 13,-1 2 5,0-3 4,-2-2 1,2 5-3,0-5-2,-2 1 3,-1 1-4,-1 1-1,1-2 4,-2 0-4,-4 2 0,4 0 3,-9-1-3,6-2 1,4 0 2,-1 0-1,-5-2 4,3-2-9,2 0 4,0 1-2,1 1-2,2-3 1,-11 3-6,10-3 4,-1 0-1,-2 1 2,-1-2-5,-3 2 6,2-5 1,-1 2-2,3-2 2,-4 2 2,4 1-6,1-3 2,-2-1 0,0-2-2,-2 3-1,-8 2 1,-2 0-3,4-3 5,1 1-6,0-2-1,2-3-2,-3 0 2,-3 4 2,-1 1-3,6-10-1,-1 3 3,-5 4-7,4-3 9,-4 3-7,-3 4 3,3-3 0,-3 3-2,-3 2 4,-1 1 0,4-4 3,-2 4-2,-2 0-3,0-2 8,-1 3-8,1 1-1,-2-4 2,0 1-1,-1 1 0,1-1-2,-1 0 0,-1 0 6,2 0-4,-4 1 4,3-2-5,-2 0-4,-1 2 2,0-2 1,0 0 3,-1 2-2,-2-1 0,3-1-2,-4 0 1,2-1-6,-1 1 3,1 2 3,-1-2 1,-3-5-12,3 5 13,-1 0-5,-2 2 2,1-2 3,-2-3-3,-3 0 2,3 0-3,-4 2 4,4 1-2,-4-2-5,0 0 0,-1 1-1,1 0 3,-2-1-10,0 1 14,-3 2 1,3-1-2,-1 2-8,1-2 7,2 5 1,0-2 3,1 4-13,-5-5 8,1 2-2,-4-2 3,3 1-1,-2 1-1,-1 0 3,1 0 0,0-1-6,-1 1 4,-1-1 0,2 1 4,-2 3-1,0-2 1,4 2-8,-5 1 1,3 0-1,1-3 2,-2 4 6,1-1-3,3 2 4,0 2-8,-2-7 1,0 2 1,-2 3 1,6-1-3,-4 0 1,4 0 4,0 3-3,-2-1 3,0 0 1,5-1-2,-2 1 1,11 1-8,-21 0 4,10 0 3,0 0-5,11 0 5,-23 0-1,14 1-8,-3-1 13,12 0-3,-17 0-3,8 0 3,9 0-4,-17 2 5,11-2 0,6 0 2,-15 4-3,10-4-1,5 0 0,-13 4-3,6-1 4,7-3 1,-10 1-5,10-1 7,0 0 0,-10 1-9,10-1 1,-9 2 1,9-2 6,0 0-1,-13 1 0,13-1-3,0 0-1,0 0 8,-9 3-6,9-3 0,0 0 3,-10 3-5,10-3-1,0 0 2,-8 3 4,8-3-2,0 0-1,0 0-4,-10 2 0,10-2 2,-9 3 2,9-3 0,0 0 0,-7 1 0,7-1 0,0 0-2,-7 3-1,7-3 3,0 0 0,0 0 5,0 0-2,0 0-6,0 0 3,0 0 0,0 0 1,0 0-2,0 0 2,0 0 1,0 0-1,0 0-5,0 0 4,0 0 6,0 0-15,0 0 12,0 0-1,0 0-3,0 0 6,0 0-2,0 0-7,0 0 5,0 0-5,0 0 5,0 0-1,0 0 3,0 0-4,0 0 1,0 0-2,0 0 4,0 0 2,0 0-2,0 0-1,0 0 1,0 0-5,0 0-2,0 0 7,0 0-1,0 0-1,0 0 3,0 0-6,0 0 3,0 0 3,0 0-3,0 0-4,0 0-1,0 0-1,0 0-5,0 0-19,0 0 8,0 0-4,0 0-17,0 0-11,0 0-14,0 0-5,0 0-29,0 0-12,0 0-24,0 0-32,0 0-28,0 0-34,0 0-37,0 0-39,-9 6-40,9-6-189,-7 2-581,7-2 257</inkml:trace>
  <inkml:trace contextRef="#ctx0" brushRef="#br0" timeOffset="29093.1323">20275 14564 26,'1'-19'147,"0"3"4,2 5 6,-1 1-7,0-1-10,-1 5-14,0-1-10,0 6-11,-1 1-9,0 0-2,0 0 0,-5 19-2,3-7-4,-4 15-2,0-3-3,3 1-1,-4 1 4,2-1-13,1 0 4,-1-6 3,0-2-13,1-6-4,0-1 0,2 3 5,0-7 3,1 1 12,0-2 14,-2 0 3,3 0 8,0-5-7,-5 2-5,5-2-9,0 0-1,-1-12-12,1 0-7,0 2-5,0-9-4,1-8-7,-1-1-6,5-1-1,0-4-10,-1 1 3,0-3-8,0-11-1,0 13-5,3-16 0,4 2-4,-4-7-7,5 7 2,6 3-5,-3 13 6,-1 4-4,4 3-8,1 5 8,-1 7-14,-4 2 9,0 5-4,-1 4-5,-2 2-4,2 3-8,-2 2-5,-3 4 1,0-1-11,-3 6-11,-4-1 0,-3 3-7,-6-2-9,-8 6-4,-7 1-13,-2-5-9,1 0-6,-8 0-2,5-3-1,0-2 8,0 1 7,10-5 10,0 0 8,4-4 2,3 1 9,0-1 3,2 0 0,4-3 2,-1 3 5,5 1 7,0 3 1,5 3 3,4 2 4,0-1 8,12 7 11,-3 0 4,3 1 7,1-3-3,7 0 8,-3 2-4,1 0 3,2-4 1,-6 2 2,0-1-6,0-3-1,-5-1-3,-1-2-9,-4-5-17,-1 0-17,-2 1-13,3-2-13,-3 0-13,0-4-11,-3 0-14,-7 0-5,17-7-6,-11 2 13,1 0 3,1-2 18,-2-3 2,0 2 7,-2-5 12,-2 3 20,2-2 16,1 1 7,-2 0 20,-1 3 4,-2-1 11,3 4 17,-2-1 9,2 0-1,-2 2-2,2 1-5,-3-1-3,0 4 3,9-1-4,-3 1 8,-6 0-3,13-3 7,-6 3-4,5 0 3,-1 0 0,1-1-3,2 0 6,-2-1 1,1 0 6,-2-1-2,-1 1 5,1-1 1,0-1 5,-4-1-2,2 2 14,-4-1-13,-1-4-3,0 3 0,-4-2-2,4 2 1,-4-1-4,0 0-4,-4 0-5,4 1-7,-4 1-3,0 3-2,-3-1-8,-1 2-6,8 0-4,-19 5 3,6-1-3,0 5-1,0-2-3,6 2 0,-2 1-2,0 5-1,-1-1-8,5-3-4,2 5-3,2-3-10,1-4-8,2 0-4,4 3-7,0-3-4,5-1-8,4 2-2,2-3-7,0-4 4,12 0 2,-7-1-5,0-2-10,-2-5-3,7 0 5,-8-1 7,-2 0 4,-3-2 7,0-1 2,1 0 7,-6-1 6,-2 2 17,3-1 10,-4 1 18,-1-1 15,-1 4 10,0 0 6,-3 1 6,4 0-2,-3 0-8,0 2 0,-2 2-7,0 0 0,0 0-8,0 0 3,0 0-3,-10 11 1,7-3-3,2-1 0,-4 3-6,1-1 1,4 0 6,-4-1-8,2-2 0,1-2-1,-1 1 4,0-1 3,0-1 11,-1 1 4,3-4 10,-4 6 9,4-6 8,0 3 1,0-3-8,0 0 2,0 0-8,2-13-7,3 8-2,1-3-4,1-1 3,2-5-11,1 6-3,3-5-7,0 2 2,2 1-1,2 3-3,-3 1 1,4 0-7,-1 4-1,2 0-1,-5 4-2,0-1 4,-1 3-3,2 4-5,-5-2-1,6 4 1,-8-1 0,1-1-4,-2 1 2,-1-1 0,-3 1-2,-3-4 3,-3 3 0,6-3 11,-3 1-7,-3-1-1,3-5 6,-4 7-3,4-7 1,-9 1 10,9-1 1,0 0 3,0 0 2,-9-7-3,9-1-1,0 1 3,4-3-10,1-2 2,2-1-3,4-1-1,-1 0 2,3-1-5,1 2 4,-2 2-16,7 2 9,-4 2 0,2 0-11,0 4 7,-2 2-4,-2 2 8,1 1-14,-1 1 4,4 4 3,-8 1 1,0 0-11,0 2 5,1 3-2,-2-2-4,-2 2 2,-2-3-12,-1 6-8,-3-2-14,0-2-23,0 0-21,0-1-22,-3 1-29,2-1-26,-2-1-31,0-2-27,3-3-30,1 2-11,-1 0-160,2-2-455,2-2 202</inkml:trace>
  <inkml:trace contextRef="#ctx0" brushRef="#br0" timeOffset="31399.0513">21834 14418 161,'5'-10'199,"-1"5"-1,0 2-25,-1-1-3,0-1-15,-2 2-17,0 0-6,-1 3-17,0 0-10,0 0-5,-7 12-4,2-4-5,-2 5 1,2-1-10,-1 5 4,-1 0-8,4-1-5,1 1-8,1 4 1,1-4-3,3-1-6,-3 1 1,3-4-7,1-2 2,4 1-2,-3-5 2,3 0-10,-1-2 4,7 0-11,-3-5-7,6 0-3,1-2-4,0-4 2,-1-1-2,-2-2 6,-1 0-11,2 0 7,-4-4-9,-3 4-4,3-5 1,-3-2-5,-3 1 4,3-3-3,-6 1-3,-1-1 0,-3 1-2,-3 1 1,1 1-3,-5 1-4,-2 1 3,3 4-2,-6 1 0,-1 3-4,0 3 2,-1 2-1,-3 4 2,1 1-1,-2 5 0,6 0 2,-1 2-4,3 0 3,4 2 3,1-2-4,1-1 0,4 1 3,2 2-6,1-4 6,7 2-2,0-3 6,3 2-3,6-3 2,2-3-1,-1-2-1,8-3 5,3 0-6,-9-2 3,1-3 0,4-3 0,-1 4 1,-4-4 0,-4-1 0,-1-1 0,3-2-3,-5-1 2,-5 0 4,4 0 6,-4 1-1,-3 0 5,3 3 1,-1 1 9,-3 3 1,-1-2 2,0 4 0,-1-2-1,2 2 1,-3-1-11,-2 4 2,0 0-7,0 0 2,9 9 0,-4-3-3,-1 4 1,1-1 2,2 3 1,1 2 9,2 1 3,0 2-2,1-1-4,0 1 1,3-1 4,-4 0-2,3-4 0,-4-3 0,-1 1-4,-2-2-4,3 1 2,-1-3 1,-4-2 1,2 1 12,-2-1-2,0-3 4,1 0 2,-5-1-4,0 0-5,13-6 6,-7 2-3,3-2-6,-3-5-7,5-2 0,-1-6 2,0 2-4,3-5-4,1-3 0,-1 0 1,-7 8-4,9-9-2,-6 11 1,-1-2-5,1 0 10,-3 2-7,-2 6-6,1 1 1,-1 2-2,0 2-10,-4-2-12,1 3-16,-1 3-17,0-4-20,0 4-19,0 0-30,0 0-36,0 0-32,-1 14-36,2-9-28,-1 2-31,4-2-164,-3 0-489,7-1 217</inkml:trace>
  <inkml:trace contextRef="#ctx0" brushRef="#br0" timeOffset="32187.7945">22779 14359 123,'0'0'186,"0"0"-7,-20 0-11,20 0-12,-8 8-8,4-4-10,-1-1-6,1-1-14,1 4-5,0-4-6,2 2-5,1-4-6,0 5-7,1-1-2,-1-4-3,8 4-8,-5-4-1,-3 0-6,13-4-6,-4 3-4,0-4-3,4 0 5,-3 1-8,0-2 1,-2-1 3,1 0 0,0 1 2,0-3 3,-4 4 4,-1 1 0,0-4 2,-3 4 3,3 1-7,-4 0-5,0 3-9,-5-6-8,-1 5-2,6 1-6,-19 3-6,4 1 0,-4 2-4,-2 2 0,2 1-6,-6 6-3,3-4 0,4 2 1,2-2-4,3 3-4,4-4 2,-1 3-1,3-2-5,5-1-1,2 1-5,1 1-5,4 1-1,3-5-1,3 5-6,8-4 5,1 0-4,6-1-5,6-3-1,0-5-4,3 4-3,2-4-10,1 0-2,0-4-2,-2-3-5,0-2 6,2-2-1,-3 1 6,-3-4 0,-4 1 2,-3-1 4,-8 3 2,-2-2 3,-4 1 3,-5 2 2,-1 0 1,0 0 1,-5 0-2,-5 1 5,0-1 1,-1 2-3,-7 0 5,-4 3 5,-2 1-7,0 4 6,-3 1-3,2 2 4,-9 3 1,9 1 2,-4 4 5,6-1-1,0-1 2,5 1 3,4 3-1,4-2 0,-2 0-1,3 1 1,0 0 3,3-3-1,2 0 3,5-1 0,-2 2 2,3-2-1,4-1-2,0-1 4,2-2-4,1-3 2,8-1 5,-3-5-3,4 0-3,-3 3 3,0-8 1,5 0-4,-2-4 3,-6 2-2,-2-2 3,2-6 0,2-3 3,-5-1-4,-1-4-2,1 1 1,-4-4 0,0-2 1,-4 2-4,0-6 3,-2 3 2,1 0-1,-1 5 9,-2 5 9,0 6 3,-1 3-1,-2 6-8,-1 4-3,1 1-3,1 4-1,0 0-4,-11 18 1,2 9 0,0 3-1,-2 2 1,0 13 1,-2-1-5,4-9 1,0 0-1,1-1-5,2 12 5,1-15-4,0-2 1,5 1 5,0-11-7,5 9 5,0-10 2,0-2 0,4 0 3,0-3-4,4-2 3,0-3-6,-2-3 0,5 1-1,-1-4-2,4-2-5,-2 0-19,-3-4-10,0 0-14,1-3-12,0-2-21,-3 3-18,-2-2-16,4-5-11,-2 1-15,-1-2-11,-2 0-8,0-3 1,1 0-13,-1 0-6,-5 0-3,4 0 4,-4 2-144,-4 0-341,0-2 152</inkml:trace>
  <inkml:trace contextRef="#ctx0" brushRef="#br0" timeOffset="33133.6591">22060 14818 204,'2'-9'208,"0"3"-15,0 0-21,-2 4-19,0 2-8,0 0-15,0 0-4,3 17 0,-6 0-4,-3 8-2,2 1-11,-2 2-2,-2 1-1,-2 0-6,2 2-3,-1-1-5,0 2-3,2-1-7,-4-5 0,1-1-11,4 0-1,-2 1-2,4-7-3,-1 6-7,1-9-3,-1 3 1,4 1-10,-2-6 2,3-1-7,3-1-4,-2 0 2,4 0-4,0-4-3,2 0-4,-2-3-1,1 0-6,-2-3 2,4 2 2,1-4-7,2-3 8,-2 3-16,-1-8 8,2 3-9,-2-2 1,-2 1-5,0-6-3,1 0-4,-3 4 4,-2-4-6,-2 1-1,0 0-1,0-1-3,0-1-1,0 1 3,-5 0-8,-1-2 5,2 5 0,-4-1-4,-1 5 2,-1-2 2,1 2-1,-2 0 3,2 0-2,-3 4 1,2-3 6,2 2 0,-1-1-4,4 1 6,-4 0-1,3 0 11,3 0 14,3 2-5,-5-1-3,5 1-2,0-4 4,0 4-4,8-4 2,-2-3-7,7 3 5,1-5-3,7 0-2,8 3 0,-4-2-1,6 3 1,-3 1-2,4 3 2,-1 2-5,0 1-3,-1 2 7,-2 2-3,-10 1-3,1 0 1,-4 2 1,2-2-1,-9 3 0,1-2 1,-3-1 4,-2 4-4,0-5 9,-4 2 2,-3-3 5,2 2 2,-3-1 4,-1 0 2,4-1 0,-3-1 6,-1 1-4,1-2-2,-2-2 6,6-1-5,0 0 0,-12-8-5,9 3 3,3-4-2,0-2-7,3-3-1,5-1-4,-2-2 1,3 0 9,5-11-17,0 7 3,3-2-10,2 2-4,0 3-3,-3 2-2,0 5-8,1-1 4,-2 0-14,3 5-8,-4-2-6,-2 4-14,-1 1-12,-2 2-18,-2 0-19,0 4-15,-2 0-17,0 2-18,1 0-15,-3 2-27,5 2-28,-6 4-13,2-7-149,0 2-420,5 1 186</inkml:trace>
  <inkml:trace contextRef="#ctx0" brushRef="#br0" timeOffset="33846.9669">22810 15026 168,'0'0'201,"-3"-6"-8,3 6-14,0 0-8,-10-1-16,10 1-6,-14 8-8,6-2-6,-8 1-14,4 4-6,-3 0-2,2 1-12,3 0-6,-4-1 1,2 4-19,0-2-5,4-3-6,2 3-6,-2 0-6,3-4-4,1 0-5,4-2-4,-1 1-7,2-2 6,2 1-9,-1-2-6,2-1 0,-4-1-1,8-2 0,-6 0 4,-2-1-11,0 0 0,17-2-3,-11-1 2,-1-1-6,-1-1 1,1-1 7,-2 0-7,2-3 2,0 0 1,-1-3 0,-2 5 7,2-6-6,-4 2 0,3 2-5,1-7 2,-2 7 2,1-4-6,-1 4 2,6-3 1,-2 3 4,-1 1-8,4-1-1,2 2-1,0 1 0,-1 2-2,3 1 1,-3 3-2,4 2 0,-1 2-1,0 4 2,4 4 0,-10-4-1,3 7 3,-2 2 2,0-3 10,-4 2-2,0 0 8,-1-1 9,-4 1 2,1-4 5,-1-1 1,0-2 5,-1-2 2,0-1 5,0 1 3,1-3 3,1-4-5,-4 6 5,4-6-1,-4 5 8,4-5-9,0 0-4,0 0-8,0 0-2,3-17 2,-2 6-2,6-4-10,0 0-4,3-2-3,3 3 13,6-6-19,4 3-5,-1 1 0,0 2-2,2 3-4,-6 5-1,4-1 2,1 5-2,-2 1-4,-4 2-4,5 2 1,-3 3 6,-5 2-9,-1-3 0,-2 4 5,-3 0-8,-3 3 5,-1-3-1,-3 2-2,-1-2 4,-1 3 0,-3-3-1,0 0 7,-1-2-5,0 2 4,-2-7 2,0 1-2,3-1-6,-4 2 1,3-4 9,5 0 0,-8-6 13,6 1-16,0-2-2,4-2 0,2-5-2,5-2-4,1-1 2,9-2 3,2 0-9,6 2 11,-2 1-12,3 6 4,-1 1-3,1 2 8,-5 5-6,5 2 2,-10 5-5,1-1 7,1 4-5,-5-1-1,-2 5 3,-1 0-7,-4-3 7,0 7 1,-4-5-9,1 1 6,-3 4-21,0-6 4,0 6-37,-2-5-35,-2 2-28,2-2-37,0 2-41,0-1-43,0-3-21,2 1-29,1-2-185,-1-1-519,5 1 230</inkml:trace>
  <inkml:trace contextRef="#ctx0" brushRef="#br0" timeOffset="34601.7549">23969 14916 208,'5'-18'262,"2"1"-9,-4 5-11,2 2-20,-1 4-24,-3-1-17,1 6-16,-2 1-10,0 0 1,-2 18-4,-1 0-6,-7 8-11,1 4-1,-2-1-9,1 0-4,1 3-17,0-2-2,3-1-12,-2-2-7,3 1-1,1-10-16,7 0-8,-6 0-4,6-2-6,-1-3-3,7-1-3,-1-5-2,2 2-2,4-6-9,3 0-2,4-3-9,1-5-7,-1-1-2,4-4-7,-1-3-4,3 0-2,-5-6 2,1-1-1,-4-4-3,-2 1 5,1-7-2,-3 1 2,-2-3-4,-2 1 3,1 0 3,-3-1-4,1 5 8,-4 1 1,-2 8 1,-3 7 7,1-2 8,2 4-2,-4 2-1,0 4-9,-2 1-3,2 2 6,0 0-5,-15 13 4,5 2-2,-4 8 4,-3 2-1,0 3 10,6 1-2,-4-1 4,-2 0-3,4 1 3,-2-2-8,5-1 8,2-9-5,-1 0 7,1-2-3,3-1 7,1-6-3,-2 2 0,6-5 1,-1 0 9,1-1 6,0-4-3,0 0-13,6 0 2,-6 0-3,14-10 4,-1-2-9,5-1-5,4-1-1,3-2 9,3 3-15,-2 1-10,2 2 17,-8 3-12,2 2 0,-4 1-1,1 1-7,-2 3 4,-7 3 1,3 2-5,-2 2-2,-2-1 5,-2 4 5,-1 0-8,0 0-1,-2 2 2,-2 1 0,1 1-1,1 1 4,-2-4-11,-1-4 13,1 3-7,0-3-1,0-2 5,1 2-6,3-2-10,-1-1 7,2-3-1,4 2-1,1-3-1,3-3-4,4-2 13,-1-2-15,0-1-1,10-4-1,-9 1 6,3-3-3,-2-3-1,-1-1-1,1-2 5,-8 6 3,1-3 3,-4 2-5,0 2 14,-2 3-11,-5 0-3,-1 5-1,-2-1 3,-1 2-3,-5 3 3,7 1 6,-14 4-2,3 0-3,-5 3 5,3 3-2,-2 1-1,4 1 0,0 0 5,3-1-3,1 0 6,2 0-4,1-1 2,3 2 2,0-3 3,6 2-3,2-4-6,3 2-10,1-4-8,2 0-17,6 1-22,1-4-21,-1 0-25,-1-1-31,-5-1-22,1-4-34,3-3-36,-3 1-21,-4 0-9,-1-3-180,0 2-479,-1-1 213</inkml:trace>
  <inkml:trace contextRef="#ctx0" brushRef="#br0" timeOffset="34829.818">23808 14955 26,'-4'2'186,"4"-2"-8,0 0-4,0 0-6,0 0 1,33-3-15,-6 1-4,2 0-12,10-3-17,-3 1-11,2-1-14,1 2-6,-3-1-18,-4 1-15,0-3-34,-2 2-35,-11 3-45,1-5-54,-1 4-45,-10-1-107,0 1-285,-1 1 127</inkml:trace>
  <inkml:trace contextRef="#ctx0" brushRef="#br0" timeOffset="35923.577">21859 16484 155,'0'0'220,"0"0"-22,0 0-16,0 0-14,0 0-19,10-13-13,-4 3-18,4-6-3,1-1-11,2-7 2,1-4-10,-1 2 0,2-2 3,-3-4-11,1-1 3,-1-12-2,-1 12-7,1-1 6,-7 1-2,-1 5 1,1 3 7,-2 7-6,3 3 1,-4 4-10,0 4-2,1 1-14,-3 2-7,0-1-4,0 5-7,0 0-5,0 0-2,-9 19-5,6-2-6,-4 10 0,0 4 1,3 2-1,-3-3-8,3-1 0,-1 1 1,2-1-8,2-1-1,-2-3 3,3-4-4,2 4 5,0-7-8,1-1 3,-2-5 4,5-1-9,0-1 3,1-3-11,-3 0 4,2-5-1,2 1-2,3-4-3,1-1 1,1-4-6,5-5 0,-1 0-4,2-7 1,2 1 2,-2-2-1,-6 4-2,1-1 4,-1-1-1,-1 2 3,-2 5 2,-3 3 4,-2 0-5,1 3 8,-2-2-10,-4 2 6,0 4 7,0 0-9,0 0 1,0 0-3,0 0 5,-11 18 2,6-8-5,-1 3 1,-2 2 2,3-3 0,0 2 2,4 0-3,-1 2 7,1-5-6,1 3 4,1-5-3,1-3 0,-1 4 4,5-5-2,1 1 6,-1-2-7,4-3 4,3 1-1,1-2-4,6-2 8,-4-4-6,11 0 3,-7-4-3,4-1-2,2-4 1,-8 3 2,1-5 1,-4 5-7,0-3 4,-4 1 1,-1-1-1,-3 3 1,1-4 3,-5 4 0,-1 1-7,1-1 6,-2 4 2,-1-1-5,0-3 2,-1 5-2,-2 2-1,1 0 2,2 5-3,-5-4 3,5 4-4,0 0 3,0 0-4,-13 13 0,11-8 1,-2 7 1,4-1 1,2 0-2,2 7 3,0-7-1,2 4 4,1-5-5,-5 3 3,5 3 4,1-2-4,1 0 4,-3-2 4,1-1 3,-3 0 3,0-3-1,1 4 3,1-6-4,-2 3 5,-2-5 1,0 2 1,-2 1 11,0-2-1,0 2 1,-2-2-4,-2-1-3,1 1 3,-4-2-5,0-1-2,-2 1-4,-5-1 1,0-1 3,4 1-15,-4-2-21,-2 0-11,-1-1-23,4 2-25,-4-4-27,-2 1-30,6-1-41,0-2-40,3-1-46,1 0-208,0-4-505,3-1 223</inkml:trace>
  <inkml:trace contextRef="#ctx0" brushRef="#br0" timeOffset="36077.7008">22312 15991 106,'-3'-5'226,"1"-2"-21,0 2-19,-3 2-19,5 3-18,-8-5-14,8 5-31,0 0-37,0 0-41,0 0-40,-16 13-51,15-9-40,-2 3-94,3-7-213,1 10 95</inkml:trace>
  <inkml:trace contextRef="#ctx0" brushRef="#br0" timeOffset="36314.8853">22711 15983 39,'4'0'211,"-4"0"-7,0 0-2,8 10 0,-7 0-5,1 6-5,-6 8-9,0 5-7,0-3-6,-1 5-12,-1-2-9,1-3-15,-1 3-9,1-2-12,0 2-10,2-9-11,2 6-11,1-7-6,-2-3-11,7 1-6,-5-7-6,5 6-6,-2-5-15,2-3-11,0 1-19,4-3-16,-2-2-22,4-2-21,1 1-33,1-8-35,-3 1-24,8-3-30,0-4-23,-4 1-167,-2-4-400,-1-1 176</inkml:trace>
  <inkml:trace contextRef="#ctx0" brushRef="#br0" timeOffset="36531.3828">22779 16172 2,'-5'-2'203,"1"-2"5,4 4-1,-9-4-5,9 4-11,0 0-11,-9-1-16,9 1-15,0 0-12,13-7-4,-4 5-6,1 0-14,8-3-7,-1-1-11,2 3-9,-5 0-7,8 1-7,-3-2-9,-2-3-9,2 3-2,-6 3-12,4-1-10,-6 0-17,-4 0-14,2-2-15,-2 3-17,-7 1-10,0 0-29,11-2-20,-11 2-33,0 0-19,0 0-29,10-4-10,-10 4-121,0 0-330,0 0 146</inkml:trace>
  <inkml:trace contextRef="#ctx0" brushRef="#br0" timeOffset="39291.5108">21996 16266 170,'-1'-1'168,"1"1"-10,-3-6-15,3 6-9,0 0-14,0 0-4,0 0-5,-9 11-1,4-3-6,3 0-5,-2 4-10,-3 2-2,6-1-13,-3-1-2,3-3-10,-2 3-4,-1-4-5,4 1-2,0-1-8,0-3 3,0 1-3,4-1-1,0-3-2,4 1-1,0-5-5,6 1 0,2-6 0,4 3-1,6-6-4,2 0-4,-1-1 1,1 2-6,0 0 2,-1 1-3,0 0 0,0 3-2,0-3 2,-6 7-6,-1-2 5,0 1-7,3 1 2,-4 1-7,-1 3 8,-5-1-6,0 0 1,-3 3-3,3-2 2,-2 1-5,2 1 0,-2-1-18,-2 0-3,4 0 3,-4-1 3,1-3 0,4 1 0,-1 0 6,-1-2-9,4 0 14,3-2-9,1 0 2,-4-4 1,2 3 2,0-2 2,1 2-3,-2-1 1,1-1 0,-3 0 4,0 4 0,-6-5-3,5 5 0,-5-1 3,-4 0-5,3 3 7,-3-2-8,4 0 0,-5 1-5,0-1 4,-4 2-5,5-2-7,-5 2 4,5-2-4,-5 2-1,0 0 1,0 0-1,0 0 5,9 0-4,-9 0-2,0 0-3,6 2 2,-6-2-3,7 0 1,-7 0-23,0 0-1,0 0-26,0 0-21,14-2-35,-9 4-8,-5-2-135,9-1-298,-9 1 132</inkml:trace>
  <inkml:trace contextRef="#ctx0" brushRef="#br0" timeOffset="41114.9874">23606 16194 131,'9'-10'151,"-1"1"-5,1-1 0,-3-1-5,-2 2 1,1 0-4,-1-1-13,-2-1-4,0 0-5,-4 2-6,2 2-7,-6-3-12,0 5-4,-3 0-6,-2 2-7,-4 0-10,-3 3-4,-1 4-4,-3 0-3,-3 4 1,7 1-3,0 2-6,1 2-8,3-1 5,4 3-8,-1 1-4,5 2-1,5-6-3,1-1-1,1 2-3,2-5-1,3 1-3,-2-1 3,5-3-2,0 1 0,1-5-6,3 2 3,-1-6-5,0 1 1,0-4-2,4-1 2,-4 2 2,-2-3 0,4-3 3,-5 5 4,1-3 4,-1-5 11,-1 2 0,0-3 1,-1 4 11,-2 0 2,-1 2 6,1-1 3,-2 3-1,-2 3 0,2-3-7,-3 3-6,2 1-4,-2 3-10,0 0 1,0 0 3,-2 20-5,2 9 4,-3 3-3,1 2 2,-2 11 7,1 6-15,-1-5 2,-1 0-3,-2 0 4,2-12-5,2 2 2,-1-5 6,2-1-7,-1-3 8,-1-6 2,0 4 3,3-8-6,-1-1 14,0-4-9,2-2-2,-2-5-9,4 2 6,-2-4 8,0 1 6,4-1 3,-4-3 3,0 0-9,9-3-8,-4-2-3,4-2-2,5-5-3,-6-3-2,6 1 1,1-10-8,-1 0-2,0-3 3,3-4-4,-2 1-1,-1-1-1,0-4-6,-1 2 4,-1-3-7,1-7 2,-6 9-8,5 0 7,-6 0 6,3 0-8,2 5 6,-2 4-7,-3 7 0,-3 1 4,1 4 1,0 4-1,-3 3-2,3-1-4,-4 0-1,0 3-2,3-1-2,-3 5 5,0 0-5,0 0 1,0 0 5,0 0-6,-12 36 6,3-13-6,0-5 3,3 2-3,2-2 18,0 2-14,2 4-3,2-6 1,1 1-6,2-2-2,1-7-5,6 4-2,-3 0-1,6-2 5,-5-4 0,3-3-12,3 1 6,-2-3-1,2-1 1,-3-2-2,4-1-5,0-4 10,-4 1 3,3-5-1,-5 2 5,2-6-3,0-1 3,-2-2 6,0 1-2,0-2 2,2-10-6,-7 4 3,1 6 0,-1 0 1,-1 0 5,2 0-2,-4 4-1,7-1 7,-6 3 1,-2 1-1,4 3-1,-4 2 3,0 1-4,0 4-5,0-6 4,0 6 0,0 0 5,0 0-5,-4 18-1,2-7 10,-1 6-8,-2 2 3,1-2-4,2 2-1,-1 1-2,3-1 0,-2-2 5,2-3-4,2 3 5,1-5-4,3 3 4,-1-5 0,1-1-3,2 1 3,1-3-5,3 1 5,-1-4-4,3-1 16,-1 1-20,1-2 6,3-4-2,-3 0 0,-3-1-2,7-3 5,-3-3-2,1 3-3,-2-6 2,-3-3 1,1 3 11,2-5-12,-4 0 2,-5 2-9,4-2 14,-1-6-5,-4 6 8,2-3-8,-2 4-2,-3 3 1,2 1-3,-2 3 6,-1-2-4,-1 3 3,1 2 0,-3 1-4,2 1-2,-2 2 1,3 2 3,0 0 0,-19 13 0,14-2 1,-4 3 1,0 1 0,0 0-3,3 3-2,3-1 2,-1 3-8,1-3 10,1 0-7,4-1 4,-4-6-4,7 3 3,-5-2 2,5-1 1,1 0 0,0 2-5,8-5 4,-4 0-4,6 1 8,3-4-3,-1-1 0,-3-3 0,4 0-3,-6 0 8,6-3-7,-2 0 4,-6-3-1,2 2 0,0-4 0,1-1 0,-4 1 2,2-6 0,-1-1-1,-4 6 0,0-7-2,2 0 2,-5-2 0,1-3-5,-1 5 7,1-4-3,-4 2 0,2 1 0,-2 2 3,0 4-1,0 1 0,1 1 1,-2 2 4,-2 2-7,2-1 1,0 6 0,0 0-4,0 0 5,0 0-7,0 0 1,-11 15 11,6-3-10,0 5 0,0 2 2,2 2 3,-2-3-3,5 2 1,-5-4-2,9 1-4,-4 0 3,0-5 3,0 1-2,2-3-4,2-1 5,0 1-1,0-1 7,6-1-10,-5-5 2,7-1-2,-5 2 5,5-1 1,-2-1-3,2-2 8,1-5-5,4 1 4,0-1 0,-2 0-1,-1-5 4,0 3-3,-1-6 1,1-1 1,0-7-3,-2-2 5,1 0 4,-6 6-1,1 0 5,-3 1-1,1 3 3,1-3 2,-4 6 7,-1-1 6,2 2 10,-2 1-12,0 3-2,-1 0 3,-1 0-11,2 0-3,-2 3-5,0 2 8,0 0-7,0 0-9,0 0 2,-11 18 0,7-8 3,-3 6-5,4 1 7,-1 3 1,0-3-8,4-1 2,-4 1 2,4 0-1,0-2-4,2-3-12,0-1 15,2-1-6,2 0 15,3-2-12,-2 1 5,3 1-5,3-5-3,-2-1-2,2 1 5,5-4-7,-4-1-1,3-6 6,-1 3-3,-2-3 0,-1-3 12,1-2-10,-1 2-4,1-3 4,-4-2-2,0-1-4,0-2 5,0 2-1,-4 1 0,0-1 0,1-2 1,-5 0-6,1 6 13,-1-1-8,0 3-1,-2 1 2,1 2-10,0 1 7,-2 2-4,-2-1-1,3 4 5,0 0-3,-10 9-5,0-1 7,4 2-3,-2 6-5,-5 6 7,7-2 0,1-1 6,1 1-6,1-2 2,3-1 3,0-1-4,4 0 2,0-5 1,1 0-2,5 0 1,-2-3-6,6 5 1,5-5-7,3-2-5,-6-1-1,5-2-9,0-1 2,0-4-3,-2 0-17,-1-2-13,-1 0-4,-4-4-10,3 1-9,-6 0-16,3 0-16,-5-3-25,1 1-20,0 0-25,-2 1-25,-2 0-28,-2 1-23,1-2-214,-2 5-512,-2-2 226</inkml:trace>
  <inkml:trace contextRef="#ctx0" brushRef="#br0" timeOffset="43898.3255">14239 12215 53,'-8'-4'100,"0"2"1,0-1-1,-2 1 10,4-1 5,1 0-19,-4-1 17,3 1-4,0-2 2,1-4 1,1-1-8,0 1 3,0-3-4,1-5-1,-1-3-5,0 1-5,3-8-2,0-2-4,-1-1 1,2-2-6,4-4-2,1-11-2,-1 12-5,2-11-6,3-3-5,0 4 2,3-2-15,3 1 3,3-3 0,5 7-10,0-1 2,3 3-4,4 0-1,5 1-4,0 1-2,4 0-3,4 6 0,1-3-3,2 3-4,6-3 1,2 3-3,4 3-3,23-9-1,-22 12-5,26-6 2,-23 10-2,29-6-1,-5-1 3,1 4-4,3 0 0,4 2-1,0-2-3,0 3 2,-3 1-4,0 2 2,3 3-2,-1 0 1,-3 8 1,-24-1-1,31-1 0,-5 5-1,-2 1-3,3 4 2,-29-2 0,31 0-3,-2 5 4,-27-2 0,26 8-1,-1-5-1,-26-3-2,30 2 1,-4 4 6,-1 0-6,-22 0-3,20 0 0,-19 1-1,23 1 0,-27 2 1,30 3 0,-31-5-3,29 6 2,-3 2 0,-27-4-1,28 5 4,-32-6-6,0 3 3,2 1-4,-6-2 1,-3 0 2,-2 2 1,-13-4 0,-1 3 1,-3-4 9,-3 0-12,0 1 4,-2-1 0,-2 0-3,-2-1 2,-5 0 0,-1-3 1,-2 1 2,1 1-3,-4-5 1,0 1 17,-1 0 1,-2 0-4,3-1-2,-4 2-2,0-2-2,-2-2 1,-1 3 1,2-2 2,-3-1-1,1 1-3,-3-1-4,2-1 0,-5-1-1,7 1-2,-5-1 3,-2 0-2,0 0 2,0 0-1,5 3 2,-5-3 0,0 0 1,0 0-3,0 0 0,0 0 1,0 0-2,0 0 1,0 0-3,0-9-1,-5 3 0,1-1 3,-3 0-5,-3-2-4,-3-3-1,-1-1-6,-5-4-3,-4-1 2,-2-1-2,-3-1-2,0-1 2,-4 0 3,-1 0 2,2 0 1,-8-6 0,8 6 2,2 2 1,-1-4 0,5 1 0,0 5 0,2 0 2,2 3 3,4 1-1,3 3 0,3 6 3,4 0 1,2-1 1,-3 1-1,4 2-1,-2-1-3,1 1 2,5 2 4,0 0-3,0 0 2,0 0 5,5 13-3,5-5 5,-1 6 1,8-1 1,6 6-3,2 1 3,4 0 7,1 1-5,2 0 3,13 4-3,-12-3 1,10 2 3,-7-7-2,-1 3-4,-1-3 3,-1-1 0,1-3-2,-4 2 0,0-2-1,-3-1 2,-9-3-3,-1-3 1,0 2 1,-7-1 1,-1-2 1,-4-1-5,4-2 3,-8 0 0,3 1 5,-1 0 1,-3-3 0,-4 7 6,-5-3-3,0 1 2,-10 0-3,0 1 1,-11 0 3,-3 6 2,-1-4-7,-6 0 3,-10 2-5,11 1 2,-16 0-5,2 1 1,-2 1-4,4 0 3,1-1-5,12-3 3,0 1 2,2 2-3,0-3 4,0 2-8,6 1 0,0-3 1,5 1 1,6-3-5,3 0 5,0 3 2,3-6-4,4 0 3,0 3-2,1-4 0,1 1 0,4-1 1,-2 1 2,1-4 2,0 3-4,4-3 3,-3 4-1,1-2-3,2-2 2,-4 3 2,4-3-3,0 0 1,-2 4 0,2-4 0,0 0 1,0 0 1,0 0-1,-3 3-1,3-3 3,0 0 0,0 0 3,0 0 2,0 0-1,0 0 1,0 0 10,0 0 2,0 0-10,0 0-4,0 0-4,0 0 8,0 0-4,0 0-3,0 0 0,0 0-1,0 0 0,0 0-1,0 0 0,0 0 0,0 0 8,0 0-14,0 0 1,0 0-12,0 0-17,0 0-20,0 0-17,0 0-28,0 0-27,0 0-17,0 0-17,-2 6-26,0-3-27,-3-2-15,-2 3-26,-2 0-169,-8 2-451,0 0 200</inkml:trace>
  <inkml:trace contextRef="#ctx0" brushRef="#br0" timeOffset="45400.322">7142 12380 88,'2'-12'95,"-2"7"14,0-2-13,-2 4-5,-1 1-8,3 2-14,0 0 5,-14 3-11,7 4 5,-4 5-3,-3 1 4,5 2-22,-5 1 3,1 8 6,4-5-11,3-2 6,-1 3-15,3-2 12,1 0-11,1-1 2,4 0-2,0-1-3,1-3 5,2-4-5,2 3-1,4-2-1,-2 0-1,6-4 12,2 2 1,-2-3 1,5-2-6,2-2 1,6-1-4,-8-2-2,9-2 5,-1-2-7,-9 0 5,2 1 2,-1-6 3,-2 1 7,-4-1-4,-3-3-7,0 2-2,0-5-3,-6-1-2,0 1-1,-3-2-5,-4 0-2,-3 1-4,-3-2-2,0 1-2,-6-2-3,3 5-3,-5 4-2,0 0 0,-1 2 0,-4 3-7,2 1-4,-2 6-7,1 0-13,-2 3-7,2 5-7,-1 1-12,-3 6 2,3 4-25,2 3-14,-1 0-12,6 4-16,0 3-7,4 0-16,2 2-5,4-3-109,3 0-272,-2-2 120</inkml:trace>
  <inkml:trace contextRef="#ctx0" brushRef="#br0" timeOffset="46094.754">7078 12746 42,'10'-5'112,"-5"1"5,-1 0 6,1 1-5,-2 1 10,0-5 3,-1 3 4,0 2 3,2 1-8,-4 1-9,2-5-17,-2 5-11,0 0-8,0 0-8,0 0-2,3 8-3,-3 5-1,-3 3 5,3 1 3,-2 9 2,2 6-1,-4 0-3,0 15 0,-2 7 2,4-3 3,-1 5-3,-1 1 1,-1 3-3,-1-4-3,-1 5-1,-3-2 1,1 0-6,1-5-4,-5 0-2,0-4-5,3-2-5,4-12-1,-4 10-7,0-13 3,-1 0 0,2-2-1,1-4-6,3-1-6,-2-6 4,0-2-5,3-6-2,1-1-6,-1-1 1,1-1-1,1-4 4,-1 0 1,0-2 0,1-1-2,2-2-3,0 0 2,0 0-12,-6-12 8,4 5-2,0-2-5,-3 0-1,1 1-6,-2-3 2,-2 5-4,1 2 0,-4-1-1,-3 3-7,-6 4 3,-10 6 0,3-1 3,-5 7-5,-3 3 6,3 0-6,-9 6 2,9-4-1,1 2 2,3 0-1,2-1-2,3 2-1,3-2-22,1-2-3,8-3 6,-1-4-3,4-2 1,2 0 6,2-1 1,4-3 1,-2 0 3,2 1 3,2-2 1,2-2-1,1 0 5,-5-2-5,18-7 2,-3 0 2,3-3-3,-1-2 4,4-5 0,3 0-1,-3-5 0,3 2 2,2-4 0,1 0 1,-3-5 0,3 2 1,-3 3 3,2-5-3,-5 7-2,1 1 4,-1 4-4,-6 2 3,-1 4-3,-4 5 1,7-1-1,-5 4-1,-1 1 3,2 2 3,0 3 2,7 5 1,-4 3 8,9 8-6,-1 1 2,0 2 4,2 2-1,-2 3-1,2 0 7,0-1-2,8 12 17,-13-11-11,0 2-4,2-2 0,-2 2 3,-1-3 0,3-1-3,-4-1-1,-1-2-5,0-3 8,-4-4 0,-1-1-18,-1-4 8,-3-3 0,-3 1-2,0-4 2,-1 1 2,-1-1-3,-2-1-1,1-1 4,-3-2 0,6 0-2,-6 0-12,0 0-6,0 0-17,1-7-18,-1 7-16,-4-9-20,1 2-19,-1 1-14,-2-3-25,-1 1-19,1-1-18,-4-6-25,4 1-13,-2-2-11,0 0-12,-6-9-13,5 9-136,-5-8-414,4-3 183</inkml:trace>
  <inkml:trace contextRef="#ctx0" brushRef="#br0" timeOffset="47565.8771">7084 13118 75,'4'-13'100,"-4"0"-9,0 1-5,0 0 6,0 2 4,0 1-13,-3 3 9,2-3-2,-1 4 3,0 0-8,-3 0 0,5 5-4,-17-2-6,6 5 4,-8 3-1,-7 5-4,1 3 0,-5 2-4,6 1 2,-3-1-3,-2 0 4,2-2-7,0 0 0,4 3-6,5-6 0,1-1-4,3-1-6,3-4 1,2 0-6,2-1-5,2-1 3,2 2-1,1-3 3,2-2 1,0 0-3,0 0-1,0 0-5,0 0-1,12-10-4,-2 3 0,6-1-1,-1-4 9,2 1 5,-1 0-14,7-6 4,-3 0-4,1-1 6,0-2-1,0 3 4,-6 4-2,6-4-2,-7 6 1,2-1 0,-3 0-1,4 3 0,-3-1 3,-3 3-7,5-3-7,-6 4 1,3 1-2,-3 4-2,6-2-5,0 6-4,2-1 14,0 2-10,5 4-6,1 6 7,3 1-5,-2 2 2,3-5 2,-1 8 0,-1 0-4,1-2-2,-1 2 0,0-1-1,-2-2 0,-2 0 0,2-3 4,-7-6-6,-4 2 1,-2-3 6,-3-3 12,1 4-7,-4-3 2,4-2 8,-4-2 3,1 3-3,-2 0 2,-4-4 4,9 3-5,-9-3-2,8 1 6,-8-1-7,6 3 4,-6-3-4,0 0 0,0 0-1,5 2 1,-5-2 2,0 0-6,0 0-4,0 0 2,4 3-6,-4-3 2,0 0-4,0 0 4,0 0-1,0 0-1,0 0-4,0 0-1,0 0 0,0 0-1,0 0 4,0 0-5,0 0-2,0 0 1,0 0 0,0 0-2,0 0 0,0 0 2,0 0-1,0 0-8,0 0-2,0 0 10,0 0 1,0 0-6,0 0-2,0 0 0,0 0-2,0 0 1,0 0 4,0 0-3,0 0 1,0 0 1,0 0-1,0 0-2,0 0 6,0 0-7,0 0 0,0 0 4,0 0-7,0 0 2,0 0 4,0 0-1,0 0-2,0 0 8,0 0-8,0 0 0,0 0 2,0 0-2,0 0-1,0 0-1,0 0-6,0 0 5,0 0 7,0 0-2,0 0-1,0 0-4,0 0 0,0 0 5,0 0-3,0 0 1,0 0 0,0 0 0,0 0 4,0 0-7,0 0 5,0 0-2,0 0 2,0 0-3,0 0 3,0 0 2,0 0-4,0 0 4,0 0-2,0 0-2,0 0-3,0 0-13,0 0 7,0 0 4,0 0 6,0 0-7,0 0 5,0 0 6,0 0 3,0 0-1,0 0-5,0 0 0,0 0 3,0 0-5,0 0 1,0 0-6,0 0 4,0 0 15,0 0-12,0 0 1,0 0-7,0 0-3,0 0 9,0 0 1,0 0 2,0 0-6,0 0 4,0 0-4,0 0 7,0 0-6,0 0-5,0 0 3,0 0 2,0 0-2,0 0 14,0 0-15,0 0 2,0 0-4,0 0 2,0 0 6,0 0-5,0 0 2,0 0-4,0 0 5,0 0-4,0 0 3,0 0-4,0 0-1,0 0 8,0 0-5,0 0 4,0 0-6,0 0-2,0 0 3,0 0 1,0 0-2,0 0 0,0 0-5,0 0 5,0 0 1,0 0 5,0 0-6,0 0 1,0 0-2,0 0-1,0 0 2,0 0 10,0 0-9,0 0 2,0 0-2,0 0-2,0 0 3,0 0 3,0 0-3,0 0-1,0 0 4,0 0-5,0 0 1,0 0-2,0 0 6,0 0-6,0 0 4,0 0-5,-8 8 4,8-8 10,0 0-10,0 0-1,0 0 0,0 0 3,0 0-2,0 0 1,0 0-2,2 6 2,-2-6 4,0 0-1,0 0-5,0 0 3,2 3-3,-2-3 4,0 0 0,0 0 13,0 0-14,0 0-1,0 0 3,0 0 0,0 0-4,-2 7 2,2-7-3,0 0 3,0 0-5,0 0 3,0 0 2,0 0-6,0 0 4,0 0 2,0 0-6,0 0 5,0 0 2,0 0-2,0 0-4,0 0 9,0 0-7,-6 3 0,6-3 5,0 0-2,0 0-2,0 0-7,0 0 1,0 0 3,0 7-1,0-7-7,0 0 4,0 0-3,0 0 0,3 4-6,-3-4 1,1 3-3,-1-3-6,-4 5-12,4-5-11,-3 2-17,1 1-16,2-3-26,-2 7-29,-4-2-20,2-1-24,1 1-21,1 0-12,-2 3-16,-3-1-172,0 2-436,-2-1 193</inkml:trace>
  <inkml:trace contextRef="#ctx0" brushRef="#br0" timeOffset="49370.0528">8245 15724 46,'4'-3'89,"-4"3"-3,5-4 1,-5 4 4,6-2-8,-3-4 5,-3 5 6,5-2-3,-2 0-2,-1 1 15,1-3-11,1 1 4,0-1 1,-2-1-3,3 2 6,-1-3-2,-1 1-6,2-3 6,-1 2-9,-2-6 3,1 4-3,1-3 0,-3-1-1,4-5-2,-5 1-1,1-3-1,-1-6-7,0 0 1,0-2-9,-4 0 3,1-1-2,-4 1 0,1-3 3,-4 5 0,-2-2-4,-2 0 4,-6 4-6,4 1-1,-4 3 1,-1 0-6,-4 2-1,2 1-4,-8 1-6,0 4-2,1 2-3,-4-2-5,4 4-1,-8 0-4,3-1 5,-2 4-4,0-2-1,-4 3 1,3 0-1,1 2-2,1 1 6,-2 2-11,3 0 11,1 1-10,2 1 3,0 4-5,1 1-6,2-2-2,2 2 4,-3 4-11,2-4 5,3 6 1,0-2-5,0 5 4,1-1 3,-1 2-7,5 0 9,-1 0-18,6-4-4,-3 6 7,3-4-5,3-2 10,0 3-6,1-1 5,2 2-1,2 0 0,-3 2-3,4-2 6,-1 7-3,5-5-8,-2-3 8,1 4-2,3 0 5,0-1-8,0 5 2,3-6-3,-1 1 1,0-1 2,0 1-5,2 4 16,-1-3-12,3 3-3,-1-5-4,0 0 4,2-2 6,4 9-13,-5-9 13,2 1 1,1-1-12,3 5 5,0-5-21,-1-1 31,0 1-10,1-1 4,0 2-3,2-3 1,5 2 3,-2-5-3,2 8 5,-5-6-26,4-2 29,4 3-3,-5-4-8,6 5 11,-8-5-13,8 0 4,1 4 3,-6-6-18,1 2 19,5-1-8,-5 0 3,0-5 9,-2 4-7,4-6 4,-2-1-3,-1 1 3,-1 1-6,2 0-4,-2-3-20,1 2 25,-1-3-4,2 0 4,-6-3 0,5 3-3,-4-1 1,6 0 5,-3-5-9,1 4 6,-1 0-1,-4-3-5,4 3 5,0-5 3,-1 4-10,1-2 1,1 0 10,-1 1-7,-2-3 6,6 1-2,-5 2-9,1-1 7,1-4 0,1 2 0,-1 1 1,-2-6 0,2 4 0,0-1-6,1 0 9,-2-1 0,-3 2 0,4-3-2,-3 1-7,-2 0 7,-3 3 1,4-5-6,-3 5 7,-1-1 2,-1 1 3,0-3-4,0 3-3,-1-1 10,-2-2-3,3 3 4,-2-3-4,-1 2 0,-1-4 0,-1 2-3,9-3 0,-9 2 1,1 1-1,-1-9 0,1 2 1,-4 0-6,8-2 4,-5 1 1,1 1-6,-1-2 1,-1 0 7,3-1-3,-3 3-6,-1-2 4,-2 1 1,1 0-2,-2-1 3,1 2-1,0 0 0,-5 0 1,3-3 2,-2 2-8,1 4-1,-1-3 1,0 0 3,-1 0 1,1-1-2,-1 6 0,1-4 3,2 1 0,-6-1-2,4 1-2,0 2-3,2 5 0,-1-3 2,1 7 2,-2-7-8,-1 5 5,2-1-1,2 1 0,-3 1 2,3-1-3,-2 2 1,-1-2-5,2 2 3,2 4 2,-5-6-1,5 6 2,-2-7-3,2 7-1,-2-4-1,2 4-8,0 0 12,0 0-4,-7-2 7,7 2-4,0 0-1,0 0-9,0 0 11,-4-4-2,4 4 0,0 0-5,0 0 5,0 0-1,0 0-4,0 0 1,0 0-7,0 0 1,0 0-1,0 0 2,0 0 0,0 0-2,0 0 5,0 0 0,0 0 0,0 0 2,-2-6-1,2 6-1,0 0-1,0 0 0,0 0 2,0 0-3,0 0 4,0 0 6,0 0 0,0 0 2,0 0-6,0 0 5,0 0-1,0 0-4,0 0 1,0 0 0,0 0 2,0 0-6,0 0 3,0 0 0,0 0-6,0 0-3,0 0-2,0 0-15,0 0-18,0 0-10,0 0-22,0 0-17,0 0-10,0 0-18,0 0-18,0 0-10,0 0-20,0 0-13,0 0-11,-6 12-17,6-12-9,-3 5-9,3-5-8,0 0-3,-4 7-158,0-7-435,4 0 193</inkml:trace>
  <inkml:trace contextRef="#ctx0" brushRef="#br0" timeOffset="50759.7826">2016 17138 85,'0'0'156,"0"0"-6,0 0-7,0 0-2,0 0 2,0 0-9,0 0-15,9-11-4,-6 2-6,3-3-8,1-4-6,5-2 2,1-9-11,-3 4 10,2-7-6,1 0-8,-1 1 2,-7-3-7,8 0 5,-7 3 1,1 1-3,-3 5 0,-2-4 1,1 9-9,-2 8 13,-1-3-6,0 3-4,-1 5-9,1 1-7,0 4-6,0 0-3,-8 17-7,2 0-3,-2 8-4,2 3-4,2 0 4,0 2-5,1-1-12,2 0 5,1-2-5,1-1 3,2-7-11,1 0 7,2-3-5,-2-1-2,2-3-10,1-3-18,-1 1 7,2-6-17,1 4-12,0-8-22,3 0-25,-12 0-37,20-9-40,-7-2-53,-5 0-40,4-4-145,-2-2-435,-5 4 192</inkml:trace>
  <inkml:trace contextRef="#ctx0" brushRef="#br0" timeOffset="50925.096">2243 16645 75,'-2'-12'120,"-1"2"-2,2 2-14,-2 0-17,3 8 0,-2-7-14,2 7-6,0 0-10,0 0-23,0 0-23,0 0-30,-7 17-24,10-11-86,-3 3-139,0 0 61</inkml:trace>
  <inkml:trace contextRef="#ctx0" brushRef="#br0" timeOffset="51200.2141">2282 16690 60,'0'0'164,"0"0"-18,0 0 16,14 9-1,-9-1 2,4 7 0,-4 3-11,0 0-3,4 11-8,-5-1-10,6-1-9,-3 0-11,-4-1-5,-2-9-7,1 2-6,-1-4-4,-2-3-7,1 0-1,0-3 2,0-4 0,0 2 11,0-7-4,0 0-11,0 0 2,0 0-10,0 0-12,0 0 4,1-30-12,4 14-4,5-2-1,-2-7-3,1 6-1,5-5-5,-2-1-5,-1 8 1,2 0-4,-2 4-2,3 0-1,-2 4-4,-2 1-2,3 4 0,-4 2-6,0 3 2,1 2 1,-2 0-6,-3 5 1,3 0 4,-2 4-10,1 5 7,-1 0-3,-3 0-1,0 0 5,1-2-20,-3 5 7,1-2-14,1-1-18,-3-1-27,-3 0-35,3-6-39,3 7-35,-2-8-65,3 1-62,-1-3-151,3-3-481,6-1 213</inkml:trace>
  <inkml:trace contextRef="#ctx0" brushRef="#br0" timeOffset="51481.5395">2931 16772 68,'0'-12'255,"0"2"9,0-1-10,-3 6-13,2-1-23,-4 2-18,5 4-20,-11-1-17,11 1-12,-12 6-17,4 3-1,-2 3-16,0 0-14,1-2 0,6 1-19,-6 7-4,7-2-7,-1-4-10,2 4-5,2-1-7,2 3-8,2-1 1,1-4-5,1 3-4,-2-3-7,4 1 4,-2-7-10,1 2-1,-4 2-1,1-2-3,0-1 1,-3-1 2,1-2-2,-3 2 5,-1-2-3,-1 3 2,-1-2 3,-5 2-2,3-1 2,-9 0-8,4-2 0,-2 0-5,-1 2-12,-3-2-20,2 0-26,1-1-18,-2-1-37,2-1-29,-1-2-36,4 3-45,2-2-64,-3 3-146,4-3-454,7-1 201</inkml:trace>
  <inkml:trace contextRef="#ctx0" brushRef="#br0" timeOffset="52224.8952">3065 16840 152,'1'-3'276,"2"-1"-22,-3 4-19,0 0-13,0 0-23,0 0-20,0 0-10,0 0-17,0 0-21,6 13-3,-2-7-12,-1-2-16,-1 4-3,2-4-4,-4-4-9,10 8-5,-5-1-3,-5-7-5,9 3 4,-9-3 0,8 0-8,-8 0 6,0 0-3,22-12-9,-17 9 1,0-6-5,0-2-3,4 2 0,-5-3 0,1 2-4,-1 1 4,-2-4-7,-1 2-4,1 1 9,-2 3 6,0 2-10,0 5 7,-2-12-21,-1 7 13,3 5-5,-8-4-22,8 4 12,-17 9-3,6-2-5,-2 6 1,-1 1-5,1 0-6,-2 8 3,5-5 3,2 0-8,-1 9-7,4-8 5,4-1-6,-2 1-9,8-3-2,0 0-7,4-1 8,-1-4-2,5 1 8,6-5-3,-9-1-5,12-1 5,0-4-2,-3-3 0,13-3-1,-5-2-3,-2-1 5,0-3-6,0-3 4,-2-3 3,-9 5 0,4-1-2,-4-9 3,3 0-2,-7 8-3,-3 2 2,-1-4 1,1 7 3,-4 1 2,1 0-4,-3 4 4,0 1-2,-1 4-2,0 0-6,0 0 6,0 0 1,0 0-1,0 0-2,0 0-12,-9 21 16,9-10 1,0 4-6,0 0 0,3 2-3,2 3 1,-3-6-4,4 6-1,0-3-15,-1-1-4,0-2-13,0 3-21,0-3-19,-1-3-24,0 0-21,3-1-18,-1-4-2,0 0-25,1-6-19,2 0-3,2 0-12,2-4 5,2-3 17,1-1 5,-1-2 25,3-10 9,0-1 39,-7 7 18,4-7 22,-2-7 31,0 4 20,0-5 27,0 2 31,-5 0 19,-1 1 27,-2 5 22,-1 2 11,-2 3 10,0 6 10,-1 1-2,0 2-2,-1 0-19,0 4-13,0 3 1,0 0 1,0 0-1,4 19 1,-8-2-4,2 11-7,-4 0-5,4-1-11,-2 2 10,0 2-11,4-2-5,-2-2-13,2 1-2,0-4-3,1-3-13,0-3 0,1-4-20,0 2 12,2-6 0,0-1-19,0 1-15,-1-8-21,4 1-14,2-1-24,1-2-33,4-2-25,-3-2-37,6-4-47,0-4-57,-1 0-221,-1 1-520,-2-3 230</inkml:trace>
  <inkml:trace contextRef="#ctx0" brushRef="#br0" timeOffset="52485.8693">3723 16872 111,'0'0'155,"-12"-1"-13,12 1-13,0 0-19,0 0-4,0 0-6,0 0-7,0 0 2,22-9-5,-4 2 3,0 4 7,0-2 3,0 2 7,0 5 3,-4-2-3,0 1 11,-2 4 8,-1 0 12,-3 4-3,0 4 12,0 2 7,-3 2-5,0 3 1,-5-3-11,3 1-14,-3 0 0,0 0-16,0-1-5,0 0-20,-1-1-1,1-6-5,0 5-30,2-5-12,0-3-31,-2 2-19,1-4-22,4-2-21,-1 1-21,2-2-29,-6-2-37,24-4-34,-12-1-43,7-4-45,-2-1-203,-1-2-506,6-3 224</inkml:trace>
  <inkml:trace contextRef="#ctx0" brushRef="#br0" timeOffset="52627.7875">4102 16791 59,'0'0'65,"0"0"-29,-13 9-49,9-4-12,4-5-27,-4 12 13</inkml:trace>
  <inkml:trace contextRef="#ctx0" brushRef="#br0" timeOffset="53170.884">4274 16832 34,'0'0'289,"0"0"-20,0-8-18,0 8-18,0 0-9,0 0-12,0 0-10,-14 23-7,4-8-11,2 1-13,-1 1-17,1 0-12,-3 8-9,6-8-19,-2 1-5,6-3-17,1 2-3,0-5-9,4-1-11,-2 0-4,5-1-12,0-1-1,1-1-9,4-1 4,-1-7-8,1 2-2,0-3-5,-1 0-3,3-1 2,0-3-3,-4 0 4,-1-3-8,1 1-2,-1 0 1,-3-1-6,-2-3 6,-1-1-3,-3 4-1,-3-4 1,1 2 0,-5-9-6,2 10 2,-1-1-7,-4-5-1,2 8 4,1-3-6,2 1-5,-1 4 7,2-2 6,-2 2 1,6 0 0,-2-2-16,2 7 13,2-12 0,2 9-6,5-4 6,1 0-5,3 4 0,0-1 0,4 0-2,1 7 1,-2 2-5,4 2 1,-2 1 4,-5 3 7,3 2 4,-3 0-2,0 1 5,-1 3-1,-3-3-2,-2 3 2,2-2 4,-4-4 6,-1 0 2,1 0 2,-4-4-4,2 1 6,-1-1 0,-2-4 7,1 3-4,-1-6 15,2 6 9,-2-6-4,0 0-1,0 0-8,0 0-2,0 0-3,0 0-7,-4-25-5,5 11-3,3-4-6,1 1-7,1-4 5,2 4-8,4-9 2,7 0 0,1 3-10,2 1 6,5 1-1,0 4-6,2 1 0,-3 5 1,-6 5-3,2 3-7,-3 6-1,0 1-3,-2 3 1,1 0-3,-3 8 0,3-1-4,-7 1 10,1 2-1,-3 7-1,-5-6-8,1 7-5,-1-7-17,-6 7-11,-3 0-30,-4-3-38,3 2-27,-4-7-54,5 2-57,-3-9-61,-2 5-326,1-1-694,0-6 307</inkml:trace>
  <inkml:trace contextRef="#ctx0" brushRef="#br0" timeOffset="53818.3683">2697 16259 144,'-21'-3'201,"5"3"-4,4-1 3,-2 0-2,4-2 5,10 3-3,-19-1-6,19 1-8,-14 1-16,14-1-14,0 0-15,-12-3-10,12 3-11,0 0-7,0 0 1,0 0-9,0 0-8,31 12 15,-3-6-3,4-3-7,9 2-4,12 2-3,4-5-11,3 1-3,5-1-2,3-4-10,30 2-12,-1 0 4,-1-5-10,-6 0-9,3 10-16,-29-13 15,3 5-8,24-1 3,-32-2-12,0 3-9,-2 2 4,-4-3 1,2 0 2,-17-1 2,-3 2-5,0 1-7,-10 1-1,-5-2-3,-7 2 3,-1 0-2,-1-3-10,-11 4-3,14-1-4,-14 1-10,9-1-10,-9 1-16,0 0-11,0 0-15,0 0-22,0 0-19,0 0-18,0 0-17,-32 11-13,11-10-21,-7 5 6,-2 2-2,-2-3-12,-2 2 0,0 1-5,-4-2 12,2-1-10,-19 6-127,4 0-344,-4-4 153</inkml:trace>
  <inkml:trace contextRef="#ctx0" brushRef="#br0" timeOffset="55085.8102">2756 16405 80,'-32'2'190,"4"0"7,-2-4 1,11 6-1,0 0-3,0-7-9,7 3-5,2 4-6,0-4-14,1 0-9,9 0-7,-10 3-23,2-1 4,8-2 1,-5 5-15,5-5-6,-1 7-1,1-7-4,2 6 3,6 0 1,-2-3-1,11 4-6,3-1-4,12 0-1,5-2-9,17 2-5,5-4-4,5 1-1,28-4-3,-28-1-11,29 4-7,8-4 4,-6-4-11,4 6 2,-2-6-7,-2-4-21,-3 6 15,-29 3-3,4-3 1,-1-3-4,-3 2-9,0 0 9,-7 0-4,-15 1-1,-7-2-5,1 5 4,-8-5-2,-6 4 5,-1 0-8,-5 1-6,-5-2 18,-1 1 8,-1 0 2,-8 2 1,11-3-2,-11 3-1,10-1 0,-10 1 2,0 0-7,9-3-5,-9 3-5,0 0 0,0 0-10,0 0 7,0 0 2,8-2-7,-8 2 1,0 0-6,0 0 5,0 0-7,0 0-1,0 0-3,0 0-1,0 0-3,0 0 7,0 0-6,0 0 3,0 0 2,0 0 5,0 0-10,0 0-9,0 0 9,0 0 2,0 0-1,0 0-1,0 0 0,0 0 5,0 0-4,0 0 2,0 0-7,0 0 8,0 0-4,0 0 1,0 0-2,0 0-4,0 0 5,0 0-2,0 0-1,0 0 7,0 0-10,0 0 4,0 0 5,0 0-1,0 0-3,0 0-2,0 0 2,0 0 0,0 0 0,0 0 0,0 0 0,0 0-2,0 0 7,0 0-7,0 0 1,0 0-4,0 0 3,0 0-2,0 0 1,0 0 1,0 0 1,0 0-7,0 0 4,0 0-4,0 0 3,0 0 1,0 0-6,0 0 8,0 0-2,0 0 7,0 0 1,0 0-2,0 0-4,0 0 4,0 0-3,0 0-6,0 0-2,0 0 5,0 0 4,0 0 2,0 0 0,0 0 4,0 0-5,0 0 0,0 0 0,0 0-1,0 0 1,0 0 0,0 0-2,0 0 5,0 0-5,0 0-1,0 0-12,0 0 21,0 0-6,0 0 2,0 0 0,0 0 5,0 0-10,0 0 1,0 0 2,0 0 0,0 0-3,0 0 2,0 0-3,0 0 2,0 0-3,0 0 2,0 0 1,0 0 5,0 0-2,0 0-2,0 0-1,0 0 1,0 0 0,0 0 4,0 0-8,0 0 4,0 0 2,0 0-2,0 0-3,0 0-1,0 0-5,0 0 16,0 0-12,0 0-2,0 0 5,0 0-3,0 0-4,0 0 1,0 0 3,0 0 1,0 0-4,0 0 1,0 0 2,0 0 1,0 0 9,0 0-5,0 0-3,0 0-2,0 0-6,0 0 16,0 0-9,0 0 2,0 0-2,0 0 2,0 0-3,0 0 3,0 0-5,0 0 3,0 0-2,0 0-5,0 0 9,0 0-21,0 0 19,0 0-3,0 0 5,0 0-1,0 0-2,0 0-3,0 0 12,0 0-8,0 0 0,0 0-4,6 9 12,-6-9-6,0 0-3,0 0 5,0 0-10,0 0-5,0 0 8,0 0 0,0 0 6,0 0-7,0 0 8,0 0 4,0 0-12,0 0-10,0 0 20,0 0 2,0 0-4,0 0 3,0 0-4,0 0-5,0 0 8,0 0-4,0 0 6,0 0-18,0 0 14,0 0 4,0 0-4,0 0-2,0 0 0,0 0 10,0 0-9,0 0-11,0 0 9,0 0 2,0 0 3,0 0 2,0 0-5,0 0 6,0 0 0,0 0-5,0 0-3,0 0 2,0 0-1,0 0 1,0 0 4,0 0-1,0 0-6,0 0 3,0 0 1,0 0-7,0 0 6,0 0-3,0 0 0,0 0 5,0 0-1,0 0-3,0 0-9,0 0-1,0 0-2,0 0-1,0 0 2,0 0-7,0 0-14,0 0-1,0 0-3,0 0-11,0 0-14,0 0-16,0 0-22,0 0-24,0 0-23,0 0-28,0 0-28,0 0-43,-12 9-259,12-9-549,-8 4 242</inkml:trace>
  <inkml:trace contextRef="#ctx0" brushRef="#br0" timeOffset="61281.867">20635 16215 31,'-40'-4'200,"-11"-4"-9,-10 1-11,-3 4-5,-5-2-15,-20-1-8,22 3-13,1 1-7,-25-5-10,31 3-4,-4 0-3,4 3-4,5-6-10,1 3-1,0 2-5,14-1-2,3-3-11,0 3 0,2 3-6,3-3-3,4 1-10,8 2-1,2-2-10,3 4-1,3-2-9,2 0-5,0 0-4,6 0-3,4 0-14,-9 2 0,9-2-16,-3 3-9,3-3-10,4 7-16,0-5-20,2 1-17,6 2-32,5-1-13,0-4-32,4 4-31,-3 0-19,0 0-134,3-1-359,6 6 160</inkml:trace>
  <inkml:trace contextRef="#ctx0" brushRef="#br0" timeOffset="61753.7542">20680 16278 88,'0'0'175,"0"0"-9,-17-5 6,4 4-2,-7 1-1,-11 1-11,-1 4 2,-5-5-1,-18 1 0,-1-1-5,-3-1-9,-2-3-3,-3 4-11,0 0-5,-1-1-9,2-1-3,-3 0-12,5-1-2,-4-3-5,3 2-6,8 2 1,1-4-5,-2 0 4,4 1-9,11 2-1,8 1-5,2-4-2,1 3-2,9 0-3,1 0-8,6-2-2,0 4-3,2-1-3,2 2-4,1-1-1,0 1-10,8 0 3,-11-2-3,11 2-4,-9-1 0,9 1-9,0 0-5,-8-1 4,8 1-3,0 0 0,0 0-3,0 0-4,0 0 7,0 0-7,-11-1 3,11 1-11,0 0 5,0 0-4,0 0 3,0 0-1,0 0-2,0 0 4,0 0-4,0 0-3,0 0 5,0 0-4,0 0 0,0 0 2,0 0 3,0 0-2,0 0-13,0 0-8,0 0-14,0 0-15,0 0-12,0 0-19,0 0-14,0 0-21,0 0-20,0 0-27,0 0-26,0 0-25,0 0-30,0 0-26,0 0-193,0 0-496,0 0 220</inkml:trace>
  <inkml:trace contextRef="#ctx0" brushRef="#br0" timeOffset="67191.7619">14654 16165 67,'-2'-3'135,"0"-1"-8,0-2 5,0 2 3,1-1-8,-2-2 0,3 2 5,-4 0-7,4-1 6,-1 2-4,0-3 9,-4 2-7,5-1 2,-2-1-2,0 1-3,2-1 3,-1 2-3,1 0-2,-2-1-2,2 2-2,-2-1-3,0 0-3,-1 0-5,3 0 2,0 1-10,0 4-4,-1-5 2,1 5 2,0-7-9,0 7 0,-1-2-6,1 2-12,-1-4-5,1 4-7,0 0-7,0 0-21,0 0 15,0 0-8,0 0-3,0 0 4,-6 13 3,4-4 0,-3 8 5,1 8-3,-6 6 1,5 2 4,0 2 2,-3 11-9,4 0 6,-2 3 2,1 1-7,2-5 0,-4 2 0,7-13-2,-7 0-2,7-4-5,-3 3-4,3 3-2,-7-4-4,7-5-1,0 4-7,-3-6 4,6 3-6,-6-9-3,3 1 2,0-6 2,0 3-5,-1-2 1,-1-3-5,5 0 2,-6 1-2,5-4-6,-4-2 5,2 1-1,0-3 0,0-1-4,-2 1 5,2 2-2,0-7 0,0 2 2,0 2-3,-4 0-1,4-4 4,0 0-4,0 4 3,0-4-3,0 0 6,0 5-4,0-5-4,0 0 2,0 0-1,0 0-2,0 0-3,0 0 4,0 0 0,0 0-3,0 0-12,0 0 1,6-12-13,-4 10-9,-1-2-10,-2-2-12,1-1-18,0 2-21,1 0-11,-1-4-18,0-1-22,0 5-18,0-4-52,0 2-15,-1-1-20,2 1-8,-1-4-16,0 0-7,0-2-212,0-1-534,0 0 237</inkml:trace>
  <inkml:trace contextRef="#ctx0" brushRef="#br0" timeOffset="68528.7276">14601 16016 12,'4'-4'106,"-3"-1"4,1 0 2,1 1 1,-3 4-7,3-5-6,-3 5-6,0-7-3,0 7-9,0 0 1,0 0-2,-22 4 2,9 4 5,-15 5 4,-4 3-1,-2 1-6,-8 9 1,-2 1-7,5 2 2,5-10-2,6 1-6,1-2 2,1 2-8,3-1 3,1-3-8,8-2-3,-1 0-2,3-4-5,3 0 4,0-5-6,3 4 0,-1-3 3,3 0-10,2-3 6,-1 1 0,3-4 2,-5 5 4,5-5 10,0 0-5,0 0-2,0 0-5,0 0 1,0 0-8,0 0 2,21-8-4,-12 4-3,1-3-4,0 0-2,4-3 1,-1 0 0,9-4-6,-3-5 7,-1 1-6,-2 4 2,-2 0-1,8-6 3,-4 2-3,2 0 2,0-3-2,-2 3 1,-7 4 1,2-1-5,-2 1 1,-1 4 4,-1 0-1,1 2 4,-4 0-4,3 0-1,-4 1 7,0 1-5,1 2 2,-2-1 3,-4 5 8,8-9-14,-4 6-3,-4 3 1,7-5-10,-7 5 0,6-6 0,-6 6-8,5-3 0,-5 3-5,0 0 1,0 0 1,23 5-1,-11 2-4,0-2 7,13 7-9,0 2 2,4 3 6,3 0-2,11 10-1,2-2 3,3 6 4,-1 0-2,-1-3-12,-2-1 10,5 1-8,-3-2 8,-4-1-6,-8-4-4,-1-4 1,-3 0 5,1-1-3,-4-2-2,1-3 2,-2 3 2,-11-8-5,1 2 8,-3-4-3,-3 1-5,-3-1-1,-2-2 11,3 1-8,-3-1 11,0 0-2,-5-2 3,8 3 4,-5-1-1,-3-2 4,6 4-7,-6-4 5,0 0 0,0 0 0,0 0 2,0 0-9,0 0-2,5 1 4,-5-1 7,0 0-8,0 0-10,0 0 4,0 0-3,0 0-4,0 0 1,0 0 2,0 0 3,0 0-5,0 0 2,0 0-6,0 0 1,0 0 5,0 0 1,0 0-8,0 0 6,0 0 5,0 0-8,0 0 12,0 0-12,0 0-3,0 0 4,0 0-2,0 0 4,0 0-3,3 5 0,-3-5-4,0 0 0,0 0 1,0 0 7,0 0 5,0 0-8,0 0-4,0 0 2,0 0 4,0 0 8,0 0-18,0 0 4,0 0 0,0 0 0,0 0 4,0 0-6,0 0-8,0 0 10,0 0-2,0 0-3,0 0 5,0 0 1,0 0-7,0 0 7,0 0-5,0 0 7,0 0-3,0 0-4,0 0-1,0 0 2,0 0-3,0 0 3,0 0-5,0 0 7,0 0-4,0 0 0,0 0-4,0 0 5,0 0-2,0 0 4,0 0-6,0 0 4,0 0 3,0 0-6,0 0 5,0 0-3,0 0 5,0 0-3,0 0-1,0 0 8,0 0-14,0 0 2,0 0-1,0 0 3,0 0-8,0 0 0,0 0 3,0 0 16,0 0-11,0 0 4,0 0-6,0 0 11,0 0-8,0 0-1,0 0-1,0 0 4,0 0-1,0 0 5,0 0-5,0 0 1,0 0 8,0 0-10,0 7 13,0-7-11,0 0 6,0 0 0,0 0-8,0 0 5,0 0 2,0 0-1,0 0 5,0 0-9,0 0 1,0 0 6,0 0-5,0 0-2,0 0 9,0 0-10,-6 5 11,6-5 5,0 0-13,0 0 2,0 0 0,0 0 1,0 0-1,0 0-1,0 0 2,0 0 1,0 0-2,1 7 3,-1-7-8,0 0-8,0 0-1,0 0-15,0 0 0,0 0-14,2 3-16,-2-3-14,0 0-18,0 0-11,0 0-15,0 0-17,0 0-22,0 0-18,0 0-20,-30-4-9,17 4-17,1-2-16,-8 0-194,-11-1-468,-1 2 207</inkml:trace>
  <inkml:trace contextRef="#ctx0" brushRef="#br0" timeOffset="71415.4025">5240 16869 88,'0'0'95,"0"0"0,0 0-5,-3-5 0,3 1 2,0 4-3,0 0 4,0 0 6,0-5-17,0 5 10,0 0-1,-1-3 6,1 3 2,0 0-1,-5-6-8,5 6 6,0-4-6,0 4 4,0 0 0,-2-5-6,2 5 3,-2-2-11,2 2 2,0 0-12,0 0-5,-1-3-8,1 3-5,0 0-4,0 0-10,0 0-1,0 0-3,-2 13 5,1-7-4,1 3 5,-4 7-2,3 1 0,0 2 4,0-2-7,-1 2 4,0-1 0,2-1-4,-2-4-4,2 3 6,-2-5 0,2 2-8,0-1 3,-1-2-7,2 0 6,-2-4-4,-1-1 8,2 2 2,0-2 3,0-2 7,0-3 9,2 4 3,-2-4 2,0 0-3,3 2 8,-3-2-17,0 0-4,14-9-2,-1-3 4,4 3-8,5-9-1,2 0-12,4-4 3,1 0-7,10-10 0,-1 1 2,-8 7-6,-1-2 2,2 3-1,-3-1-8,12-7-4,-13 11 3,-2-3-3,1 5 5,0 1-3,-3 2 3,-6 4-7,-2 0 4,-3-1-3,1 2 4,-2 3-5,-2 1-7,1 1 7,-3-1 0,1 2-1,-4-1 0,4 3 0,-5-2-3,3 0 3,-6 4-1,6-4-2,-6 4 3,5-3-4,-5 3 5,3-6-11,-3 6 0,0 0 7,0 0-6,7-3-2,-7 3 6,0 0-7,0 0 8,0 0 9,0 0-5,0 0-5,0 0 5,0 0-6,0 0 1,0 0-4,0 0 4,0 0 9,0 0-13,0 0 7,0 0-6,0 0 5,0 0-7,0 0 3,0 0 2,0 0 2,0 0-2,0 0-4,0 0 0,0 0 3,0 0-2,0 0 2,0 0-1,0 0 0,0 0 1,0 0 1,0 0-6,0 0 6,0 0-4,0 0 1,0 0 2,0 0-1,0 0-3,0 0 10,0 0-8,0 0 10,0 0-11,0 0 8,0 0-11,0 0 8,0 0 1,0 0-4,0 0 1,0 0 5,0 0-6,0 0 2,0 0 5,0 0-6,0 0-5,0 0 9,0 0-1,0 0 1,0 0-8,0 0 9,0 0-5,0 0 3,0 0-1,0 0 4,0 0-5,0 0-7,0 0 9,0 0-4,0 0-5,0 0 4,0 0 2,0 0 0,0 0-7,0 0 10,0 0-5,0 0-3,0 0 3,0 0 1,0 0-3,0 0 4,0 0-5,0 0 0,0 0 2,0 0-5,0 0 3,0 0-2,0 0 2,0 0 0,0 0 4,0 0-3,0 0 3,0 0-2,0 0 7,0 0-4,0 0-7,0 0 4,0 0 0,0 0 0,0 0 2,0 0-2,0 0 2,0 0-2,0 0 5,0 0-11,0 0 10,0 0-6,0 0 4,0 0 3,0 0 2,0 0-7,0 0-1,0 0 3,0 0 3,0 0-2,0 0-5,0 0 1,0 0 7,0 0-9,-16 9-2,16-9 8,0 0-1,0 0-2,0 0-1,0 0 2,0 0-1,0 0 0,0 0-3,0 0 8,0 0-6,0 0 5,0 0 0,-4 5-4,4-5 2,0 0-4,0 0 3,0 0 3,0 0-3,0 0 0,0 0 1,0 0 1,-1 6 1,1-6-3,0 0 0,0 0 11,0 0-10,0 0 5,0 0-6,0 0 1,0 0 3,0 0-2,0 0 2,0 0-5,0 0 7,0 0-5,-4 1-1,4-1 4,0 0-5,0 0 6,0 0-3,0 0 3,0 0-6,-5 5 4,5-5-3,0 0-1,0 0 3,0 0-5,0 0 5,0 0-5,0 0 7,0 0-7,0 0-1,0 0 6,0 0-1,0 0-2,0 0-1,0 0-3,0 0-5,0 0 7,0 0-7,0 0-9,0 0 4,0 0-14,0 0-6,0 0-17,0 0-8,0 0-18,0 0-10,0 0-7,7 3-9,-7-3-1,0 0-9,0 0-4,0 0-9,2 8-3,-2-8-21,0 0-5,0 0-13,3 4-21,-3-4-107,0 0-324,0 0 143</inkml:trace>
  <inkml:trace contextRef="#ctx0" brushRef="#br0" timeOffset="73242.48">4454 16043 52,'0'0'69,"0"0"-5,0 0 4,0 0-1,0 0 0,0 0-1,0 0 1,0 0-3,0 0-3,-1-14 7,1 14 7,0 0-10,0-5 0,0 5 4,0 0 0,-3-5-1,3 5 1,0 0-7,0-7 9,0 7-4,0 0 5,0 0-2,-2-7 0,2 7 1,0 0-12,0-5 10,0 5-4,0 0 2,0 0-7,0 0 1,0-6 0,0 6-6,0 0 3,0 0-2,0 0 2,0 0-6,0 0-3,0 0-4,0 0 4,0 0-2,0-6-4,0 6 2,0 0-2,0 0-5,0 0 0,0 0 0,0 0-4,0 0 0,0 0-6,0 0-4,0 0-3,0 0-2,0 0 1,0 0-5,0 0-1,0 0 0,0 0-3,0 0 0,0 0-6,0 0 4,0 0-3,0 0 4,0 0-1,0 19-1,0-19 0,2 5-1,-2-5-2,0 0 0,3 4 0,-3-4-1,0 0-1,0 5 1,0-5-2,0 0 1,0 0 1,0 0-5,0 0 7,0 0-2,0 0-2,0 0 4,0 0-3,1 5 1,-1-5-6,0 0 7,0 0-5,0 0 0,0 0 2,0 0-1,0 0 2,0 0-4,0 0 2,0 0 0,0 0 3,0 0-1,0 0 5,0 0-5,0 0 2,0 0-7,0 0 3,0 0-2,0 0 1,0 0 0,0 0 9,0 0-9,0 0 0,0 0 4,0 0-9,0 0 7,0 0 1,0 0-5,0 0 10,0 0-8,0 0 7,0 0-6,0 0 6,0 0-7,0 0-1,0 0-1,0 0 2,0 0-3,0 0 5,0 0-4,0 0 5,0 0-3,0 0 1,0 0-2,0 0 1,0 0 0,0 0-2,0 0 4,0 0-5,0 0 3,0 0-1,0 0 2,0 0-1,0 0-4,0 0 3,0 0 1,0 0-2,0 0 4,0 0-2,-1 6 2,1-6-3,0 0 2,0 0-1,0 0-1,0 0 1,0 0-2,0 0 3,0 0-1,0 0-1,0 0 2,0 0-4,0 0 1,0 0-1,0 0-2,0 0-2,0 0-4,0 0-1,0 0-7,0 0-7,0 0-6,0 0-14,0 0-5,0 0-14,0 0-19,0 0-18,0 0-16,0 0-27,0 0-24,0 0-28,0 0-163,0 0-389,0 0 173</inkml:trace>
  <inkml:trace contextRef="#ctx0" brushRef="#br0" timeOffset="74009.5894">7516 16145 16,'7'-9'97,"0"2"-8,-4-3 6,1 2 11,-2 1 3,3-2-8,-3 1 0,2 1 7,-1 0 2,-1 0 5,0 2-1,0 0 0,-2 0-12,0 2-4,5 0-8,-5 3-12,1-4-5,-1 4-13,0 0 3,0 0 0,-1 17 3,0 1 1,1 8 5,-4 8 7,2 0-10,0 16-2,-5 1 21,3 3-2,2-3-8,-1 4-5,1-7-4,-2-1-4,1-12 0,-1 12-2,-1-11-3,3-6 0,2 0-6,-6 0-4,3 1-1,-4-5-2,1 3-18,-2 0 15,4-2-12,-1-8 3,2 8-10,-2-12 14,3 4-19,-5-8-33,5 5-6,-2-5-10,3-1-12,-2-2-16,3-1-11,-1-3-23,-1 0-9,2 0-8,0-4-11,0 0-6,0 0-17,0 0-4,0 0-22,0 0-9,0 0 5,13-10-5,-10 0-107,3-2-307,2-4 136</inkml:trace>
  <inkml:trace contextRef="#ctx0" brushRef="#br0" timeOffset="74713.7884">7691 16063 34,'0'0'105,"0"0"-5,-7-7 1,7 7-4,0 0 6,0 0-7,-28 14 5,17-6-2,-5 6-3,-3-2-3,6 0 5,-2 5-3,-3 3-4,2-7-3,1 2 1,1-2-1,2-2-5,-2 1 0,6-4-4,-1 0 1,-2 0 0,2-1-5,1-1 0,3-1-3,-1 0-5,0-3-4,1 3-4,3-2 0,2-3-3,-6 7-2,6-7-1,-3 2 0,3-2-4,0 0-4,-5 3 3,5-3-3,0 0-2,0 0-1,0 0 0,0 0-6,0 0-5,0 0-1,0 0-5,0 0 0,11-13-4,-6 9-3,-2-1 2,5-4-7,-1-1 2,-1 2-5,2-2 1,1 1-3,-1-1 0,1 0 5,-4-1-5,3 1 1,-2-1-5,-1-1 1,3 6 0,-3-6 0,-1 4-2,1-1 0,0 1 3,-1 1-1,1 0-7,-3 0 9,2 1-5,-1 2 2,1-1-2,-2 2 2,-2 3 2,6-6-4,-6 6 1,4-5-2,-3 2 0,-1 3-2,0 0 1,10-3-2,-10 3 1,0 0-2,20 7 3,-10-2-3,8 4 6,-4 0-3,7 10 0,3-1 2,-2 5-1,2-1-1,3 2 0,2 0 5,-2-2-6,1-2 1,-1 4 7,1-7-8,-1 2 5,-2 0-1,2-1-3,-1-2 5,-2-2-2,-2 1 3,-6-7-6,0 3 3,-2-5 0,0 1 0,-5-2-3,1 0 5,0 2 1,-3-6-4,-2 3 5,-1-2-2,1 0-3,-1-1 1,-4-1 2,6 4 2,-6-4-3,4 3 0,-4-3 5,0 0-5,0 0 1,3 4-2,-3-4 3,0 0-2,0 0-2,0 0-5,0 0-18,0 0-13,0 0-26,0 0-12,0 0-34,-16-11-26,16 11-19,-15-5-33,1 2-20,-7-2-15,-8 3-162,-5-3-411,-3 3 183</inkml:trace>
  <inkml:trace contextRef="#ctx0" brushRef="#br0" timeOffset="75755.847">2621 16106 29,'0'0'88,"-11"-1"-2,11 1 8,-8 0-6,8 0-1,-7 0-13,7 0 10,0 0-10,0 0-1,-7-1-2,7 1-7,0 0-10,0 0 1,0 0-2,0 0-8,0 0 4,0 0 0,0 0-4,0 0-2,21 12-9,-10-8 4,6 3 2,3-3 1,10 1-4,3 4 1,3-4-11,1-1 6,15 7 2,2-7-6,2 2 0,1-2 2,1 0-6,3 4 9,1-3-10,3 2-5,-1-2 0,26 5 5,-28-6-3,3 0-7,-5 0 4,7 4 2,-5-5-3,1 0 0,-4-2 0,-1 2-2,0 1 0,-3-4-5,-2 4 2,-3-4-6,-10 1 2,-3 1 3,-1 1 3,-3-1-10,0-1 3,-1-2-3,-10 1 4,-2-4-7,-3 4 9,-3 0-10,-4-1 7,-2 1-4,1 0 0,-4 0 4,-1 3-4,-4-3-1,0 0 2,10-2 1,-10 2-2,6 2-3,-6-2 6,0 0-3,0 0-17,0 0-6,0 0-15,0 0-12,0 0-23,-16-6 2,7 5-11,-5 1-13,1 0-11,-9 0-11,1-1-13,-9 2-10,-4 0-72,-2 0-226,-4-1 100</inkml:trace>
  <inkml:trace contextRef="#ctx0" brushRef="#br0" timeOffset="76222.2184">2444 16382 31,'0'0'75,"0"0"-1,0 0-7,0 0 9,0 0-5,0 0 2,0 0 3,23-5-5,-14 5 2,4 3-4,6-4-12,3 4-4,7-1 2,2 1 4,4 0 0,5-3-7,15 2 0,0 0 2,1 1-2,4-1-1,1-6-3,2 8 3,4-6 0,26 5-4,-27-8 2,25 7 1,-24-5-7,-2 2-4,25 1 0,-29-3-7,-3 3 1,0 0-4,-4 3-4,-2-2 3,-14 0-12,1 1 7,-4-4-9,-3 6 8,-1-4-10,-13 2 6,1-2-4,-4 3-1,-3-3-1,-3 0-6,0 1 4,-9-1-4,11 0 3,-11 0-5,0 0 7,10-1-4,-10 1-7,0 0 6,0 0-5,0 0-7,0 0-1,0 0-15,0 0-7,0 0-19,0 0-15,-30 0-1,15 0-24,-4-2-12,-2 1-12,-7-1-26,-6 3-95,1-4-250,-3 1 111</inkml:trace>
  <inkml:trace contextRef="#ctx0" brushRef="#br0" timeOffset="76793.8258">2345 16310 25,'0'0'87,"-8"-2"9,8 2-19,0 0-8,0 0-9,0 0 4,22-3-6,-4 3 7,0-3 1,3 3 11,8-2-13,6 5 6,-3-1-4,5-1-8,5 4 7,11-4-12,3 2 6,0-2-8,-1 4 5,2-4-4,2 1-2,0-2-5,-2-2 0,6 5-1,-7-6-1,5 2-3,-2-1 3,0-1-9,0 3 4,-3 0-7,-4-6-6,2 7 3,-17-1-2,3 0-4,-2-1-2,-4 3 1,0-3-3,-5 2-1,2 2 0,-11-6 0,-3 3-2,-4 0-2,1 3 1,-5-6-1,3 6-3,-12-3 4,13-3-2,-6 6 4,-7-3-2,0 0 3,11 0-2,-11 0-4,0 0 3,0 0-1,9 0 2,-9 0 0,3 0-4,-3 0 3,0 0-1,0 0 0,0 0-2,0 0 5,0 0-2,0 0-3,3 2 2,-3-2-2,0 0 1,0 0-4,0 0-1,0 0 0,0 0-8,0 0-3,0 0-8,0 0-5,0 0-13,-32-1-8,21 1-14,-4 1-9,-1-1 0,-4 0-20,-3 0-7,4 0-4,-11 0-9,1-1-9,-2 0-8,0 1-9,0 0-99,-5 0-243,0-4 108</inkml:trace>
  <inkml:trace contextRef="#ctx0" brushRef="#br0" timeOffset="77581.9203">2463 16206 20,'-9'-1'99,"9"1"2,-10-1-4,10 1 6,-9-3-13,9 3 9,0 0-4,-14-1-4,14 1-2,-5-1-9,5 1-4,0 0-5,0 0-6,-9-1-7,9 1-1,0 0-4,0 0 2,0 0-11,0 0-4,0 0 0,0 0 0,23 7 7,-13-6 1,8 1 1,4 1 2,10 2-7,2 1 6,4-3 2,16-1-5,4 4 2,0-2-4,3 0 1,4-7 0,-1 9-4,30 0-4,-30-2 0,-1-3-6,0 0-5,4 3 1,-3-4-4,0 6 0,-4-6-3,0 5 0,-5 2-5,-16-4-4,-1 2 3,-2-5-6,-2 4 6,-6 0-6,0 0 1,-8-4 1,-6 0-4,-4 2 3,3-4-9,-6 4 8,2-2-1,-5 2 6,2-2-1,-6 0 0,9 1 3,-9-1-1,6 0-3,-6 0 4,6 2-6,-1-2-4,-5 0 2,0 0-3,11 0 3,-11 0-6,8 1 5,-8-1-1,0 0 0,9 0 0,-9 0 1,7 2-3,-7-2-3,0 0 1,0 0-3,0 0 2,11 0 2,-11 0-6,0 0 9,10 2-6,-10-2 1,0 0-1,6 2 0,-6-2 8,0 0-8,10 0 3,-10 0-8,0 0 7,8 3 0,-8-3-3,0 0 1,0 0-2,0 0 3,0 0-3,0 0 4,0 0-3,0 0-1,8 0 5,-8 0-6,0 0 5,0 0 0,0 0-3,0 0 4,0 0-2,0 0 4,0 0-3,0 0 0,0 0-8,0 0 5,0 0-1,0 0 8,0 0-7,0 0 1,0 0 11,0 0-12,0 0 4,0 0-2,0 0 3,0 0 0,0 0-5,0 0 5,0 0-4,0 0 1,0 0 2,0 0-1,0 0 1,0 0-3,0 0 2,0 0 1,0 0-7,0 0 8,0 0-9,0 0-3,0 0-14,0 0-5,0 0-8,-23 4-15,23-4 0,-9 3-12,4 0-5,0-1-11,-1 0-8,6-2-7,-12 7-17,8-5-22,0 1-18,-2 0-15,2 1-113,4-4-300,-10 6 133</inkml:trace>
  <inkml:trace contextRef="#ctx0" brushRef="#br0" timeOffset="78361.5837">2388 16458 28,'0'0'27,"0"0"8,0 0-8,0 0-2,0 0 1,0 0-2,0 0 3,0 0-10,0 0 4,0 0-3,0 0-6,0 0 13,0 0-14,0 0 1,0 0-5,0 0 1,0 0 2,0 0-5,0 0 6,0 0-10,0 0 6,0 0-6,0 0 1,0 0-1,0 0-1,0 0-8,0 0-15,0 0-11,0 0-21,-3 15-57,3-15 26</inkml:trace>
  <inkml:trace contextRef="#ctx0" brushRef="#br0" timeOffset="85657.8999">20135 16648 5,'0'0'40,"0"0"1,0 0-5,0 0 3,0 0 2,0 0-8,0 0 3,0 0-2,0 0-3,0 0-4,0 0-1,0 0 6,0 0-8,0 0-7,0 0 7,0 0-9,0 0 4,0 0 2,0 0-8,0 0-7,0 0 5,-16-4-4,16 4 9,-10-3-8,3 3 13,0-3-3,-4 2-1,5 0 5,-7-2 4,0-1 0,0 2 21,-3-1-10,-3 2 4,2-2 8,-2-1-1,0 0 4,6 4 3,0 0 15,-3-2 5,5 0-2,0 2-4,1-1-7,2 2-3,2-2 0,6 1-1,-9 1-6,9-1 1,0 0 4,0 0 0,13 7 6,-2-6-6,17 5 0,4-1-3,5 1-6,1-1-1,14 3-8,-3 0 2,-12-4-10,17 8 3,2-8-8,1 5 0,-7-2-3,2 2-4,-14-4-2,15-2-5,-15 4 4,1-2-3,-4-2-6,1 2-1,-4-3 2,-4-3-10,-9 6 1,-6-5-4,-2 1 2,1 1-3,-1-2 4,-7-2-6,-4 2 0,10 0-2,-8-5-10,1 4-5,-3 1-12,0 0-8,0 0-24,0 0-16,-15-12-21,4 10-11,0-1-21,-6-1-17,-3-1-114,-8 2-289,8 1 129</inkml:trace>
  <inkml:trace contextRef="#ctx0" brushRef="#br0" timeOffset="86031.8457">19735 16600 50,'0'0'117,"-10"-1"-9,10 1 0,0 0 4,-8-1 6,8 1-5,0 0 11,0 0-7,21 4-8,1-4-11,5 3 0,5-1-6,6 3-5,13-2-6,1-1-7,3 4-7,-1-5-1,2 9 0,3-6-8,0-1-6,-3 2-1,-2-2-4,-1 2-4,-13-3-2,-3-2-5,0 5-2,1-5-7,-5 2 3,2 1-2,-13-2-9,0 2 6,-2-3-9,2 2 5,-9-4-6,0 4 2,-2-4-3,-1 2 6,-2 0-3,-1 0 3,-7 0-2,9 0-1,-5 0-2,-4 0 3,0 0 3,10 0-9,-10 0 1,0 0-6,4 2 3,-4-2-7,0 0 0,0 0-6,0 0-7,0 0-22,0 0-7,0 0-21,0 0-21,0 0-43,0 0-22,-27 3-44,7 0-125,3 1-341,-2 1 151</inkml:trace>
  <inkml:trace contextRef="#ctx0" brushRef="#br0" timeOffset="90529.2993">1723 3696 83,'4'3'166,"4"-2"-3,-1-1-4,1 0-1,1 0-6,4 0 0,5 0-18,5 0-4,5 1-2,4-2-2,0 0-2,6 1-2,14 0-7,1 0 0,3 0-11,-1 0 2,-3 0-4,10 0-5,2 0-1,1 0-4,-3 0-5,4 0-7,25-3 1,-25 6-14,26-3-4,-30 1-2,5 0-5,-1 2-5,33-1-8,-33-2-1,28 2 0,-27-4-8,26 2 2,-26 4-6,25-4 3,-3 3-7,-22-3-5,-2 4-2,25-4 3,-28 1-1,29-1-7,-29 3 0,2-2 7,0 0-11,3 1 8,-1 3-14,0-1 8,1-6-8,-5 2 1,1 7 2,0-3-6,-5 2 3,2-1 1,-2-3 4,2 4-4,1-1 0,-1-1 0,-1-1-2,4 3 1,-1-5-5,-3 3-1,-1-1 4,0 1 1,-4-2-4,-2 2 4,3-3-3,-2 2-1,-2 0 4,-11-2-4,11 4 2,4-4 1,-16-1 0,1 1 7,15 0-4,-5-1-3,-13 0-1,15-1 0,-13 0 1,13 0-1,-12 0 2,0-2-1,12 3-2,-14-1 0,0 0 5,16-4-6,-2 5 2,-12 0 2,12-4-3,1 3 8,-17 1-5,18-2-3,-13 2-6,9-2 3,4 0 3,-15 4 1,0-5 0,15 3-1,-3-3-3,1 3 8,-14 4-6,-1-4 1,17 2-1,-15-2 4,14-2-4,-13 5 4,18-4-3,-5 4 1,-16-3 1,16 0 0,-15 0-1,15-1 1,-2 1 1,2 0-3,-1 3 0,2-5 7,-2 3-4,1 2 1,3-1-1,-3-4 4,0 2 3,2 1-2,1 2 3,0-5 6,2 2-1,0-1-2,-1-2-4,0 7 5,2-8-5,4 3-9,-7 5 6,4-3 1,0 1-2,4 1-3,-4 1 6,1-3-1,0-2-2,2 5 2,-1-3-1,-1 2 5,3-3-1,0 3 1,0 0-3,1-1 8,0 2-9,1-2 6,1 1-3,-3 1-5,-1-1 1,3 2 2,-6-1 0,4 4 0,3-3-4,-4-1 1,5 2 3,-6-1-4,3 1-2,2 2 0,-2-4 0,26 4 0,-30-6 0,2-2 2,0 6 6,5-4-11,22 5 9,-26-3-6,3 1-5,-1-1 5,29 0-3,-31 2 2,27-1 2,-26-1 3,26 0-4,-26 1 2,-1 0 1,1-1-2,26-2 3,-31 3-2,3-1-3,1-2 1,1 6 1,28-1 9,-30-2-12,-3 3-1,4-2 0,-2 1 3,0-4 1,2 4-2,-4 3 1,-3-6-1,1 1 2,2 1-1,-3-2-3,1 3 2,-2-3-2,-1 0 5,-1 1 7,2-1-9,-5-1 1,2-3-1,0 3-1,-14-2 2,1-1-5,-3 3 3,2-3-3,12 1 4,-12-2 2,-2 1-2,3-2 5,-1 0-6,0 1-3,0-3 1,0 3 4,0-2 0,0 2-2,-4-2 6,2 0-2,-1 0-2,4-1 9,-3 0 1,-3 0-9,4 3-11,-7-2 3,5 3 3,-9-3-4,2-2 1,-7 4 4,-3-3-6,8 3 6,-10-2-2,-5 3 6,-5 0-6,1-4-20,-1 4-17,-2-1-20,-5 1-24,10-2-19,-10 2-17,0 0-20,0 0-16,-32 3-28,-3 1-39,-21 0-28,-36 2-48,-14-4-151,-4-2-483,-12-5 214</inkml:trace>
  <inkml:trace contextRef="#ctx0" brushRef="#br0" timeOffset="91514.2383">1102 5080 3,'-13'-11'159,"3"-1"-15,2-3 4,2 4-3,0-3 8,-1 1-4,4 0-2,0 2 4,-2 0-13,3 3-6,-2 1-10,3-2-6,-2 5-7,-1-1-13,4 1-13,-1 0-11,1 4-9,-4-3-11,4 3-5,0 0-4,0 0-1,0 17-3,2-5 1,1 3-6,1 2 2,-1 2 1,2-2-2,1 1-1,-2 0 0,-1-1-2,4-2 2,-2-3-1,0 2-1,-1-2 2,0-4-1,-2 2 0,2-4-3,-3 1 1,3-2 2,-1-2 9,-3-3 3,2 5 15,-2-5 9,4 4 7,-4-4 9,0 0 9,0 0-9,0 0 4,17-9-9,-6 0-13,8-8-1,4-7-3,3-1-10,10-9 8,-1-4-18,5 2-3,6-1-9,-1-1-6,6-3 5,23-11-6,-1 2 1,-22 18-5,26-17-2,-21 18-3,22-14-2,-26 14-4,2 1 3,-2 6 3,2-1-5,-5 4-7,-6-3 7,-10 6-4,-1-1 0,3 2 3,-3 0-9,-1 0 5,-1 0 9,-2-2-10,0 5-1,-1-3 3,-5 3-1,-7 2-5,2 1 17,-2-1-17,-7 7 0,1-2 4,0 0 3,-3 3-5,2 0 2,-4-2-2,-2 3-6,4 2 1,-3 0-1,-1-2-1,-2 3 4,4-4-13,-4 4-5,0 0-5,0 0-6,4-1-17,-4 1-10,0 0-21,0 0-21,0 0-15,-6 8-24,-1 1-6,0 0-20,-12 11-10,1 4-21,-5 5-27,-13 13-19,-19 26-197,0 2-473,-1 4 209</inkml:trace>
  <inkml:trace contextRef="#ctx0" brushRef="#br0" timeOffset="92395.8413">894 7700 117,'-3'-1'189,"3"1"-5,-9-1 5,6-1-8,3 2-10,0 0-4,-8-1-10,8 1-5,0 0-9,-4-2-10,4 2-7,0 0-16,0 0-4,0 0-5,0 0-9,-6 5-1,6-5 2,1 8 6,0 1 5,-1 3-5,4 6 12,-1 1-2,-2 0-9,3 9-9,0 0-1,-1 1-1,1 2-1,-1 1-4,-2-1 3,3-3-3,-2 2 16,2-1-24,-1-3-3,1-1-1,2-1-3,-5-7 2,1-1-4,0-3-7,-1-4-7,2 1 1,-3-3-3,0-1-5,1-1 3,2-1 3,-2-1 3,-1-3 1,1 5 1,-1-5 1,0 0-6,0 0 1,18-12-3,-5 0 1,9-10-3,-2-7 1,14-14-5,5-6-2,12-18-8,-14 18-2,14-25-2,3 7-8,-16 17 1,20-24-4,2 3 1,0 4-4,-1 6-3,-17 18-1,3-1-1,2 1-6,-7 3-1,1 1-3,-1 9-4,-13 7-2,-1 1 0,-1 2 8,-4 2-8,-5 6 0,0 1-6,-6 1 5,0 4 0,-2-2 0,-2 4-4,-2 0-3,1 0-1,-1 1-3,-1 1-12,-1-1 0,-2 3-4,4-5-19,-4 5-9,4-1-14,-4 1-14,2-5-14,-2 5-22,0 0-23,0 0-30,0 0-30,0 0-31,0 0-41,-2-6-26,2 6-266,4-9-619,2 2 274</inkml:trace>
  <inkml:trace contextRef="#ctx0" brushRef="#br0" timeOffset="93758.2795">2859 6249 135,'0'0'176,"-4"-2"-8,4 2-6,-5-1-12,5 1-5,0 0-7,0 0-8,0 0-8,-4-3-4,4 3-5,0 0-9,0 0-3,0 0-2,0 0-6,0 0-6,0 0 0,0 0-2,0 0-1,0 0 3,20 0 1,-9-1-2,7 2-3,5-1-1,5-1 0,3 1-4,6-3-2,13 2 3,2-1-8,7 0-2,-3-3 1,6-2-2,5 2-3,26-2 0,-27 5-1,30-2 13,-29 0-15,28 2-5,-30-3-3,32 4-3,-2 0-1,-5-4 3,1 5-5,4-3 2,-1 4 9,-3-1-4,2 0-9,-28 2-3,31-2-3,-6 2-5,-21-2-5,23-2 3,-26 4-9,28-2 0,4 3 10,-38-3-11,5-3 0,-1 3-5,0 0-7,1 3 13,-2-3-11,-2-3 1,-2 3-11,-6 3 0,0-2 10,-15-1 1,-2-1-4,3 1 12,0 0-20,-2 0-5,0 0 13,-8 0-5,5 0-5,-6 0 0,0-3 5,-5 6 11,-3-6-12,-1 3-2,0 0-7,-2-2 8,0 2 3,-4 0 2,-1 0-8,-2 0-5,-3 2 7,-1-2 1,2 0 2,-2-2-6,-6 2 6,8 2-9,-8-2 8,8-2 4,-8 2-5,5-2 0,-5 2 8,0 0-2,0 0-4,0 0 2,9 2 1,-9-2-6,0 0 0,0 0 6,0 0-6,3 2-1,-3-2-3,0 0 0,0 0-4,0 0 10,0 0 0,0 0-4,0 0-5,0 0 12,0 0-3,0 0-6,0 0 5,0 0-1,0 0 1,0 0-2,0 0 14,0 0-18,0 0 1,0 0 2,0 0-6,0 0 6,0 0-11,0 0 11,0 0-2,0 0-1,0 0 3,10-2 5,-10 2-2,0 0-2,0 0 6,0 0-14,0 0 8,0 0-9,0 0 8,0 0-6,0 0 11,0 0-1,0 0-11,0 0 21,0 0-18,0 0 3,0 0 1,0 0-2,0 0 0,0 0-6,0 0 16,0 0-6,0 0-7,0 0 4,0 0-7,0 0 8,0 0-5,0 0 4,0 0 4,0 0-2,0 0-4,0 0-4,0 0 4,0 0 4,0 0-3,0 0 1,0 0-3,0 0 4,0 0 1,0 0 1,0 0 0,0 0-6,0 0 8,0 0-13,0 0 16,0 0-7,0 0 4,0 0-3,0 0 3,0 0-3,0 0-4,0 0 1,0 0-2,0 0 2,0 0 1,0 0-9,0 0 12,0 0-4,0 0 0,0 0 3,0 0 10,0 0-13,0 0-8,0 0 4,0 0 4,0 0-3,0 0 2,0 0 17,0 0-14,0 0-5,0 0 2,0 0 0,0 0 0,0 0 0,0 0 5,0 0-10,1 5 12,-1-5-9,0 0 4,0 0-2,0 0-3,0 0-1,0 0 1,0 0 5,0 0-6,0 0 4,0 0-1,0 0-8,0 0-7,0 0 10,0 0-7,0 0-2,0 0-11,0 0 4,0 0-7,0 0-8,0 0-12,0 0-7,0 0-2,0 0-24,-11 2-13,11-2-26,-7 3-28,2 0-34,0-2-41,0 2-24,-2-2-53,1 2-172,-1-1-514,0 1 227</inkml:trace>
  <inkml:trace contextRef="#ctx0" brushRef="#br0" timeOffset="96155.0599">4205 9351 157,'0'0'153,"0"0"1,0 0-8,-4 2-6,4-2-4,0 0-4,0 0-6,-5 1-3,5-1-1,0 0-9,0 0 1,0 0-9,0 0-10,0 0-4,-4 2-8,4-2-6,0 0-6,0 0 0,0 0-5,0 0-2,0 0-4,0 0-2,10 3 2,-5-1-4,2 0-2,3-1-1,0 3 1,3-1 2,9-1-1,1 1 8,7-1-7,5 0-2,2 3-4,17-3 2,-2 1 1,-2 1-7,5-4-3,0 3 3,0 1-5,1 0 0,2-2-5,-1 2 2,2 0-3,-2 0-8,-2-2-2,-2 3 2,1-3-3,-1 3-3,-12-2 0,10 4-3,-10-6-2,16 3 0,-7 1-5,-9-1 3,13-1-3,1-2 14,-1 2-14,5-1 3,0 1 0,-2-1 4,4-1-6,-1-2 0,1 1 4,2 1 3,-3-2 3,0 2-7,-3-1 13,-3 0-8,1 2-6,0-4 3,-16 4-5,13-4 0,-15 1 2,14-1-2,-13-1 2,18-1-1,-16 2-6,1 0 0,9-1-3,-10 2 2,17-3 4,-5 3-5,1 0 0,-1 0 2,-1 1-2,-13 0 8,17-2-11,-2 2-4,-14 0 12,2 2-6,-2-1 16,0 0-17,1-1 4,-3 4-2,-1-2 0,-1-2-1,0 2-3,-3-2 1,-2 1-1,4 1 1,-8-1-1,3-1 1,0-1 2,-7-1 1,-3 2-5,1-1 2,1 1 5,-2-2-6,-2 1 1,2-1 0,-6 0-2,0 2-3,0-1 1,-1 0-1,-1 0 2,-2-1 7,-1 1-11,0 0 2,-1 1 3,0 0-10,-2-3 0,1 3 2,-1-3 4,-5 3-6,10 0 2,-10 0 3,7-1-3,-2 0-3,-5 1 0,8 0 8,-8 0-4,0 0-3,9-2-1,-9 2 6,5-2-2,-5 2-5,8 0 9,-8 0-9,7-3 4,-7 3-8,5 0 6,-5 0-6,6 0 1,-6 0 4,6-2-3,-6 2 6,0 0-1,0 0-3,0 0 2,0 0 2,0 0 3,10 0 5,-10 0-10,0 0 2,0 0-1,0 0 1,0 0 4,0 0-3,0 0 1,0 0 0,0 0 3,0 0 0,0 0 11,0 0-10,0 0-1,0 0-4,0 0 3,0 0-2,0 0 11,0 0-11,0 0 1,0 0 2,0 0 3,0 0 0,0 0-8,0 0 3,0 0 0,0 0 2,0 0-2,0 0-3,0 0 5,0 0 0,0 0-1,0 0 1,0 0 1,0 0-4,0 0 6,0 0-2,0 0 0,0 0-2,0 0 0,0 0 1,0 0-3,0 0 3,0 0-3,0 0 5,0 0 2,0 0-5,0 0 2,0 0 1,0 0-3,0 0-3,0 0 6,0 0-5,0 0 4,0 0 2,0 0-3,0 0-2,0 0 3,0 0 3,0 0-3,0 0 1,0 0 1,0 0-5,0 0 3,0 0-1,0 0 3,0 0-5,0 0 7,0 0 1,0 0 0,0 0-4,0 0 2,0 0-4,0 0 1,0 0 2,0 0-4,0 0 3,0 0 3,0 0-1,0 0 9,0 0-11,0 0-1,0 0-1,0 0 2,0 0 3,0 0-2,0 0-3,0 0 3,0 0 4,0 0 2,0 0-6,0 0-1,0 0 10,0 0-15,0 0 2,0 0 4,0 0 6,0 0-3,0 0-5,0 0-6,0 5 11,0-5-3,0 0-2,0 0 1,0 0 0,0 0 1,0 0-1,0 0 3,0 0-4,0 0 2,0 0-1,0 0-1,0 0 1,0 0 1,0 0-5,0 0 8,0 0-3,0 0-1,0 0 2,0 0 0,0 0-2,0 0 1,0 0 0,0 0 2,0 0-3,0 0 3,0 0-2,0 0 4,0 0-5,0 0 3,0 0-5,0 0 2,0 0 3,0 0 9,0 0-11,0 0-2,0 0 4,0 0-2,0 0 1,0 0-1,0 0-1,0 0 1,0 0 0,0 0-4,0 0 5,0 0-3,0 0 2,0 0 0,0 0-4,0 0 4,0 0 1,0 0 0,0 0-3,0 0 3,0 0 0,0 0-1,0 0 1,0 0 4,0 0-5,0 0-2,0 0 2,0 0-3,0 0 3,0 0-3,0 0 6,0 0-7,0 0 4,0 0 4,0 0-5,0 0 2,0 0-1,0 0 0,0 0 0,0 0 1,0 0 2,0 0-1,0 0-5,0 0 3,0 0 3,0 0 0,0 0-3,0 0-4,0 0 5,0 0-2,0 0 0,0 0 3,0 0-4,0 0 3,0 0-5,0 0 6,0 0 0,0 0-2,0 0-2,0 0 5,0 0-3,0 0-2,0 0 2,0 0 0,0 0-1,0 0-2,0 0 3,0 0 0,0 0 2,0 0-7,0 0 8,0 0-2,0 0 1,0 0 0,0 0-2,0 0 4,0 0-7,0 0 1,0 0-1,0 0 5,0 0-2,0 0 1,0 0-3,0 0 3,0 0-1,0 0 0,0 0 1,0 0 1,0 0 0,0 0-5,0 0 2,0 0 0,0 0 3,0 0-2,0 0-2,0 0 3,0 0 1,0 0-4,0 0 2,0 0 2,0 0-2,0 0-13,0 0-11,0 0-17,0 0-25,0 0-30,0 0-41,0 0-38,0 0-48,0 0-56,-9-10-164,12 4-479,-3 2 212</inkml:trace>
  <inkml:trace contextRef="#ctx0" brushRef="#br0" timeOffset="97827.6288">11977 7296 125,'-11'0'201,"11"0"-9,-6 0-7,6 0-6,0 0-4,0 0-7,-9 0 3,9 0-3,0 0-3,0 0-8,0 0 4,0 0-9,0 0-11,0 0-5,0 0-1,26 3-10,-19-3-4,5 0 1,-1 0-1,8-3-6,2 3-8,7 3 0,7-3 8,3 1 1,14-1-8,4 0-5,4 4 3,4-2-9,0-1 1,31 3-7,-4-2-4,2 2-4,-29-1-4,30 2-7,-1-2-8,-1 0-7,-28-1-3,2-1-5,28 1-6,-3 0-1,-31-2-2,-1 2-7,-1-4-1,3-1-5,-4 1-1,1-2-7,-4 3 3,3-4 1,-5 4-3,-11-3-5,9-1-2,-12 0 8,0 1 1,0-1 3,1-2-2,12-2 6,-21 8-2,0-4 2,4 0-5,-8 0 0,6 1 1,-11 1 0,-1-1-1,2 1-3,0-1 4,-5 0-8,3 3 7,-7-3-5,1 4 0,-3-2 0,-1 0-6,-3 1 3,-1-1-2,1 1-4,-4 0 3,-3 1-2,9-2-1,-9 2-3,0 0-2,8 0 0,-8 0 7,0 0-8,6-1-1,-6 1 1,0 0 2,0 0-3,0 0-4,0 0 3,7-1-1,-7 1-5,0 0 6,0 0-2,0 0 0,0 0 3,0 0-3,0 0-1,0 0-1,0 0 5,0 0-5,0 0 6,6 0-6,-6 0 0,0 0 1,0 0 1,0 0 1,0 0-2,0 0 1,0 0 0,0 0-2,0 0 1,0 0 0,0 0 2,0 0-1,0 0 1,0 0-1,0 0 2,0 0-2,0 0-1,0 0 0,0 0-1,0 0 0,0 0 2,0 0-2,0 0 1,0 0-2,0 0 2,0 0 1,0 0-1,0 0 0,0 0-1,0 0 0,0 0 1,0 0-2,0 0 2,0 0-2,0 0 2,0 0-1,0 0 1,0 0 0,0 0 0,0 0-1,0 0 0,0 0-1,0 0 2,0 0-1,0 0-3,0 0 3,0 0 1,0 0-1,0 0 1,0 0-1,0 0 0,0 0-2,0 0-1,0 0 6,0 0-3,0 0-3,0 0-4,0 0 4,0 0-1,0 0-3,0 0 1,0 0 4,0 0-5,0 0 2,0 0 0,0 0 2,0 0-8,0 0 7,0 0-4,0 0 7,0 0-2,0 0 1,0 0-5,0 0 1,0 0-1,0 0 3,0 0-4,0 0 4,0 0-2,0 0-7,0 0 8,0 0-4,0 0-4,0 0-3,0 0-3,0 0-4,0 0 4,0 0 6,0 0-7,0 0-3,0 0-3,0 0-2,0 0-3,0 0-1,0 0-10,0 0 2,0 0-7,0 0-8,0 0 1,0 0-10,0 0 15,0 0-29,0 0 0,0 0-10,0 0-9,0 0-5,0 0-11,0 0-9,0 0-8,0 0-10,0 0-15,-9 8-21,9-8-28,0 0-29,0 0-30,0 0-204,0 0-507,0 0 225</inkml:trace>
  <inkml:trace contextRef="#ctx0" brushRef="#br0" timeOffset="99481.6654">11524 10435 95,'0'0'271,"-5"0"-7,5 0-4,0 0-9,0 0-15,-9 0-16,9 0-20,0 0-8,0 0-16,0 0-7,0 0-17,0 0-9,0 0 3,0 0-16,0 0-6,0 0-9,0 0-9,19 5-4,-6-1-6,0-2-4,7-1 0,7 3 5,7-1-1,4-1 4,14 1 4,7 2-6,5-2 0,26 3-3,2 2-6,-26-3-3,28-1-11,0 0 3,-28-3-14,26 1-4,-25-2-6,23-8-4,-24 7-7,-2-4-15,-4 0-4,3 3-12,-5-1-2,0-1-1,-4 1-2,-3-3-10,-15 2 3,0 2-3,-3-2-3,-2 0 2,-2 0 3,-10 1-1,0-1-4,-6 2 7,1-1-3,0 1-2,-1-1 6,-2-1-2,-1 3 14,0-1-6,-7 1-2,4-2-1,-2 1 4,2 1-2,-7 1 3,6-3-8,-6 3 2,5-1 1,-5 1-1,0 0-2,0 0-4,6-3 3,-6 3-10,0 0 2,0 0-7,0 0 1,0 0 1,0 0-4,0 0-5,0 0 5,0 0-11,0 0 4,0 0-1,0 0-10,0 0 3,0 0 7,0 0-5,0 0-7,0 0 3,0 0-2,0 0-3,0 0-5,0 0-6,0 0 5,0 0-11,0 0-7,0 0-11,0 0-8,-20 4-15,20-4-9,0 0-9,0 0-17,-10 0-14,10 0-16,-6-1-11,6 1-11,-10 0-6,10 0-8,-6-3-23,2 2-11,4 1-147,-10 1-408,10-1 180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9:06.95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1500 3480 130,'0'0'145,"0"0"-10,0 0-3,0 0-4,21-5-4,-9 5-1,6 1-4,11-1-7,-3-1-2,6 1 4,6 0-7,12-2 0,1 0 18,8 4-4,-3-4-9,5-1-5,-1 1-6,7 0-4,-5-2-9,5 3-4,-7-2-10,33-2 1,-31 6-9,3-2-2,25-1-8,1 4-4,-32-1-8,2 1 0,4-2-4,-1 1-2,3-1-5,-2 1 4,-1 2-3,0-3-5,0-3-3,2 6-1,-1-3 0,2 1-2,-2-2-3,3-2 5,-3 6 1,1-3 13,-1 1 1,2 1 2,-1 1-3,25-3 0,-27 2-2,-4-1-5,4 4-13,0-5 7,0 3 2,-7-1 0,7 2-7,-3-1-4,-1 3-7,-1-3-3,0-1-2,-3 0 2,-4 3-7,3-1-3,-2 1 1,0-3-5,0 0 0,-1-1 0,-2 4 0,6-1-3,-1-2 1,0 0-3,0 0 5,-2 0-4,-2 1-1,1-1 5,-12 0-3,1 2 3,16-3-7,-1 2 7,-3-2 3,-16 0-1,18 4-4,-2-3 4,-1 0-7,-13 1 1,1 0 2,13-3-2,0 4 3,-2 1 1,3-5-4,-17 2 0,16 1 5,-13-1-2,12 3-6,1-4 6,-3 3-4,2-4 4,-15 3 1,17-2 3,-15 3 3,14-3-4,-1 4-1,-12-5 2,15 6-2,-4-4 2,0 0-1,1 0 2,0 1 3,-14 0 0,0-2-1,14 2 2,1-1-3,-3 1 0,0 2 3,7-2-1,-17-2 0,16 1 2,-1 0-4,2 1 8,2-2-9,-2 1 3,3-1-1,1 3-1,4 1 4,-5-3-4,4 1 0,0 0 1,1 0 1,1 1 0,-2 0 0,-2-1 1,30 1 0,-30 1 5,6 1-6,-4-5-3,26 5 7,-24 0 1,-4-2-3,35 2-1,-35-1 1,2-2 1,28 9 1,-28-7 4,31 4 3,-5-3-1,-23-4 1,27 7-1,-28-5-4,27 4 3,-1 0-4,-26-3 5,28-4 0,-31 2 0,36 6-6,-5 0 3,-2-5-3,0 1 6,-4 3-5,-23-4 3,30 4-3,-30-7 1,27 5 2,-3-2 0,-25 2 1,0-1 5,36 2-9,-36-5 2,29 7 1,-31-6-13,6-2 19,-3 2-6,1 0 0,24-1-2,-31 1 6,0-1 1,0 1-4,2-3-2,-3 0-4,0 1 3,-2-1 0,1 3 0,-3-4-2,-1 1-2,-1 0-1,-1 0-9,-11 0 9,11 1 2,-12-2-4,13 1 4,-14-2-5,-1 4 2,2-2-6,-5 0 5,5-3-8,-2 4 8,-2-2-10,5-2 1,-2 3-2,14-1-3,-14 0 2,13-2 3,-12 6-5,0-7 3,1 4 4,14-4-4,-3 1-2,-10 2-3,13-2 5,-14 2-6,13-2 2,-13 1 2,12-1 1,-13 3-3,12-2 4,-13-1-3,-1 3 2,1 0-2,2 0 4,0-2-2,1-1 0,11-1 2,-12 4 0,-2-3 2,0 2-6,3-2 8,-2-1-1,13-1-1,-15 4 1,-1-2-5,0 0 6,1 2-4,-2 0 5,4-2-6,-7 2 5,2-2 3,-3 3-1,0-3 0,-9 2 1,5 0-1,-6-1 3,-1 0 0,-2 0 2,0 1-2,-4-1-1,-1 2 3,-2-3 2,-4 3-3,-1 0 0,2-1 4,-4-2-3,-4 3 4,12-1 1,-12 1 2,4 0-3,-4 0 4,9 0-5,-9 0 2,0 0 0,5-1 1,-5 1-4,0 0 3,6-1-5,-6 1 2,0 0-3,0 0 1,0 0 1,0 0-3,0 0-1,0 0 3,0 0-3,0 0 2,0 0 1,0 0-5,0 0 5,0 0-2,0 0-2,0 0-2,0 0-2,0 0-1,0 0 2,0 0 1,0 0 0,0 0 3,0 0-5,-20-1 1,20 1-1,-2 3-4,2-3-3,0 0-8,0 0 3,0 0-2,0 0-4,0 0-1,0 0 1,0 0-2,0 0-3,0 0-1,-9 0 4,9 0-10,0 0 4,0 0-6,0 0 2,0 0-9,0 0 4,0 0-6,0 0-1,0 0-2,0 0-4,0 0 1,0 0-10,0 0 1,0 0-8,-4-7-1,4 7 1,0 0-2,0 0 0,0-6-2,0 6-7,0 0-11,0 0 1,3-7-6,-3 7-3,0 0 2,0 0-8,0 0-1,0-4-58,0 4-182,0 0 81</inkml:trace>
  <inkml:trace contextRef="#ctx0" brushRef="#br0" timeOffset="1926.3261">2229 12073 47,'0'0'226,"0"0"-10,0 0-13,-1 5-9,1-5-18,-4 2-14,4-2-8,0 0-19,0 0-11,0 0-9,0 0-9,0 0 1,0 0-10,0 0-5,0 0-5,0 0 0,0 0-3,0 0-5,0 0 1,0 0-1,0 0-7,0 0 1,0 0-2,0 0-3,0 0-7,0 0 1,0 0-4,0 0-4,0 0-5,0 0 4,0 0 7,0 0-11,0 0 0,0 0 0,0 0 3,0 0 5,0 0 5,0 0 6,0 0-2,0 0-7,0 0-4,-3-11-2,3 7-10,-2-1-5,-2-1-3,3-1-5,-4-4-6,-2 0 0,2 0-6,-1-5-3,-4-1 1,1 4 4,-2-1-7,-3-2-2,3 3-2,-2 1 3,2 0-3,-2 0 1,2 4-8,3 2 10,-1 0 3,-1 1-6,-3 1-1,9 4-9,-6 5 1,1-1 2,0 8 1,0 4 0,-1 10-2,6 2 1,-3 2-6,4 3 5,3 4 2,2-3-6,1 1 5,2 10-1,-1-9-7,-3-5 10,3 2 12,-1-2-17,-3-1 1,0 0 0,-3-1-3,-2-3 4,0-8-5,-3-1 2,-1-1 12,-1-1-4,-2-3-7,-3-2 2,1-3-3,-3-2-6,1-2-2,-2-2 2,0-3 0,0-3-4,-2-2 2,5-2 3,0-2-2,0-2 0,2 0 1,1-1 3,1 2-2,-2-3 2,6 8 3,-2-3-8,5 1 5,-1 6-4,1-2-7,-1 1-9,5 4-20,-2-3-14,2 3-10,0 0-12,0 0-20,0 0-24,4 19-24,1-13-37,3 3-22,0-1-26,-1 1-27,1-2-183,5 0-480,2 1 212</inkml:trace>
  <inkml:trace contextRef="#ctx0" brushRef="#br0" timeOffset="2195.425">2139 12201 5,'3'-4'214,"-1"0"-17,0 0-13,-2 2-15,0 2-9,0 0-5,0 0-4,0 14-6,-1-2-5,0 0-4,-4 6-10,2-1-8,-2 9-8,-1-7-6,-2 5-5,5-6-5,-3-1-8,2 2-6,1 0-6,-1-2 0,4 2 11,-3-3-7,3-6-6,0 2-9,0 1-4,0-3-9,3 1-6,-1-3-9,0-1-14,0-2-17,-1 1-19,2-2-14,-2 1-10,4-2-18,-1-1-21,0-2-18,-4 0-25,10 0-26,-4-3-20,-1-1-20,1-2-22,-3 1-123,0-1-359,-2-2 160</inkml:trace>
  <inkml:trace contextRef="#ctx0" brushRef="#br0" timeOffset="2362.8594">2085 12400 14,'0'0'204,"-4"-3"-6,4 3-12,0 0-12,0 0-13,-1-4-14,1 4-15,7-5-8,0 3-8,0 1-12,5-4-9,0 0-8,4 1-16,2-1-13,-1 2-13,2-2-25,-1-2-31,1 2-28,0 2-34,-1-1-39,-5 2-36,2 2-112,-2-2-279,1 2 123</inkml:trace>
  <inkml:trace contextRef="#ctx0" brushRef="#br0" timeOffset="2806.389">2656 12332 11,'0'-7'257,"0"0"-3,-1-1-16,-1-1-13,0 4-18,-1-9-9,1 5-14,-4 0-7,4-1-13,-4 0-13,1 1-4,-3 4-14,-1-2-13,3 3-4,-1 1-13,-3 2-11,-4 2-5,1 2-12,-2 6-7,-1 4-1,-6 3-4,0 3-3,9-4-7,-2 6-1,-2 1 4,7-5-13,4 0-2,-2 0-5,5-1-2,0-1 0,3-1-6,3-1-4,1-2-5,0-1-6,2-2-8,3-1 0,-5-2-1,9-4-1,-3 1 3,3-4-2,-3-3-4,3 0 12,0-4-7,2-2-6,-2-3 3,-4 4 0,1-5 2,-1 1 0,-1-2-1,0-1-2,-1 1 8,-1 6 8,-3 1 1,2 0 6,-2 2 2,-2 1 5,0-1-8,3 5 3,-3-1-9,-1 3 4,0 0 5,0 0-2,1 18-2,-1-10-3,0 3-3,0 0-4,0 2-1,2 1-2,-1 3-17,1-1-23,1-5-18,0 2-30,-1 1-28,2-2-21,1-3-26,1 0-25,1-1-25,4-3-23,2-1-26,3-1-185,-1-5-473,3 1 211</inkml:trace>
  <inkml:trace contextRef="#ctx0" brushRef="#br0" timeOffset="3439.595">3014 12247 77,'1'-11'286,"-1"7"2,-1-2-13,-2 2-23,-1 3-22,4 1-17,-12 5-10,3 2-7,0 4-9,-6 5-10,2 4-6,-5 0-16,6-3-8,2 1-8,4-2-10,-2 1-14,4 1-14,3-6-4,1 2-6,2 0-16,2 1-14,3-7-7,-1 3-5,4-4-5,2-2-4,1-1-2,5-3-7,2-2-4,2 0-10,-4-6-2,8-3 2,-8-2 0,5-2-3,-5 3-6,0-9 2,4 1 0,-13 2-3,5-5-2,-2-3 4,-1 0-1,-2-4 3,-4 5-2,-1-2 7,1 5 10,0-2-1,-5 4 6,0 4 3,0 2 11,0 2 6,-3 2-6,3 3-2,-1 1-22,1 5 26,0 0-9,0 0-17,0 0 9,-4 23 2,2-2-2,-2 3 1,0 3-7,-1 4 9,3-5-2,-3 5-4,-2-5-7,2 2-2,-3-3-4,3 1 11,4-8-23,-3 1 15,-1-2-4,3 2-6,0-9-7,1-1-9,-2 0-16,7-3-24,-4 0-8,0-2-6,0 0-4,0-4 4,4 3 4,-4-3-3,0 0-2,14-13 5,-5 4 3,1-1 6,1-4 1,4-1 5,-3-2 3,2-6 7,0 0-2,-1-1 8,4 3 7,-4-2 2,-3 7 6,1 0 5,1 2 1,-2 2 8,-4 2 3,-2 4 1,0 1 2,0-1-1,-4 4-1,4-1-2,-4 3-4,0 0 0,0 0-3,0 0 5,-16 10 1,6-4 0,4 3-2,-3 2 1,1-5 1,-1 3-1,2 0 0,1 2-5,0-3 1,2 1 4,3 3-2,-3-3-2,3 2 6,1 1-6,1-1 1,0 2 4,3-3 1,-1 3-6,2-2 3,0 2-8,-1-4-3,2 0 5,-2 2-7,1-3-5,4 0-3,-1-1-1,2 1-8,-7-4-16,3 0-12,3-1-13,-5-1-24,6 1-28,-3 0-26,0-2-38,1-1-44,4-1-246,-5 1-515,2-3 229</inkml:trace>
  <inkml:trace contextRef="#ctx0" brushRef="#br0" timeOffset="3739.7261">3682 12187 180,'3'-11'274,"2"-1"-9,-4 3-2,0 1-8,2 2-17,0 2-24,-2-3-28,-1 7-17,0-1-14,0 1-20,0 0-4,0 0-14,-5 17-13,5-8-7,-3 4-4,0 0-13,0 3-5,3-4-8,0 1-6,2 1-9,1-2-4,-1 0-7,2 0 1,1-2-8,3 1 1,-3 0-3,0-1-1,0 1 1,-1-1 3,2-1 2,0 0 3,-1-1 2,-3-1-1,1-4 9,-3 6 0,0-4-1,0 2 3,-3-2-11,-2 0 0,-4 3-3,1-4-5,-2 1 0,-2 1-7,0-2-5,-1-3-12,-3 1-17,2 3-12,0-5-25,1 2-24,-1 0-26,1-2-20,4 0-34,-2-2-29,3 4-36,0-5-39,2-1-247,-2 2-542,4 0 241</inkml:trace>
  <inkml:trace contextRef="#ctx0" brushRef="#br0" timeOffset="4010.2416">4173 12248 132,'13'-1'285,"6"-3"1,-3 1-11,4-2-12,-1 2-17,-2-2-19,12 0-13,1 1-14,1 1-6,6-1-1,-1 2-23,2-2-7,1 3-6,1-2-7,-3-1-4,-1 1-7,-1 1-1,-8-3-22,-6 3-7,-1 2-11,-8-1-9,0 2-4,-1-4-7,-6 2-1,-5 1-6,13-4-11,-13 4 0,8 0-8,-8 0-12,9-1-17,-9 1-24,4-1-27,-4 1-31,0 0-26,0 0-30,0 0-31,0 0-37,-9-10-31,9 10-49,-9-5-18,2 3-28,-2-2-167,1 1-514,-1-2 227</inkml:trace>
  <inkml:trace contextRef="#ctx0" brushRef="#br0" timeOffset="4250.0582">4657 12066 208,'-4'-3'247,"3"0"7,-3 1 8,4 2 1,-1-4-8,1 4-21,-5-3-20,5 3-20,0 0-15,0 0-15,0 0-9,0 0-10,23 3-8,-13 4-10,3-2-7,6 2-6,-4 0-3,2 1-12,0 1-3,-1 3-6,-2-4-11,0 4-4,-2 2 4,-6-4 4,3 4 4,0 0 0,-4 3 3,-1-1-4,-3-4-8,-2 5 0,0-5-10,-4 5-4,-2-1-8,-3-1-9,1 2-2,-3 0-31,-2-3 6,0 0-21,-1-2-36,2-1-27,-3 1-29,3-1-25,4-5-37,-5 2-40,4-3-48,0-4-55,2 2-302,-1-3-650,4-1 287</inkml:trace>
  <inkml:trace contextRef="#ctx0" brushRef="#br0" timeOffset="5021.3351">5542 12184 136,'-2'-20'316,"4"4"3,-4 6-16,2 1-22,0 3-33,0 0-28,-1 4-19,1 2-20,-2 14-12,-1-2-15,-1 7-10,-6 8-15,1 4-7,0 5-13,1-3-12,-2 1-9,1-2-12,-2 0-5,3-5 3,-1 2-13,1-7-14,2-6-2,1-4-2,2-2-6,1-3-4,-1-1 11,2-1-9,1-1 0,-2-1-2,2-3-9,0 0 2,0 0-6,9-12 3,-4 3-4,6-4 16,-2-2-12,1 0 0,-1 6-9,2-5 22,-6 5-14,0 4-12,2 1 6,-3-1-6,2 3 24,-2 2-6,-4 0-9,12 5 2,-2 2-8,-2 0 4,-1 1-4,2 2-4,-1-1 3,-2 2 2,2-2-1,2 2-8,0-3 0,4 3 3,-5-3 1,0-3-3,-1 0 1,3 0-6,-2-3 12,1-1-3,2-1-2,-1-1 9,1-2 6,-1-2-11,1 0 4,2-4-1,-1-3 9,0 0-2,1-2-8,-5-1-1,3-2 23,-2 0-14,-2-1-6,-1-8 6,1-1-3,-9 1-7,1-2 2,-2 0 0,0 0-1,-4 2-7,2-1 8,-4 2 0,-2 1 3,3 6-6,-7-3 5,5 7-11,-5 1 1,1 1 4,-1 3-3,0 1-1,-3 4 2,4 2-12,-5 3-2,0 2-1,1 4-1,-2 1-3,2 4-12,0 0-6,2 0-12,0 1-19,-2 6-18,6-5-20,-1 1-21,7 2-29,-2-6-28,0 4-40,3 2-40,4-7-40,-1 2-252,2-5-593,3 1 263</inkml:trace>
  <inkml:trace contextRef="#ctx0" brushRef="#br0" timeOffset="5562.3001">6134 12258 273,'4'-11'292,"0"0"-4,0 2-5,-3 1-15,2 3-25,-2-1-16,0 1-26,-1 0-13,2 4-14,-2 1 0,0 0-4,-2 16-5,1 1-6,-2 0-4,1 9-6,-3-2-19,2 1-9,-3 0-3,1-1-8,1-3-9,0 2-9,-1-5-11,2 2-6,1-3 5,-1-6-5,2 0-19,-3-2-8,0 1-3,3-3 1,-1-2-2,2 2-4,-1-4-1,0 0 0,1-3 4,0 0-6,0 0-1,0 0-12,0 0 8,-5-13-1,6 4-5,-1-1-1,0-5 2,4-2 4,-3 0-4,0-4-5,1-2 1,1-6 2,-1 0 3,0 1 2,0-1 3,-1 3-1,0 4-2,1 4 4,-1 1-2,0 1 5,-1 3-3,1 1 0,1 3-8,2 1 4,-3 0-5,0 4 2,1-1-6,-1 1 3,-1-1-8,1 1-4,2 0-2,1 0 3,3 1-2,1-1 2,-2 1-3,7-1-1,-3 1 5,3 0-8,7-2 0,1 3 0,-3-1-2,3-1-7,2 1-8,5 0-11,-8 3-9,0-3-13,2 2-17,-4 1-23,1 0-21,-2-1-34,-3 1-13,-5 1-9,-2-1-35,2 0-16,-4 0-27,0 1-17,-5-1-16,6 4-31,-6-4-11,0 0-213,-6 7-571,-2-4 253</inkml:trace>
  <inkml:trace contextRef="#ctx0" brushRef="#br0" timeOffset="5743.317">6120 12335 143,'-6'6'259,"3"-4"0,-1 3-5,3-2-7,1 1-13,0-4-11,8 8-25,2-6-16,4 1-16,5-2-19,2 1-6,2-4-22,5 1-15,0 1-17,-1-3-27,-4 2-31,4-4-31,-8 1-39,0 0-46,-1 0-45,1-1-46,-3 0-58,-1-1-127,-6 1-393,2 1 174</inkml:trace>
  <inkml:trace contextRef="#ctx0" brushRef="#br0" timeOffset="6195.7283">6877 12120 25,'7'-8'235,"-1"0"-3,0 1-6,-2 2-15,1 1-13,-1-2-10,-2 1-3,2 1-2,-2-1-8,-2 1-6,0 4-4,3-6-15,-6 2-9,2 1-8,1 3-10,-7-4-2,7 4-14,-9-1-3,2 1-12,-4 0-6,6 2-4,-6 3-8,-1 0 4,0 1-3,2 3-1,-3 0 10,1 2-15,-1 1-6,5-2-3,-1 1-3,5 1-2,-1 0-4,3-2-5,0 2-3,0-2-3,0 2 0,4-1-15,-1-1 7,4 0-3,0-2 9,2 2-8,0-6-9,4 4 3,4 1-3,-6 0 4,9-1-4,-1 4 6,1 0 15,7 3-5,-10-4-2,2 0 0,4 6-4,-8-7 1,0 3 1,-4-3 0,-1-2 4,-3 2 5,0-3 2,-6 2 3,1 2-5,-4-2 10,-3 0-7,-1 0-2,-4-1-4,-4 2-10,-5-1 5,0-3-6,1-2-5,1 0-5,-4-1-8,2-2-15,5 0-4,-3-3-28,1-1-20,4 2-25,-3-2-26,6-1 3,3 3-35,-1-4-18,1 3-27,-1 0-32,1-1-41,5-1-31,-1 0-38,-1 0-235,1 0-607,0-1 269</inkml:trace>
  <inkml:trace contextRef="#ctx0" brushRef="#br0" timeOffset="6772.3895">8236 12318 81,'-12'4'270,"3"-1"7,0 1-5,1-1-8,0-1-7,2 1-8,1-1-10,1-2-4,4 0-13,-3 3-7,3-3 0,0 0-13,0 0 0,15 6 2,0-6-24,-2 3-25,16-6-9,2 2-17,3-3-11,1 0-15,3 0-8,2-1-10,-5 1-15,4 0-14,-5-1-11,3 1-13,-6-1-24,0 2-9,-11-1-14,-3-1-9,-4 2-18,-1 1-2,-3-2-7,-5-1-10,2 2 0,-4-4-5,-2 0 3,-2 1-1,-1-5 8,-3 4-2,-1-4 7,2 0 5,-5 2 8,3 0 2,-1-1 10,1 1 9,-1 2 10,2-3 7,1 5 10,1 0 1,0 1 1,3 1 3,1 3-1,0 0 6,0 0-2,15 10 0,-6-1-1,4 5 3,-2 1-1,2 7 4,-5-4 12,-2 1-17,-2-1 2,-3 6-3,-1-6-7,0 2 2,-2-1-10,-4-2-4,-1 4-21,0-5-2,-1 1-30,-1-3-20,-2 2-32,-1-1-42,3-8-40,0 5-43,3-5-45,-4-2-219,3-1-538,3-1 238</inkml:trace>
  <inkml:trace contextRef="#ctx0" brushRef="#br0" timeOffset="8123.7371">9489 12198 9,'3'-11'227,"-1"1"12,1 0-8,-3 3-2,3 1-3,-3-2-4,0 3-6,1 1-13,-1 4-12,0 0-16,0 0-5,-9 9-10,4 3-1,-5 5-12,3 9-15,-3 3-5,1 1-6,-2 1-10,2-2-8,-1-1-7,1-1-10,0-2-10,1 0-7,3-7-7,-1-3-2,1-3-6,1-2 6,0 1-22,0-5 0,4 1-3,-1-3-3,0-1-3,1-3-8,0 0 23,0 0-22,0 0-5,17-14-1,-9 6 3,2-1-4,-1 1-17,3 0 16,-2 4 0,3-2-3,-3 3 4,2 5-6,-2 0-4,1 1 6,-1 3 5,1 2-1,-2-1-3,1 3-2,0-1 9,-1-1-1,0 2 13,-2-1-13,1-2 3,0-1 2,0 1 2,2-2 1,-2-3 5,1-1-3,1-2 8,2-1-9,-1-3 0,4-5-1,0 0-7,-1-2 9,-3 0-13,0-4 1,1-1 7,-6-2-15,-1 0 13,2-4-11,-2-4 2,-5 0-7,-5 0 3,0 1 2,-2-1-1,-4 2-5,-2 3 4,0 6-5,-2 3-1,1 2 5,-3 1-7,-2 5-2,2 1-2,-3 7-2,2-1 11,0 7-6,1 2 2,0 2-1,-3 8 7,4 0-9,5 3 2,3-6-1,4 1 9,2 0-13,5 0 1,1-2 3,5 0-9,-2-3 2,4-1-6,5-5 1,1 1-5,11-3-1,0-4-1,4-4 3,3-2-9,2-6 4,-2-2-3,2 1 8,-2-2-3,-2-1 6,-1 1-3,-5-1 0,-1 2 7,-4-1 11,-7 7 8,-5-1 12,-1 2 0,-2 2 10,1 1 0,-4 0 0,-4 2-3,9 0-2,-9 0 6,4 7 7,-3 0-7,0-2-3,1 2 1,-2 0-4,1 1-2,0-1-4,2-1-1,-3-1-1,5 1-6,0-2 3,-1-1-2,-1-1 2,3-2-1,4 0 1,0-5-4,2 0-1,-2 0 2,8-4-7,-9 2 3,5-3 2,-5-2 1,0 2-5,-4 1-2,2-2 8,-4 1-10,3-2 5,-8 2 6,6 2 1,-6 1-5,2 0 2,-4 3-4,4 4 4,-13-1-10,13 1-1,-21 9 1,6 1 4,-3 1-2,-5 8 0,1-1-6,4-1-9,2 4-10,4-4-10,-1-1-9,6 0-13,1 1-14,0 1-15,5-6-10,2-2-2,2 4 3,0-5 0,3 2 12,4-5 1,3 2 3,5-1 1,5-7 11,7 0 5,1 0 3,1-6 7,6-3-6,-5 0 6,3-5 4,-3 2 0,1-3 7,-6-4 3,-2 1 9,-3-1 0,-2-5 4,-2 3 11,-6-4 13,1-1-5,-4 3 8,-2-2 23,-2 1-3,-2 5 1,-3-2 10,-1 4 11,0 5 17,0 0 0,0 3 3,0 1-1,-1 1-12,-1 5-6,2 2 0,0 0-3,-4 12-4,0 4 13,0 11-3,-1 3 5,0 5 9,-5 13 2,2 5-4,-4-2-1,1 0-2,-4 2-3,5-1-3,0 3-2,1-4-10,-2 2-2,0-5 1,3-15-2,3 2-7,-1 1-5,-1 10-3,2-18 1,4 0-5,-3-4-6,1-4-14,2-7-5,0-2-10,1-4-18,0 0-6,0-5-14,0-2-1,0 0 0,0 0-1,0 0 7,14-18 1,-11 3 12,5-3 2,0-8 2,0 0-4,-2-4 9,3-3 9,-2 4-3,2-5 13,4-12 3,-3 0 3,-2 12 12,3 0 1,1 0 8,0 1 2,11-11 3,-8 15-3,2 0 5,3 0 1,2 4-9,-1 3 1,4 5-2,0 0 1,-2 8-5,-1 1 0,-4 6 0,1 0 0,-1 5 0,-4-1-7,-1 5 2,-4-3-5,-1 4 2,-2 1-1,-5 0 10,-2 2-13,-3 2 2,-5 1-5,-1 0-13,-3-1 1,-2 1-9,-2-2-25,-2-1-16,-5 2-20,6-5-14,-3-1-13,3-1-15,-1-3-21,0-1-18,6-2-33,1-2-30,0-1-16,2-1-28,2-5-24,1 1-220,3-4-555,1 0 245</inkml:trace>
  <inkml:trace contextRef="#ctx0" brushRef="#br0" timeOffset="8652.3724">10806 12085 202,'15'-12'248,"-2"0"3,-4 5 1,-3 1-14,2 2-14,-1 3-12,-7 1-2,8 10-2,-5 0 11,-2 5-17,2 11 1,-3 3-2,-4 1-8,1 0-11,-2 2-6,0-2-23,7 3-9,-8-3-11,4-1-10,-2-1-15,1-2-9,9-1-12,-4-8-7,-1 0-14,2-1 0,0-5-33,4-1-13,5-1-13,1-1-15,6-4 9,2-4-26,0-2-10,5-4-12,2-5-4,0-1-3,-2-3 4,-3-3 7,-2-4 0,-1 1 5,-1-7 21,-3 0-8,-2-2 5,0 1 12,0-3 11,-3-2 2,-1 1 15,0 1 10,-1 3 0,-4 3 8,-2 8 6,1 0 6,-1 7 3,1 1 0,-1 1-15,-3 4 6,0 2-4,0 3 2,0 0-6,-3 18 7,-4 0 2,2 4 2,-4 9 0,0-2 3,-3 2 2,3-1-2,0 2 1,-2 0-3,3-3-2,-2-5-4,3 0-7,2-4-1,-2-2-2,4-5-2,-3-5-4,5 3-5,-3-5 1,4 1-2,-2-3-3,2-4 2,5 3-1,-5-3-2,10-12-4,-2 4 2,7-4-6,0-2 1,8-3 7,-2 0-12,2 4-2,-3-1 2,-1 4 0,0 2 1,-3 5-4,2 2-2,-3 2-5,-3 1 5,0 0-1,3 10 1,-8-5-4,3 3 5,-1 3-1,-3 0 3,-5 3-6,1 1 3,-2-2-5,0-3-10,-2-1-21,1 1-6,-5 0-26,3 1-28,-3 0-35,-1-5-34,-3 1-37,2-2-49,-2-2-43,1-2-34,0-1-38,-1 1-211,-2-5-624,3-3 277</inkml:trace>
  <inkml:trace contextRef="#ctx0" brushRef="#br0" timeOffset="8832.9957">10865 12325 242,'-13'-3'270,"3"2"2,2-2-2,4 2-16,0-2-21,4 3-15,0 0-25,0 0-20,0 0-12,23-4-17,-8 2-16,4-1-14,-2-1-17,4-1-21,1 0-28,-2-2-32,-1 2-37,10-4-35,-10 3-37,-3-3-41,3-1-35,0 0-33,-3 2-171,-3 0-403,1 0 179</inkml:trace>
  <inkml:trace contextRef="#ctx0" brushRef="#br0" timeOffset="9242.3804">12471 11947 11,'9'-31'222,"-4"4"3,-1 2-19,-2 4 0,-2 4-4,-2 5-13,1 2-5,-5 0-12,3 7-13,-2-1-17,0 6-8,-3 1 0,-4 13 0,-2 9-2,0 6 0,-4 14-7,3 8-1,1 3 2,1 0-13,-3 28 9,7-24-16,1-2-5,-2 1-8,0 1-6,1-1 2,0-2-9,0-3-4,3 1 2,-5-4-23,2-6 0,1-11-9,1 0-1,-5-2-22,2-1-19,0-7-20,0 1-25,2-8-24,-1 2-29,1-4-33,2-8-36,0-2-39,0-4-40,3-1-31,3 0-213,-11-6-525,7-4 234</inkml:trace>
  <inkml:trace contextRef="#ctx0" brushRef="#br0" timeOffset="9740.61">12107 12506 209,'0'-12'225,"0"-3"8,-1 4 2,1 1 1,1 0-20,3-1-19,1 0-20,2-1-13,2 2-15,4-1-9,3-2-11,4 4-12,7-6-8,2 3-2,0 3-1,1 1-9,-2 3 2,-1 5-6,-7 0-4,-2 3-1,1 3 2,-8 2 0,-1-1 5,-1 3-7,-3 5 13,-1 0 1,2 0 3,-6 1 4,0-3-13,0 0 1,-1 2-11,2-3-3,-1-1-11,-1 0-4,0 1-4,3-3-6,-1-3-7,2 1-1,4-3-7,-5 1-10,6-4-5,3-2-1,1-1-7,3-3-1,6-5-12,-6 1 5,10-6 8,-8 2-16,4-5 4,-3-4-8,-2 0 7,-2 0-3,-2 0-9,-3-2 7,-1-2 3,-1 9-4,-5-2-5,-1 3 6,-1 3 1,-1 0-3,3 2-4,-6 5-1,3-2-3,-1 4-9,-3 0 3,4 4-9,0 0 6,0 0-8,-12 14 3,10-4-4,1 6 2,2 1-1,1 1-7,5 1 11,-3 0 2,2-2-2,0 3 5,3-2-4,0 0 7,-2-2-5,-1 2 10,3-1-6,-3-2 13,-1-1 6,-1-3-12,-2-1 10,1-1-6,-3-1 3,3-4 3,-2 2 0,2-1-9,-2-3 2,2 0 14,-3-2-24,0 0-14,0 0-16,19-7-2,-15 2-26,3-5-17,1 1-19,-2-6-30,0 4-28,-3 1-27,1-6-21,-1 0-28,2 0-26,-4-3-224,-2 3-531,-4-2 236</inkml:trace>
  <inkml:trace contextRef="#ctx0" brushRef="#br0" timeOffset="9867.7064">12692 12172 128,'-14'-1'187,"1"-2"2,2 2 2,1-2-14,-1 4-16,4-2-12,2 1-17,5 0-21,-8 3-23,7 1-31,1-4-49,0 0-27,1 9-45,3-3-37,0-3-132,1 1-251,3 1 111</inkml:trace>
  <inkml:trace contextRef="#ctx0" brushRef="#br0" timeOffset="10159.9504">12967 12228 100,'7'-3'297,"-3"-3"6,-2 1-1,1 0 1,1 2-12,-2 0-22,-2 3-17,7-5-4,-7 4-40,0 1-11,0 0-29,0 0-7,0 0-18,-13 11 1,8-4-22,-2 3-18,5 0-9,-2 2-2,0 1-16,2 2 7,-2-3-23,4 1-18,2 1-12,0 2-7,0-5-8,2 2 1,2-2-2,-3 1-7,1-2-2,1 1 2,-1-2 2,3-1-8,-4 1 4,1-3 0,-2-2-6,0 3 7,-1-2-5,-1 0 1,0-1 2,-3 1-7,-1 1 7,-1-1-10,-4-1 12,2-2-8,-4 3-5,-1 0-18,1-1-20,-1-1-29,1 0-26,1-1-33,-2 0-42,2-2-41,2 0-28,3-2-55,-1-1-191,3 0-528,1-1 235</inkml:trace>
  <inkml:trace contextRef="#ctx0" brushRef="#br0" timeOffset="10377.8697">13116 12146 45,'14'-27'275,"-3"1"-1,0 10 1,-3 0-1,-3 6 4,1 1-27,1 2-25,-6 3-24,2 3-8,-3 1-6,6 11-7,-4 1 2,-2 4-7,0 12-11,-3 1-2,-3 3-12,-4-1-12,3 3-7,-1 0-15,1-2-11,-1-1-7,3-4-17,-1-1-3,6-7-12,0 0-17,3-1-19,0-6-25,2 0-24,3-3-25,-1-3-20,2 1-29,4-6-26,-3 0-30,1-2-38,2-3-41,6-2-45,-2-2-269,-4-2-585,-2-4 259</inkml:trace>
  <inkml:trace contextRef="#ctx0" brushRef="#br0" timeOffset="10557.9682">13258 12235 43,'-4'-3'311,"4"3"-2,-5-4-1,5 4-6,-2-5-18,2 5-22,0 0-16,7-2-22,-1-1-25,4 1-24,0 0-7,0-2-26,3 3-14,0-3-20,-3 0-11,3 0-30,-4 0-31,5 0-32,-8 2-39,0 0-46,-3 1-43,-3 1-50,10-7-44,-4 5-55,-2-1-145,-4 3-454,6-4 201</inkml:trace>
  <inkml:trace contextRef="#ctx0" brushRef="#br0" timeOffset="11045.7663">13838 12516 220,'4'2'265,"-4"-2"-2,0 0-14,24-9-7,-6 1-9,5-6-7,0 2-11,6-5-16,-4-7-10,4 6-16,-1-3-19,-4-3 2,4 0-23,-8-1-14,2-4-13,-2-2-14,-2 1-9,-3-1-8,-2 1-1,-3 0-18,-5 3 6,2 3-7,-4 6 0,-3-1-9,-3 7 2,2 1-9,-3 2 5,0 1 4,0 3-23,-3 2-5,0 3 1,7 0-4,-13 5-4,3 4 4,0 3-3,-2 3-3,4 3-2,2 0-5,3 7 6,1 1-4,5 1-1,-1 0 0,6 0 1,6 2 2,-2-5 0,3 5-3,4-3-2,2-4 5,-2 0 7,-3-2-1,3 1-2,-4-7 2,-4-2 3,1 3-3,-6-5 3,-4 0-3,3 1 6,-2-3 11,-2 1 2,-2-1-1,-2-2-6,-2-1 9,0 1-8,-4-1-5,-1-1-8,-6 1-1,1-2-19,-4-1 13,-1-4-33,1 0-16,-3 1-18,0-2-18,-4-4-15,-3 0-24,10 2-17,-3-2-24,3-1-30,4-1-29,5 2-30,0-3-37,1 2-194,2-1-516,4 0 229</inkml:trace>
  <inkml:trace contextRef="#ctx0" brushRef="#br0" timeOffset="12566.0905">14255 12276 105,'11'-5'217,"1"-1"7,-1 1 8,-5 4-6,4 2-6,-10-1-12,13 0-7,-6 4-15,2-1-10,-3 5-12,3-3-17,-2 3-13,0 0-8,1-3-14,-3-1-10,3 3-1,2 1-17,-1-3-6,0 0-7,2-1-8,1-1-2,-1-1-4,4-2 7,1-2-14,3-3-3,-1-1-1,0 0 2,1-4-2,-3 0-6,2-1 12,-2 1-3,-2-4-1,-5 3-7,3 0 12,-6 0-1,0 0-6,0 1 4,-3 2-5,-1-2 2,-2 1 1,0 2-2,-2 2-9,-1 3-10,-3-1 9,-1 1-11,7 2-5,-24 7 3,11 2-1,-4 2-4,-3 6-8,-1 4-1,2-1 9,4 3-4,-1 0-2,3 1 0,3-7 6,3 2-17,2 0-11,1-1-12,2 0-10,4-3-12,2-3-8,-1-2-7,3 0-5,3-2-5,3-2-12,4 2-6,4-4-17,12-3-21,-1-2-26,3-4-18,1-2-17,0 2-20,1-7 4,-3-2 2,-1-1 25,-2-1 16,-3-2 17,-2-5 21,0 5 27,-6-6 42,-2 1 28,1-2 30,-5 0 26,4 1 25,-11 7 18,0 0 14,2 1 13,-5 4 11,-1 2 5,1 3 0,-3-1-8,-3 4-5,-1 2-11,-5 2-5,-1 2-5,-2 6-3,-5 5 13,-4 4-18,0 4-5,0 2-5,1 3-3,2 2-5,0-2 8,4-1-24,1 0 4,4-1-10,3-6-3,2-1-1,4-1-4,0-5-6,1 0-10,5-4 4,-3 0-8,3-3 3,2-2-3,2-2-7,-2-2 5,5-4-9,-1 1 3,4-4-5,0-3-3,-4 0 2,0-3 2,5-6-1,-4-1 2,-1 0-1,-2 5-1,3-7 3,-7 5 1,2 3 1,-3 5 6,-1-1-3,-2 2 5,0 2 3,0 1 7,-2 3-21,3 3 4,-3 1-1,0 0-3,0 0 1,-8 17 0,4-4 5,3-4-3,-2 3 4,1 5-6,-2-1 3,4 0 2,0 1-3,0-8 5,4 0-7,1 2-2,-1-2 3,0 0 4,5-3-2,1-2-2,-1 1 4,3-2-1,1-1-3,4-4 12,-3-1-10,5-3-1,0 0 3,2-3-1,3-6-2,-2 0 4,-6 4 1,0-4 0,3-4-6,-4-2-1,1-2 4,-1 3-3,-6 2 1,-1 1-3,-3 0 3,-2 7 1,2-2 0,-5 2-5,0 3 5,1 3-3,-2 0-1,1 0 0,0 4-5,0 0 4,0 0 1,0 0-1,-10 17 4,8-8-6,2 3-2,2 0 2,2 2 7,2 7-2,-1-2-3,3-1 8,1 6 4,-6-6-9,0-1 2,0-1 0,1 0-2,2-4 0,-6 0-7,0 0 0,4-2-23,-4 0-14,2 3-20,-2-8-22,4 1-20,-2-2-18,-1 0-20,5-4-17,2 1-3,0-2-9,5-3 2,3-3 9,2 0 20,2-2 0,3-6 17,1 2 16,-8-1 12,7-5 25,-6-3 22,7-2 26,-6-2 26,0 0 32,0 4 18,-3-2 18,-1 2 15,-3 8 9,-1-2 15,-3 3 13,-1 3 17,-3 1-11,0 5-2,-3 1-15,0 0-10,0 3 0,0 0-3,-13 10 4,5-2-5,-3 6 3,-1-2-18,2 3 0,-4 8-4,6-8-10,2 2-3,-3-3-12,8 1 2,-4-2-8,2-2-6,3-2 1,0 4-8,2-5-10,1 1 6,4-1 0,0-1-2,5-3-1,-2-2-5,5-2 10,4-1-12,2-2-4,0-2-7,5-5 2,0-2 2,-2 1-3,-1-3 3,2-1 0,-4-2-4,-3-4-3,3 0 1,-3 0-1,-2-4 1,2-1-1,-1-2 8,-3 3 10,-3-3 1,-1 6 9,0 4 4,-6 1 5,0 5 2,-2 2 11,1 0 5,1 4-2,-4 0 2,2 1-13,-2 5-8,0 0 1,0 0-6,-7 15-1,-1-4 5,3 4-2,-4 5-2,-1 4 2,-1 5-4,-2 0 4,6 0-8,-2-2 0,-2 2-8,5-5 10,1-4-4,-1-1 1,3 0-3,-2-1 2,2 0 1,0-6 2,2 0-2,2-2 4,-1-3 0,1-1 3,2 0-3,1-3 1,4-1-2,-2-2-7,6-3-3,0-1-5,6-6 0,5-4-1,0 0-1,5 2-1,-2-2 0,-2 1-5,-5 3-3,-3 5 2,-3 1-5,-2-1 1,0 3-4,-2 1-2,-4 2 2,1 1 9,1 3-1,-2-1 5,-2 3-2,3 1 6,-2 1 0,1 1-2,0 0 2,-1-1-3,1-1 3,1 1 0,1-1 6,-2-3 3,5-1 0,-1-1-1,5-1 0,-2-2 0,1-2-2,6-1-6,-2-2-2,2-3-1,-1 0 2,-3-2-6,3-2 1,-1 1-6,0-4-4,5-3-4,-8 6-8,5-9-5,-5 4-10,3-4-9,-4 5-14,-2 2-12,-2 1-13,-2 3-17,-1 1-9,2 2-17,-6 1-15,-1-1 0,2 3-30,-4-1-26,-2 2-24,3 3-25,-13 0-30,3 3-28,0-3-33,-4 6-268,-6-3-647,-5 6 287</inkml:trace>
  <inkml:trace contextRef="#ctx0" brushRef="#br0" timeOffset="14530.6833">2026 12951 85,'-8'-1'154,"2"1"-6,-1-1-6,0-1-7,7 2-5,-12-3-11,6 5-6,6-2-4,-12 0-6,12 0-4,-8 0-8,4 1 1,4-1-2,0 0 11,-11 2-2,11-2-4,-4 1-3,4-1 3,0 0-4,0 0-3,-4 1-4,4-1-4,0 0-5,0 0 0,0 0-6,0 0-3,0 0-5,0 0 4,0 0-3,0 0 1,20 3-2,-10-1-2,4 2-4,3-1 3,3-1-4,10 1-1,3-3-8,4 4 3,4-3-6,15 2 0,2 1 3,4-4-5,3 2 1,30-1-1,-3 1-2,1 0-2,1 0-5,-29-2 4,32 1-6,3 3 0,-6-4-1,-1 6-4,-2-2-1,2 1 8,-2-3-7,0 1-11,-30-3-1,4 1 7,2 1-7,-1-2-1,0 3-3,1-1 5,-4 0-2,1-2-4,-3-1 0,-3 4-1,1-5-1,-9 2-1,1-1 2,-12 0-2,-3 1 2,-3-2-3,-3 1 2,-4-3-5,-7 3-7,-5 1 16,-1 0-5,-2 1 0,0-1 1,-4 0 4,0 0 1,-2 0 4,-5 0 0,9-1-3,-9 1 2,0 0-4,9 0 4,-9 0-4,0 0 3,4 1 0,-4-1-3,0 0-7,0 0 9,0 0-6,0 0 1,5 2-2,-5-2-2,0 0-1,0 0-1,0 0 4,0 0-3,0 0-1,0 0 3,-8 12-2,7-12-7,1 0-1,-5 3 1,2 1-8,3-4-7,-6 5 1,2-2-10,0-1-1,0 1-15,2 1-10,2-4-7,-9 2-8,4 1-14,-2-1-9,2 0-14,-1-1-14,-2-1-16,-2 0-15,2 3-21,-2-2-17,1-1-14,-1-1-17,1 1-189,-5 0-444,2-3 197</inkml:trace>
  <inkml:trace contextRef="#ctx0" brushRef="#br0" timeOffset="18566.1008">14744 6131 39,'0'0'74,"0"0"4,19 2 1,-10-3-14,4 0 8,0 1-6,6 0-11,-1-1 7,2 2-7,9 0 14,-1-2-11,2 1-6,2 1 3,3-1 1,-2 0-4,4 1-2,17 3-3,-2-4-6,-2 0 3,-9 0-5,11 0-1,0 1-6,5 1 0,-5-2 0,3 1-5,2 0-8,-1 0 8,-1-1-3,1 5-5,1-5 5,-1 4-3,5-2 2,-3-2 4,0 3-4,1-6 5,6 8-2,-3-3-8,-2 1 12,3 3-6,-2-5 2,3 2-3,-1-2 0,-7 1-6,2-2 3,-5 4 0,0-3-6,-14 1-2,16 0 1,-4 0-8,-13-2 13,13 0-8,-14 0-7,2 0 4,15 0-4,-16 3-2,17-3 1,-16 0 3,12 0 1,-12 0-1,15-3-2,-16 3-2,13-2-2,-10 2 0,10-2 0,-11 4 4,10-2-1,3 0 0,-15 0 1,1 0-4,2 0-3,-5 2 8,0-2-3,-2 0 2,2 3 0,-2-3-9,-2 1 9,-1 0-3,0-1 4,1 2-5,-2-1-2,0 1 1,0-1 1,1 0 1,-2 2-6,1-1 8,0 1-3,2 1 1,0-3-2,3 1 2,1-1 0,0 0 1,4 2 3,-3-1 0,4 1-7,9-1 11,-12 0-7,-2 0 1,3-1 0,-4 3 0,1-2 2,-4 1-7,3-2 5,-3 3 9,-2-3-2,3 3-3,-2-2 1,-3 0 0,3-1-3,-2 1 2,-1 0 0,3-2-4,2-1 3,-1 3-1,1-3 0,2 1 11,2-1-17,0 0 2,15-1 1,-16 2 0,1 0-2,2 0 2,-5 0 1,3 0-3,-4-2 2,-2 2-4,1 1 12,-4 0-9,-7-1-3,0 0 4,2 2 1,-5-2-3,3 0 1,-2-2 0,-2 2-2,3 0 4,-1-1-5,0 0 4,3 1-1,-1-3 0,-2 1 0,2 2-2,1-2-1,-4 1 3,2-1 0,3 1-1,-6 0-2,2 1 5,-1 0-3,1-1-1,1-1 2,-3 1-3,-3 0 1,-1 1 0,0-3 3,0 3-3,-2 0 2,3 0 3,0 0-4,-2-2-1,0 2 2,2-1 0,-2-1-4,-2 2 4,4 0 2,-2-3-3,3 3-1,-3-1-1,-2-2 3,-1 3 1,-2 0-1,0 0 2,-7 0-1,13 0-3,-8-1 4,-5 1 2,7 1-2,-7-1 0,7 0-2,-7 0-3,0 0 4,6 0-1,-6 0-3,0 0 2,0 0 0,0 0 5,0 0-4,6 2-4,-6-2 1,0 0 3,0 0-3,0 0 1,0 0 2,0 0 0,0 0-1,0 0 1,0 0-1,0 0 3,0 0 3,0 0 0,0 0-1,0 0 0,0 0-1,0 0 0,0 0-2,0 0 3,0 0 2,0 0-2,0 0 0,0 0 3,0 0-3,0 0 4,0 0 0,0 0-4,0 0 3,0 0-3,0 0 2,0 0 2,0 0 0,0 0 4,0 0-2,0 0 5,0 0-1,0 0-4,0 0 0,0 0 6,0 0-3,0 0-2,0 0 5,0 0-2,0 0-2,0 0 2,0 0-2,0 0 1,0 0 6,0 0-9,0 0 2,0 0-1,0 0-6,0 0 2,0 0-3,0 0-1,0 0 2,0 0-2,0 0-2,4-4 2,-4 4-1,0 0-2,0 0 0,0 0 4,0 0-5,0 0-3,0 0 0,0 0 3,0 0-1,0 0 3,0 0-3,0 0 0,0 0-2,0 0 0,0 0 4,0 0 2,0 0 6,0 0-11,0 0 0,0 0 2,0 0 1,0 0-1,0 0 0,0 0-4,0 0 6,0 0-1,0 0-3,0 0 2,0 0 0,0 0 2,0 0-1,0 0 2,-18 4 1,18-4-2,0 0-4,0 0 3,0 0 1,0 0 1,0 0-3,0 0 1,0 0 1,0 0-3,0 0 0,0 0 0,0 0 3,0 0 2,0 0-4,0 0 0,0 0 2,0 0-1,0 0-1,0 0 1,0 0 3,0 0-4,0 0 1,0 0-2,0 0 2,0 0-2,0 0-1,0 0 3,0 0-2,0 0 4,0 0-3,0 0 0,0 0 1,0 0 1,0 0-2,0 0 0,0 0 3,0 0-6,0 0 0,0 0 3,0 0 1,0 0-4,0 0 4,0 0-3,0 0 2,0 0-2,0 0 1,0 0 1,0 0-1,0 0 2,0 0 1,0 0-1,0 0-1,0 0 2,0 0-2,0 0 0,0 0 1,0 0-3,0 0 5,0 0 0,0 0-3,0 0 2,0 0 2,0 0-6,0 0 2,0 0-2,0 0 1,0 0 2,0 0-3,0 0 4,0 0-4,0 0 2,0 0-2,0 0 3,0 0 0,0 0-3,0 0 2,0 0-2,0 0 2,0 0 3,0 0-2,0 0 1,0 0-2,0 0 2,0 0 0,0 0-2,0 0 1,0 0-1,0 0 0,0 0 0,0 0 1,0 0-2,0 0 1,0 0 3,0 0-5,0 0 5,0 0-1,0 0-3,0 0 0,0 0 7,0 0-7,0 0 1,0 0-2,0 0 4,0 0-2,0 0 0,0 0 3,0 0-2,0 0-3,0 0 5,0 0-3,0 0-1,0 0 5,0 0-7,0 0 3,0 0 1,0 0 0,0 0 0,0 0 2,0 0-3,0 0 1,0 0-1,0 0 0,0 0-1,0 0 3,0 0-4,0 0 2,0 0 1,0 0-1,0 0-1,0 0 1,0 0 0,0 0 1,0 0-1,0 0-1,0 0 3,0 0-2,0 0-2,0 0 2,0 0-1,0 0 1,0 0-1,0 0 0,0 0 0,0 0 2,0 0-1,0 0 2,0 0-3,0 0 2,0 0 0,0 0-3,0 0 1,0 0 1,0 0 1,0 0-1,0 0 1,0 0 0,0 0-1,0 0 1,0 0 1,0 0-1,0 0-1,0 0 1,0 0 2,0 0-2,0 0 0,0 0-2,0 0 2,0 0-3,0 0 2,0 0 0,0 0 0,0 0 0,0 0 0,0 0-1,0 0 2,0 0-1,0 0 0,0 0-2,0 0-1,0 0 3,0 0 0,0 0-1,0 0 0,0 0 3,0 0-2,0 0-2,0 0 4,0 0-5,0 0 4,0 0-2,0 0 1,0 0-2,0 0 1,0 0 0,0 0 2,0 0-1,0 0-3,0 0 2,0 0 1,0 0 0,0 0-3,0 0-1,-2-7 1,2 7 1,0 0 0,0 0 2,0 0-4,0 0 6,0 0-2,0 0-2,0 0-1,0 0-3,0 0-2,0 0-4,0 0-2,0 0-10,0 0-4,0 0-8,0 0-14,0 0-10,0 0-11,0 0-13,0 0-14,4-7-1,-4 7-12,0 0-17,1-5-7,-1 5-13,0-2-115,0 2-284,-1-5 126</inkml:trace>
  <inkml:trace contextRef="#ctx0" brushRef="#br0" timeOffset="21578.3243">14893 4202 121,'0'-7'231,"0"1"0,-3-1-7,2 0-12,1-2-14,-3-1-6,2 0-15,1 1-8,1-3-12,-1 4-12,1-3-16,1 1-11,2 2-14,-1 1-12,3-1-13,-3 1-6,1 3-8,2 1-9,0 3-6,1-2-5,3 7-6,-1 0-4,-1 4 1,2 6-6,-2 0 3,1 2-5,-4-1-3,-1 2-1,-3 0-5,-1-1 2,3 0-2,-2-2 2,-5-5-4,4 1 5,-1-1 2,-2-3 9,3-1 8,-1-1 14,0 0 7,1-3 10,-3 0-3,3-2 1,0 0-12,0 0 1,-7-10 3,7 1-14,2-4-10,-1-2-5,3-3-8,1-7 4,5 1-5,1 2-9,-1-2 2,5 1-8,-4 7 4,2 0-7,2 1 1,1 5-1,-2-2-1,3 4-8,-4 3 5,-2 4-6,3 1-1,-5 1 6,2 4-9,1 1 6,-3 1-3,-1 3 0,-2 2-1,-5-3 4,3 2 7,-2-3-10,0 1 8,-1-1 0,-1-3 1,0 0-2,0 1 8,0-6-5,0 9 10,0-9 8,0 5 17,0-5 1,0 0 2,0 0 3,0 0 5,0 0-11,0 0-11,-9-14 2,8 5-6,0-2-9,-3-6 7,6-1-7,-2 0-2,4 1-2,0-1 0,1 0-4,-1 3 3,4-1-7,-5 5-6,4 0 3,0 3-6,-1-2 4,2 3-9,2 3-2,-1 3-9,0 1-11,2 0 1,-1 3-12,3 2-7,-5 2 1,0 0-24,-2 1-6,2 2-17,0 1-16,-4 1-20,2 3-15,-3-3-25,3 1-24,-3 0-20,4-4-20,-4-1-16,3 4-11,0-4-134,1-2-429,0-1 190</inkml:trace>
  <inkml:trace contextRef="#ctx0" brushRef="#br0" timeOffset="21908.2696">15560 4005 88,'3'-12'160,"-1"0"3,-2 3 14,2-1-3,-2 1-3,0 1-4,0 4-12,0 1-20,0 3-13,-2-7-15,2 7-11,0 0-9,-9 10-9,7-6-6,-1 6-6,-1-1-6,1 2-6,-1 1-7,2-3-5,1 2-6,-1-2 0,5 0-4,-1-2 1,2 3-8,0-5 5,2 2-2,3-2 6,3-4 5,3-1 1,4 0 1,-1-3 2,1-4 0,2-1 2,-2-1 13,5-4-11,-7 5 7,-3-4 7,-1 2 0,-3 0 0,-2 1-1,-1-2-1,-1 1-3,-2-2-6,-1 1 0,-3-2-8,-1 4-3,-1-1-4,-4 3-4,-1-3-5,-2 3-14,-5 2-4,-3 2-8,-1 3-9,0 0-4,-1 3-13,-1-2-11,4 5-13,-2-4-20,5 5-21,0 0-18,3-3-20,0 4-27,6-3-13,-2 1-10,6-1-11,4-1-1,0 0-10,3 1-119,6-1-345,2-3 152</inkml:trace>
  <inkml:trace contextRef="#ctx0" brushRef="#br0" timeOffset="22626.6674">16055 3830 146,'13'-10'161,"-3"1"13,-3-2-2,3 2-12,-8 0-8,2 1 0,0-3-6,-1 4 1,-5-4-3,1 5-12,-1-1-14,0 2-12,-2 3-8,-6 0-14,4 2-12,-6 0-6,1 4-6,-6 6-8,-1 4-2,4-3-8,-6 12-1,4-3-5,3-5-2,1 2-9,4-4 2,0 4-3,5-1-1,2-6-9,1 6 4,2-7 0,0-2 4,5 2-9,-3-4 5,1 1 5,0-3 4,3-1 8,-2 0-4,7-6 5,-1 0-1,-1 1 1,-1-3 6,9-3-2,-6-1-3,0-1 3,1-1 1,-4-1 12,0-4-10,-1 0 2,0 2-3,-1-9 0,-2 6 1,-2 0-4,1-10-6,-3 1-4,-4 0 1,1-2-2,1 0-5,0-5-6,-5 3 3,1-1-9,-2 0 2,1 1-1,-1-1 1,-3 3-3,4 1 1,-4 6 9,4 5 3,0 6-4,1 0-2,3 5-3,-4 0-1,2 3-8,-4 3 0,7 0-1,-12 15-3,4 1 4,2 9 8,-1 1-16,0 4 5,5 3 1,0 1 3,4 1-2,0 0 0,8 11-1,-3-14-2,-1 1 3,1-3-2,3 4 2,0-2 1,0-1 0,-2-7-5,3 4 9,-2-6-5,2 3-1,-5-8 0,0-2-1,-2-1-2,0-4 6,1 1-3,-2-3 3,0 2-6,0-3 3,0-1 1,-1-1-3,-1-1 7,1 0-2,-2 0 0,2-1-3,-2-3 3,3 3-4,-3-3 8,1 4-4,-1-4 5,0 0-1,0 0 4,0 0-5,0 0 9,0 0-11,0 0 9,0 0-5,0 0-4,0 0 1,0 0-1,0 0 3,0 0-5,0 0 1,0 0-1,0 0-3,-3-16-1,3 16 2,-1-5 0,1 5 0,-2-4 0,2 4-3,0 0-1,-2-5-1,2 5 4,0 0-8,0 0-8,0 0 6,0-7-2,0 7-2,0 0-5,0 0 1,-1-3 2,1 3-4,0 0 1,0 0-6,0 0-3,0 0-4,-4-4-12,4 4-9,0 0-16,0 0-16,2-6-13,-2 6-15,0 0-14,0 0-25,0 0-23,0-6-18,0 6-12,0 0-19,0-6-12,0 6-132,0 0-397,0 0 175</inkml:trace>
  <inkml:trace contextRef="#ctx0" brushRef="#br0" timeOffset="24913.3815">16621 3434 30,'0'0'76,"0"0"15,0 0-21,0 0 4,0 0-11,0 0 6,0 0-3,0 0-6,0 0-3,0 0-4,0 0-5,0 0-4,0 0-1,0 0-9,0 0 5,0 0-2,0 0-6,0 0-8,0 0 5,0 0-3,0 0-4,0 0 0,0 0-7,0 0 0,0 0-1,0 0-4,0 0 7,0 0-6,0 0 3,0 0 0,0 0 2,0 0-2,0 0 4,0 0-5,0 0 0,0 0-3,0 0 0,0 0-1,0 0 1,0 0-3,0 0 6,0 0-6,0 0 1,0 0 1,0 0-2,-3 3-5,3-3-2,0 0 7,0 0 0,0 0 2,0 0-1,0 0 1,0 0-5,0 0 3,0 0 0,0 0-2,0 0 4,0 0 0,0 0-2,0 0 8,0 0-3,0 0 3,0 0-5,0 0 5,0 0-6,0 0 6,0 0-8,0 0 2,0 0-4,0 0 1,0 0 2,0 0 1,0 0-5,0 0 4,0 0-4,0 0 4,0 0-4,0 0 22,0 0-23,0 0 4,0 0-5,0 0 14,0 0-17,0 0 10,0 0-5,0 0 3,0 0-7,0 0 4,0 0-4,0 0 2,0 0 1,0 0 5,0 0-3,0 0-1,0 0 2,0 0-1,0 0-1,0 0 3,0 0-5,0 0 1,0 0-2,0 0 3,0 0 0,0 0-5,0 0 0,0 0 4,0 0 2,0 0 10,0 0-18,0 0 7,0 0-3,0 0 1,0 0-5,0 0 5,0 0 0,0 0 3,0 0 5,0 0-7,0 0-6,0 0 1,0 0 8,0 0-7,0 0-5,0 0 8,0 0-1,0 0 2,0 0 1,0 0-4,0 0-3,0 0 1,0 0 4,0 0 1,0 0-4,0 0 4,0 0-3,0 0 2,0 0-4,0 0-2,0 0-4,0 0-5,0 0-10,0 0-3,0 0-12,0 0-12,0 0-21,0 0-13,0 0-17,5 5-20,-5-5-70,0 0-208,0 0 92</inkml:trace>
  <inkml:trace contextRef="#ctx0" brushRef="#br0" timeOffset="30681.7938">16749 3451 180,'0'-9'173,"0"0"-7,-1 1-4,-1 3-18,0-2-5,-2 2-14,0 2-10,-1-2-10,-4 1-7,0 3-11,0 2-7,-4 1-5,-6 6-1,0-1-2,-9 5-4,1 5-3,2 0 1,-4 2-11,2 3 4,1-2-11,3 5-3,-2-4-5,10 2-3,-1 2-4,4 0-2,6-7-5,0 2-1,4-2 0,2 8-1,2-9-8,2 1 3,3-3-5,3 2 6,1-5-7,3 0 2,-2-1-1,6-2-1,-2-4 0,1 0 0,5-4-2,-4 1 1,0-2 1,-4 0 5,0-3-1,-2 1 8,2-4 0,-5 1 5,1-2 0,-4 1 1,4-3-3,-4-2 5,-3 3-5,1-5-2,-4 1 4,0 4-5,-2-8-6,-2 4-4,-3 2-2,1-1-2,-4 4 3,2-1-8,0 1 3,-3 1-2,3 1-3,-1-1-2,4 5 4,-1-3-4,2 4-3,0-2-10,0-1-2,4 3-4,0 0 4,-3-2-2,3 2 0,0 0 5,0 0 4,0 0 1,15 0-1,-8 2 0,2 1 4,2 0-1,1 1 0,0 0-2,-2 4 3,6 2 2,-4 4 4,4 8-4,-3 0 6,-3 2-4,1-1 4,-6-4 0,3 8-1,-2-8-2,-3 2 4,-1 4-2,2-5-5,-5-2-7,1 0-10,0-2-10,-3 0-18,2 0-20,-2-4-11,-4-1-15,7 2-24,-3-2-31,-2-5-26,4 0-24,-3 2-144,0-3-367,0-2 162</inkml:trace>
  <inkml:trace contextRef="#ctx0" brushRef="#br0" timeOffset="31043.8927">16766 3762 21,'6'-17'184,"-2"6"-13,1 2-10,-1 0-11,5 1-15,-4 4-14,-1-1-9,-1 5-6,-3 0-6,16 2-7,-10 5-11,2 1-4,2 1-9,0 8 0,0-4-7,-5 0-7,0 2 2,0-3-3,-3 0-3,-2 1 2,2-5 3,-1 1 2,1-4 2,-2 2 9,0-5 6,0-2 9,2 8 7,0-4 11,-2-4 7,0 0-2,0 0-19,0 0 2,0 0-5,0 0-24,0 0 7,4-14-8,1 2-5,-3 4-4,1-4-7,2-5-5,1 2-6,1-6-7,1 4 1,2 0-7,0 3 1,-1-3-10,-1 2 0,3 4-6,-2 1-5,-3 4-12,1-1-14,-3 3-10,1 1-21,0-1-6,-5 4-9,9-1-10,-9 1-13,8 0-27,-8 0-6,10 4-18,-6-2-15,2 0-16,1 2-11,-1-1-6,0 3-1,1-4-111,-1 1-332,2-1 147</inkml:trace>
  <inkml:trace contextRef="#ctx0" brushRef="#br0" timeOffset="31966.3189">17139 3671 411,'15'-1'-22,"-11"-2"18,-4 3 16,9-5 13,-5 2 6,0-1 8,-2-2 24,2 1-2,1-1 9,-3 0 2,1-1 13,1-2 1,-3 3 9,1 0 2,-1-2 1,0 1 0,1 2 6,-2 1 2,0-1-5,0 5-11,0-5-11,0 5-10,0 0-5,0 0-6,-16 5-4,7 4-6,-1-1-4,-3 6-7,-1 1 5,1 2-8,3-3-6,0 1 4,4-1-10,2 4 0,0-1-1,0-6-3,4 1 1,3 0-4,0-3-2,1 2-1,1-2 8,3-1-4,-1-2-1,3 0 2,0-1-3,0-4 0,-1-1-3,5-1 0,-1 1 0,-3-6 0,0 0 1,2-2-1,-3-1-5,-1 1 5,2-5-5,-7 1 7,4-4-4,-3 6 0,2-6-2,-3 4 2,-3 1-5,4-1 3,-3-1-2,1 4 1,0 0-3,-2 4 4,1-1-4,0 0 1,-1 3-8,0 0 1,0 3 0,0 0 0,0 0 0,0 0 1,-7 9-1,5-3 3,0 5-5,-2-4 3,3 0-5,-1 1 5,2-1-4,3 4 5,-2-2-2,1 0 1,1-4-1,5 4 0,-2-6 1,3 2 5,4 0-5,2-1 3,3-4-2,0 3 2,0-3-1,0-3 1,-3 1-2,2-2 0,-3-1-1,-2-1 11,0 0-11,2-3 3,-1-2-1,-5 1 1,-1 2 1,2-6 1,1 1 0,-2-2 3,-3 0 2,1-2-2,0-2 2,0 2-1,-2-1 3,-1 1 4,0 8 8,0-3 7,-3 6-2,1 0-4,-1 1-9,0 2-3,0 3 1,0 0-4,0 0 0,0 16-1,0 4 3,-4 3-4,3 8 5,-3 0-4,4 14 0,-5-10-1,0 14 6,4-3-4,-2-11 0,3-3-2,0 0-1,3 2 2,-6-4 0,6-3-2,-3-1 2,0-6-4,0-2 0,0-6 3,0-2 0,0 0-4,0-1 4,0-3 2,0-2-2,0-1 4,0-3 2,-3 4 1,3-4-1,0 0 1,-1-14 2,-1 3 0,2-1-4,2-4 3,-6-2 2,4-7 2,0 0-3,2-1 3,1-3-6,-3-1 2,4-2 1,2-1 0,3 4 0,-1 0-6,2 2 2,-1 3-5,-1 5 0,3 4 2,1 3-3,-2-1-3,3 6 0,1 3-2,4-1 1,0 4 0,-4 3 2,0 2-1,-1 2 0,-4 0-8,2 6 6,-3-4 2,1 2-3,-7-2 0,0 5 0,-2-1 0,-4 2 2,1-2-1,-5 4-2,-5-7-5,-2 4-13,0-2-8,1 1-6,-4-2-5,3-4-11,2-2-16,1 1-15,0-3-9,0 0-17,3-2-20,3 0-9,6 0-23,-12-4-11,10-1-6,-3 1 1,5-3 10,2-3 5,2-1 15,0-4 8,7-2 19,1 0 10,6-6 17,-4-1 15,5 2 11,-5-3 20,5 1 17,1-1 24,1 2 12,-2-4 28,-1 1 11,1 4 26,-3-1 18,4 4 10,-7 2 15,0 5 9,-6 6 5,0-2-8,-2 1-16,-1 5-10,0-2-13</inkml:trace>
  <inkml:trace contextRef="#ctx0" brushRef="#br0" timeOffset="33830.3009">18028 3238 2,'5'-19'179,"0"-1"-12,-2 3-6,2 0-6,-2 6 0,-1-6-6,1 5-9,-2 5-4,2-1-4,-2 4-15,0-2-8,1 2-13,-2 0-12,0 4-11,0 0-8,0 0-8,0 0-6,-4 17-4,1-1-3,-2 8-4,-4 5 2,1 5-8,1 0-3,-5 14 0,3-14-6,-3 0 6,0 10-9,4-11-1,3-1-1,-3-3-2,3 2 5,0-4-9,1 2 1,2-11-5,-3 0 3,4-2-6,-1 0 5,2-4-4,-2-2 0,-2 0-1,4-5 0,0 2-2,0-3 2,-1 2 1,1-6 0,1 7 3,-1-7 8,0 5 3,0-5 7,0 4 9,0-4 2,0 0-2,0 0-10,0 0 2,8-13-8,-2 5-2,0-1-3,-1-2 1,3-6-6,2 3-3,1 2-4,1-3 1,2 3-3,3 0-2,-3 2-1,0-2-1,4 7-4,-3-3-1,-3 7-1,-3 1-4,2 4 4,0 1 1,-1 4-1,-2 0 0,5 4 4,-7 2-2,1 2 3,-2 0-2,0-2-1,-1 2 2,1 2 0,-3-2 1,0-6-4,-2 1-3,3 1-9,-1-9-3,-2 7-8,0-5-10,4-1-5,-4 1-17,0-2-10,0-4-15,0 10-10,0-10-15,0 6-2,0-3-9,0-3-17,-4 6-12,1-2-15,-3-1-99,1-1-287,-4-1 127</inkml:trace>
  <inkml:trace contextRef="#ctx0" brushRef="#br0" timeOffset="34376.9278">16242 4385 55,'0'0'131,"0"0"1,0 0-7,-8-2-7,8 2-5,0 0-7,0 0-5,0 0-5,0 0-1,0 0 1,0 0 0,0 0 4,42-3-3,-15-2-4,4-3 0,7 3 1,15-7-7,10 1-2,27-5-4,-26 4-3,30-3-7,2 4-6,-5-1-4,-2 0-8,6-1 0,0-1-10,0 4-1,-28 0-7,26 5-3,-31-4-6,3-2-6,-4 0-4,0 0-7,-3 2-1,-7-3-3,-13 6-5,-1-2-1,-3-1 0,-3 0-5,-5 4 2,-2-1 0,-6 1-3,-4 0-2,-4 3-3,-2-1-4,1 3-3,-4-3-9,0 1-13,-5 2-9,0 0-13,7-2-11,-7 2-23,0 0-2,0 0-16,0 0 4,0 0-5,-26 10-3,12-6 0,-4 3-1,-5-3-8,-4 4-81,-8 1-227,-3 0 101</inkml:trace>
  <inkml:trace contextRef="#ctx0" brushRef="#br0" timeOffset="34772.8503">16338 4463 25,'0'0'153,"0"0"4,42-7-3,-11-3 0,4 4-5,4-2-6,18-4-6,3-3-4,3 3-7,30-3-5,-5 0-10,-24 4-5,22-4-9,-19 6-5,25-6-10,-25 6-5,26-2-7,-30 2-6,26 0-8,-29 2-5,2-1-6,-2-2-6,-1 2 1,-1-1-5,-5 1 0,-2-1-7,-14 2-4,2-1-1,-7-1-3,0 2-1,-1 0-3,-3-3-1,-7 5-2,7 0-3,-10-3 2,-3 4-2,2-2-3,-5 3 3,0-2-3,-3 2-1,-1 1 2,-1-1-11,-2 0 0,0 0-5,-1 1-3,0 0 3,-4 2-14,5-3-5,-5 3-4,4-1-11,-4 1 3,0 0-25,0 0-5,0 0-25,0 0-9,0 0-19,0 0-18,0 0 0,0 0-19,0 0-108,0 0-287,-32 1 127</inkml:trace>
  <inkml:trace contextRef="#ctx0" brushRef="#br0" timeOffset="40696.9481">4867 7969 143,'-8'-5'135,"-5"2"7,8 0-2,-1 1-5,0-1-8,0 2-3,6 1-7,-5-3-8,5 3 2,-5-4-9,1 4-10,4 0 0,0 0-10,0 0-5,0 0-4,-5-2-7,5 2-13,0 0-3,0 0-2,0 0-8,0 0-1,0 0-3,0 0 1,28 2 1,-15-1-3,9-1 2,6 1 0,4 3-2,0-5-1,2 1-2,6 1 5,15 0-6,1 3 3,1-2-1,3 1 4,3-2 3,2 4-1,-2-3-1,1 3-3,4 1-1,25-1 5,-33-1-7,6 4-2,-2-3 1,0 0-2,31 0-2,-34 1-4,6-1-3,24 4 2,-27-2 1,2-1-6,24 2-2,-25-3 0,-1-2-6,26 2 4,-25 0 0,0-1-5,26 3 2,-29-3-2,5 2-3,-3-1 0,0-2 2,-4-1-1,-1 3-3,-3 0 6,-4-3-8,3 2 4,-15-2-2,-3-2-5,15 0 3,-15 0 3,17 0 0,-14-1 0,14 2-4,-1-1 0,-2-1 0,3 1 6,-3-1-9,1-2 3,-1 5-2,1-5-3,-13 3 3,12 1 2,-11-1 0,-2-2 1,-1 4-1,-6-2 1,2 0-1,-1 2 0,-2-2-1,-1-3 0,-8 3 1,5 1 6,-4-1-5,-3 2-2,0-2-2,3 0 0,1 0 3,0 1-1,5 1-2,-9-2 0,4 2 1,5 0 0,2-1-1,-10 0 3,2 2 2,-1-1-2,-5-1 1,4 0-1,-5 1 3,-4-1 0,-1-1 0,-1 0-3,-3 3 5,-1-3-3,2 0-2,-7 0 5,8 1-2,-8-1 3,8 1-4,-8-1 3,5 0 0,-5 0-4,0 0 3,0 0-3,0 0-2,10 2-1,-10-2-15,0 0-11,0 0-8,0 0-19,0 0-26,0 0-24,5 3-16,-5-3-20,0 0-27,0 0-23,2 3-193,-2-3-415,4 4 184</inkml:trace>
  <inkml:trace contextRef="#ctx0" brushRef="#br0" timeOffset="42189.2708">10506 8195 2,'0'0'124,"0"0"-10,0 0-7,0 0-12,0 0-9,19-1-7,-6 1-10,-1 0-2,5 0 0,4 0 1,7 1 2,1 0-10,0-1-1,5 1 0,2 1 2,2-2 0,1 2 0,19-1 6,-4 0-4,5 2-2,3-2 1,2-1 1,0 0-4,3-3-1,25 1-4,-26 2-9,24 0-7,-30 1 3,6-1-5,-2 0-5,4 1 0,-2-1-9,24 3 1,-30-2-5,6-1 0,25 0 0,-27 0-2,29-2-4,-31 0 2,3 1 1,35-1-4,-32 0 4,26-1-3,0 1 2,-28 0 0,29-3 1,-5 5-6,-23-2 0,-1 2 2,23-3-3,-25 2 0,-4-1 0,0 0 1,-5-2 2,-2 3-1,1-1 1,-3-3-1,-16 4-3,5 0 3,0-2-3,1-1-3,13 4-3,-17-5 2,3 5 1,-1-2-3,2 1 1,-1 0 1,0 1 0,-1-1-1,15 2-1,-19-1 5,18 2 0,-16-2-2,-3 0 2,0 0 1,3 0 1,-3 2-5,1-4 7,0 2-5,-1-1 2,-1 0 1,1-2 10,-2 2 1,0-2 1,-1 2-2,5-2-4,-5 3 0,0-4-5,-2 3 3,-1-2-2,2 0-2,-11 0 1,1 3-2,1-3 3,-1 1-3,-2 0 0,0 0-5,-4 0 4,0 1 1,-2-2-2,1 0 5,-2 2-5,-1 0 1,0 0 2,-2 0 3,0-1-5,-3 1 1,0 0 1,-5 1-3,9 0 3,-6-1-3,-3 1-1,0 0-1,7-3-5,-7 3-2,4-2-6,-4 2-8,0 0-9,0 0-7,0 0-8,0 0-2,0 0-10,0 0-9,0 0-9,0 0-5,0 0-21,-16 6-9,9-6-17,-3 2-28,0 0-15,-5-2-112,-4-3-302,-8 1 135</inkml:trace>
  <inkml:trace contextRef="#ctx0" brushRef="#br0" timeOffset="43903.8434">5015 7715 25,'0'0'149,"1"-4"-12,-1 4-12,-4-4-9,4 4-13,-6-4-12,2 1-2,-4 1-4,-2-1-1,-2-1 0,0 3-11,-1-3-9,0 4 0,-4-1 1,0 1-9,-2-2-1,-3 0-4,2 2-1,-1 1-2,-8 0-8,-3 2-2,-1 0-10,-5 1 8,0-1-7,-13 4-8,11-2 6,-11 2-11,2 2 9,9-1-7,-12 1-4,13-1-1,-14 7-1,-2-1 3,-1 1-5,3 3-1,-3 1-3,-2 1 0,1 4-1,-1 4 2,-20 10 0,21-10 0,-21 15-1,22-13-5,-24 13-1,25-10 4,-21 13-1,23-14 1,-23 13 2,5 5-7,18-15 7,-21 16-3,23-13-3,-21 16 3,0-3-3,24-12-2,-26 17-2,25-17 4,-21 18-1,2-2-3,18-16 4,-16 15 3,17-11-3,-18 14-1,21-16 4,-2 1-3,-17 20 0,18-18 0,1 0 0,-18 17-1,18-20 1,-19 22-2,20-18 2,-15 14-2,19-15 3,-1 3-4,0 0 0,1-1 0,1 4 0,2-4 0,-17 20 6,20-15-5,0-2 4,4 3-5,-11 23 3,13-26 1,-2 1-5,2 3 7,0 2-3,-11 19-2,14-21 1,-2-2-2,-12 24 2,16-22 5,-2 0-5,-1 1-1,2-1 2,-8 27 2,6-27-3,4 4-4,-13 19 0,14-21 4,1-3 3,1 5-8,-1 0-1,2 0 8,-7 23-3,8-29-4,0 4 8,3 3 2,-7 23-5,9-24-9,-1 0 12,0 2-5,-5 22 9,10-30-4,0 5 4,-2-1-2,2 0-1,9-1-4,-9 0 5,0 1-2,4-4 3,1 2-5,0-1 3,1-1-3,0 3 5,3-2-1,-4 1-1,4-6-3,0 2 2,0-3 4,0 3-1,1-14 3,2 12-4,-3 1-2,0 3 2,9-5 5,-4-10-6,0-2 3,8 16 4,-2-2-2,-2-13 0,5 11-3,-1 0 0,5-1 2,-1 1 13,2-4-2,2 2 1,-5-11 0,-1 1-3,9 9 2,-1-2-1,-2 1-6,3 0-4,-7-12 3,4-1 0,7 14 6,2-5-2,-7-10 1,1 1-2,11 5-12,0-2-2,2 1 4,-7-8-3,11 8 2,-3-3-1,3-1 4,1-1-2,-12-6 2,10 6-3,-8-7 0,14 7 2,-16-10-3,16 10 4,-10-10-2,12 4-1,-3-1 3,0 3-2,-9-10 1,11 6-1,5 2 3,-2-4-4,-2 1 3,-3 0-1,2 2-6,2-4 6,-13-3-3,13 6 1,-14-7 2,14 6-2,-3-2 2,-9-3 1,2-2-2,9 5 1,-13-5-3,4 0-1,11 4 0,-17-7 0,4 3 0,1-1-3,-2-1 1,1 0-1,-1 0 6,1 0-3,0 0 1,-1 0-1,-1-2-2,0 0 5,-1-3-7,0 2-1,3-2-1,-3 0-1,1 3-4,-2-7 10,-1 3-7,-9-1 2,7 1 2,1 0-4,-13-4 4,0 2-7,1-2-1,-8 2-7,4-1 4,-5-1-10,-5 0 3,3 0-1,-4 1-1,-4-1-5,9 0-9,-9 0-9,6-2-11,-6 2-15,3-4-7,-1 0-12,1 0-8,-3 0-15,0 4-9,1-8-6,-1 2-92,-1 0-240,-2-2 107</inkml:trace>
  <inkml:trace contextRef="#ctx0" brushRef="#br0" timeOffset="44242.8864">3202 14577 106,'-9'-4'151,"5"3"6,-1-2-10,2 2-6,3 1-17,-8-3-7,8 3-17,-7-1-8,7 1-6,-5-1-9,5 1-4,0 0 0,0 0-4,0 7-1,0-7-4,5 10-1,0-3-6,6-2-2,0 4-8,-2-2-1,5 4-5,1-2-2,-1 1 2,1-1-6,1 3-2,-1-2-4,2 1 3,-2 2-4,3-3-5,-6 1-1,3-2 1,-6 1-3,0-1 0,0 1 0,-4-1 8,5 0 0,-6 1 4,-2 1 1,0-1 2,-1 6 6,-4-4 3,-3 4 1,-1 2-2,-5-1-4,5 0-2,-6-2-5,1 2 0,-6 4-4,-4 1-5,6-6-2,-5 4-4,-2-1-2,3 1-18,-2-1-12,3 1-27,0-2-23,5-2-29,0-3-35,2 0-32,3-1-41,0 0-162,3-1-394,-2-5 174</inkml:trace>
  <inkml:trace contextRef="#ctx0" brushRef="#br0" timeOffset="46742.2865">3961 14218 91,'2'-17'207,"3"1"0,-1 5-3,-1 3-8,2 0-14,-3 1-16,1 3-22,-3 1-21,0 3-11,0 0-7,0 0 2,5 22 3,-1-3-5,-3 8-27,2 4-5,-3 3-6,0 1-4,-3 11-6,2-13-2,0 1-8,1-1-4,-4 1-4,4-1-4,-4-1 0,1-3-6,1-3-4,-6 0-13,2-7-19,6-1-27,-5-7-24,0 1-35,1-2-29,-3-1-32,4-3-37,-3 0-152,0-5-373,0 0 165</inkml:trace>
  <inkml:trace contextRef="#ctx0" brushRef="#br0" timeOffset="47020.689">3837 14386 40,'0'-12'213,"0"-4"0,2 3-5,1 2-12,3 0-11,-2-1-10,6-2-18,1 1-12,0-1-8,3 2-10,2 0 0,1 1-19,8-3-8,-6 7-8,10-1-8,-7 4-11,7 3-9,-1 6-4,-9 1-11,1 3-2,-5 1-6,-2 0-3,-1 4-9,-3 0-4,-5-3-1,-1 5-5,-4-3-12,-3 2-3,-3 2-10,-4-2-10,-2 0-13,-1-1-4,0-1-10,-2-1-10,-1-2-1,-2-1-10,2-2-8,-2-3 1,2 1-6,3-3-14,4 1-1,-4-3-23,4 0-12,10 0-3,-17-4-10,11 4-123,6 0-284,-9-1 126</inkml:trace>
  <inkml:trace contextRef="#ctx0" brushRef="#br0" timeOffset="47264.8209">4214 14584 146,'0'0'183,"0"0"-1,10 6 6,-9 4-6,3-1-5,-1 5-10,-2 1-11,0 4-11,-1 0-13,-1 0-13,1 0-12,1 7-9,-2-9-11,0 2-9,-4 0-10,5-2-9,0-3-26,-3 3-20,0 1-25,1-2-35,1-6-27,1 1-20,0-5-32,0 2-40,0-2-135,0 0-324,1-2 143</inkml:trace>
  <inkml:trace contextRef="#ctx0" brushRef="#br0" timeOffset="47655.7163">4798 14505 102,'3'-18'139,"0"-1"10,2-7 2,0 2 0,-1-3 2,-1 3 10,1 4-6,-3 3 2,0 7-2,1-2-11,-1 4-5,1 2-20,-2-1-20,0 6-7,0 1-16,0 0-5,0 0-5,1 28-2,-2-7-7,1 3-8,-2 7-7,1-2-2,-3 3-5,1-3-14,-1 0-20,2 5-21,-2-7-25,0-2-24,1-6-25,-2 0-22,3-5-22,-1-2-15,1 3-8,-2-7-13,2 0-108,-1-3-302,0 1 133</inkml:trace>
  <inkml:trace contextRef="#ctx0" brushRef="#br0" timeOffset="47958.3185">4785 14551 74,'2'-19'162,"5"-11"11,-1 3-2,-1-2 2,-1 3 0,3-1-1,-2 2-1,4-2-11,0 2-4,1 0-8,4 3 0,0-1-13,4 2-4,-4 1-9,9 2-7,-8 5-8,4 2-11,5-1-4,-5 7-7,4 1-7,3 2-12,-4 4-5,-2 2-8,0 4-7,-1-1 7,-1 5-13,-2 0-9,-5 3 2,-1-1-7,-6 1-3,-4 2 0,-4-2-3,-6 1-4,1-1 2,-6 2-4,3-3 1,-7 0-5,0 3 4,1-4-6,1-1 1,-2-1-1,1-1 3,-1 0-2,3-1-4,0-1-1,3-2 1,4 1-5,-1-2-1,5-1-11,-2-1-13,0-1-16,5 2-15,2-4-27,-7 4-23,7-4-29,0 0-17,-10 4-26,10-4-27,0 0-24,-6 0-145,6 0-404,0 0 179</inkml:trace>
  <inkml:trace contextRef="#ctx0" brushRef="#br0" timeOffset="48353.6694">5350 14625 230,'5'-7'235,"1"0"-23,4 0-23,2-1-12,-1 2-13,6-1-16,-2-1-17,-1 5-15,2-1-14,-2 3-6,-3 4-17,-1-1-9,-1 1-5,2 3-9,-6 0-4,0 6 2,-2 0-13,-3 3-3,-3 2-16,-2-1-3,-3 1 1,2 2-5,-5-1-9,1-4 7,1-1-3,3-2 6,-2-3 4,5-3 4,0 1-1,-1-1-5,3 0 4,-2-2-2,1 0 5,2-3 5,0 7 2,0-7 2,7 4 2,-3-1 1,3-3 0,1 1-5,3-1 0,0-1-2,1 1-6,3 0-4,-1-3-1,4 3-1,-5-2-8,1 0-9,6 0-16,-9-2-12,2 0-26,-2 1-10,0 2-17,0-3-33,-2 2-23,1-5-31,1 3-16,-2-1-18,1-1-113,1 0-340,-1-2 150</inkml:trace>
  <inkml:trace contextRef="#ctx0" brushRef="#br0" timeOffset="48860.63">6338 14282 199,'2'-12'223,"-1"5"-2,1 2-18,-2 0-17,0 0-23,0 5-18,0 0-13,0 0-14,-2 13-6,0-1-11,-2 7-7,1 9-9,-4-5-8,5 6-8,-2-3-7,2 1-4,-3-1-4,4 2-7,-1-10-6,1 8-2,0-8-5,2-1-2,-2-3-3,1-2-2,-2-5-1,2 2-5,0 0 4,-1-4 6,2-1 13,-1-4 17,-2 8 4,2-8-6,0 0 0,0 0 0,0 0-1,0 0 4,0 0-2,0 0-2,-3-25-4,3 14-2,-1 1-2,1-6 11,0-1-3,0-4-7,0-3 1,-1 5-5,1-7 3,1-2 2,-1 3 1,5 1-1,-1-1 7,1-1-22,4 1 2,-1-1-1,1 1-6,2 1-9,4 0 7,2 2-15,-1 0 5,-1 8-7,-1 1 2,4 2 8,-2 3-24,2 3 7,-5 3-1,6 2-2,-6 2 1,1 1-10,1 7 0,-2 0-3,0 3-9,-5 3-10,-5 0 5,0 1-6,-6 2-2,0 1 0,-9 3-5,2-1-1,-4-6-13,-4 5-3,-2 0-6,-5-2 0,2-2 4,1 0-15,-3-4-4,5-3-7,3-3-9,-4 1-18,4 0-17,1 0-22,3-5-21,4 0-36,3-1-19,0 0-179,6-2-436,-12 0 193</inkml:trace>
  <inkml:trace contextRef="#ctx0" brushRef="#br0" timeOffset="49280.9053">6674 14512 183,'0'0'218,"6"-7"-17,-2 3-17,1-2-15,5 2-18,0-3-22,3 3-9,3-3-9,1 0-12,2 3-9,-3 1-11,3 2-7,-6 1-9,-2 1-7,1-1-11,-5 3 1,-2 1-3,2 0-1,-4 2 5,-3 6-1,-1-5-6,-3 3-2,-4-1-12,3 3 6,-4 2-1,-1-6-3,2 1-4,0-2-4,4-1 1,1-1 0,0 0-5,3-1-1,0-4 4,0 10-4,5-7-1,3 1 1,1 2 0,5-1-3,0-1 3,4 1-5,-3 3 3,3-1 2,-6 0-3,-1 1 7,-2-1-2,-2 1 10,-1 2 2,-5 0 9,-1 0-4,-4 2 4,-2-1-4,-9 2 1,0-1-6,-10 2 0,3-1-4,0-4-2,-3 3-3,3-4-6,3-3 0,-3-1-9,2-1-7,2 1-14,4-3-19,-4 3-17,4-7-29,0 2-15,4-4-41,2 0-21,3-5-36,1 3-32,0-3-123,3-6-379,6 0 168</inkml:trace>
  <inkml:trace contextRef="#ctx0" brushRef="#br0" timeOffset="49851.9232">7335 14362 105,'-3'-12'209,"3"0"-3,-3-1-14,3 2-3,0 1-9,0 1-7,0 1-8,-1 5-11,1-2-18,0 5-7,0 0-9,0 0-4,0 0-3,4 20-3,-2-3-3,1 4-3,-1 1-3,-2 7-13,2 1-1,0-2-4,-1 2-3,-1-1-9,2-2-11,0-4 2,-2-3-4,1-3 4,-1 2-10,-1-6-5,1-3 1,-2 1-2,2 1 12,-2-7-7,4 1 2,-4 0 14,2-6 29,0 5-15,0-5 9,0 0-13,0 0-2,0 0-4,0 0-3,0 0 0,0-25-15,0 13 2,0-5-11,2-1 1,1-2-8,-3-6-4,2-1 0,2 1-1,-2-4-4,2-1 0,1-1-10,0-1 0,7-14-1,-6 13 0,2 0-3,10-9-5,-8 11-6,5 2 14,3 4-7,1 2-8,-3 3 1,-1 10 2,3 0-8,2 6-1,-2 0-7,-6 5-7,7 5-11,-5 5-12,0 2-8,-5 2-7,-1 3-7,-2 0-1,-3 7-3,-3-4-10,-4 7 4,-7-3-9,-1-3-6,-4 2-10,-5-1-6,0 3 3,-8-7-22,1 2-4,-3-2-7,2 2-2,1-2 10,-2-4 9,3 0 0,2-2-11,7-4-2,-2-4-25,9 1-8,1-1-14,4-3-24,-1 3-128,1-1-354,2 2 157</inkml:trace>
  <inkml:trace contextRef="#ctx0" brushRef="#br0" timeOffset="50216.7149">7533 14580 135,'0'0'203,"7"4"-2,-5-1 0,0 2-4,-2 2-17,0 1-14,0 1-16,2 1-12,2 0-14,-1 8-10,1-8-7,-2 1-8,4-2-9,-1 0-9,-1 0-6,0-3-8,1 3-4,1-6-3,2 2-5,0-3-5,0 0 1,-2-1-9,-6-1-1,21-7-1,-14 3 4,5-1 0,-5-1 1,4-1 1,-4-3 3,1 1 3,0 2 4,-4 0 9,-2 1 5,6 1 12,-7-1 4,3 2-8,0 0-2,-4-1-4,0 5-13,0 0-8,0 0-1,0 0-3,0 0-7,5 20 3,-5-6-9,1 3 0,-2 2-4,1-2 1,0 9-5,1 1-6,-1-2 0,-1 1-1,-1 0-1,2 0-5,-3-7-10,0 1-7,2 0-20,-4-3-21,1 1-17,0-8-28,-2 1-20,3 1-36,-2-2-38,0-2-36,-2-3-38,4-2-241,3-3-540,-7 3 240</inkml:trace>
  <inkml:trace contextRef="#ctx0" brushRef="#br0" timeOffset="50790.9899">8696 14525 165,'-15'-2'245,"4"1"-4,0 4-6,-1-5-12,5 1-6,7 1-18,-11-1-14,11 1-12,0 0-19,0 0-13,0 0-8,0 0-9,37 0-12,-3-2-15,5 1-5,14-3-15,3 2-2,-1-1-12,0 2-3,-2 2-8,0-2-4,-2-5-6,-17 9-2,0-1-9,-6-5 1,-7 3-5,-3 0 2,-4 1-3,-9-1-2,4 0-3,-9 0-2,8-4-3,-8 4-10,6-6-4,-6 6-7,0 0-1,-19-12 3,7 5-5,1 1-4,-4-1 1,-2-2 3,-1 1-1,1 1-2,3 1 10,1 0 0,2 1 9,1 0 0,1-1 10,4 3 10,-1-1 1,1 2-6,5 2 0,-6-4-4,6 4-2,0 0-2,0 0-5,0 0 4,14 15-3,-8-8-1,1 5-3,2-2 3,0 5-1,-3-4-1,2 5-1,-1 2-3,1 1 4,-4-2-1,0 2 1,0-1-7,-2-1 5,-3 0-2,1-1-4,-5 0-6,2 0-1,-4-2-7,1 1-8,-2 0-13,-3-3-14,1 0-20,-5-1-22,1 0-22,0-1-27,-1-1-32,2-2-33,-1-2-27,-3 0-186,3-1-454,-3-1 201</inkml:trace>
  <inkml:trace contextRef="#ctx0" brushRef="#br0" timeOffset="53112.331">10020 14963 187,'-9'0'240,"-1"-1"-4,4 1-13,0-3-20,1-2-20,4-2-18,2-2-13,2-1-15,3-5-13,2 0-3,7-8-17,2 3-6,-5-5 0,5 4-11,-1-5 0,-2 0-1,2-2-11,-6-1 2,0-2-8,-1 0 0,-3 2-5,-2 1 7,-3 0-3,1 10-3,-2-3 0,-2 7 5,1 2-5,1 2-4,-4 2 1,0 1-17,2 3 0,-2 2-5,4 2-4,0 0-8,-17 5-1,11 1 5,1 4-14,1 0-5,-1-1 4,1 3-2,4 1-1,0-2-3,4-1-4,-4-1 2,5 1-1,2-2 1,3 0-2,5-2 1,2 0-3,2-5 8,2-1-10,-1 1 4,0-1-2,3-3 1,-3 3-1,-3 0 1,2-2-3,-8 2-3,0 2 0,-2-1 0,-2 1 2,1 5 0,0 1-3,-5 3 6,2 0 1,1 3-1,-4 0-2,-1 3-3,-1-1 6,-1 2-4,-1-3 5,0-1-2,1-2 1,1 0-32,0-2-21,-3-1-23,3 1-26,0-5-11,3 0-11,-2 2-12,4-7-4,-5 0-10,20-2-12,-10-3 2,6-4-5,-1-2 2,2-1 11,-5 1 8,2-4 19,1-4 11,-3 4 15,1 0 10,-4-2 10,-2 0 29,0 3 19,-4 3 26,-2 0 19,4 1 21,-4 4 0,1-1 14,0 3 5,0-1 2,-2 1-5,0 4-7,0 0-5,0-7-4,0 7 0,0 0 3,0 0-1,0 0-3,0 0 2,0 0 2,0 0 8,8 17-1,-2-13 2,-1-1-1,1 0 8,7-1-9,-2 0-3,7-1 3,0-2-1,2-6-7,0 4 4,-2-2 2,3-1 12,-4 0-20,1 0 12,-2-2-1,-5 2 5,-2-3-3,0 2 7,0 2 1,-2-2 1,-4 3 5,3-2-1,-4 3-7,0-3-4,-2 6-5,0-8-6,0 8-4,-13-1-5,3 1-4,-1 4-3,-8 2-3,-2 2-2,-4 4-2,2 2-4,-1 1-5,-2 0 4,4 2-3,1 3-8,9-6 5,1 3-1,1-3-3,4 4-9,3 0-16,1-5-11,4 4-21,1-2-15,3-2-14,2-2-15,7 0-14,1 0-4,3-2-12,3-4 4,7-1 8,6-4 5,-1-2-3,2-2-5,2-4 1,0-1 12,-3-1 9,0 0 6,-1-4 8,0 1 20,-5-1-3,-2-3 6,-5 2 13,-2-2 14,-3-2 18,-5 5 21,-3 0 8,-1-2 17,-4 5 5,-4-1 9,2-3 5,-2 4 3,-3 1 0,-1 1 3,-1 2-6,-3-2 5,-4 6-6,2 0-8,0 2 0,-4 2-2,1 2-2,-6 5-3,4 3-3,-1-1-3,-5 10-1,1 0-2,3 1-2,1-1-1,2 3-2,6-6-3,5 2-2,0-1-2,1-2-1,5 0-5,-3-4 4,5-1-3,2-3 2,1 2-2,6-5 3,-4-4-6,9 0 3,0-2 8,0-3-16,0-4 4,-2-1-2,4 1 4,-5-1-2,1-3 0,-3 1-5,2-9 5,-5 4 1,3 1 2,-5-1 6,-2 2 9,0 2 2,-4 3 6,3-1 1,-3 4-2,-1 1 9,0 1-14,-2 4-3,0 0-2,0 0-4,0 0-2,0 0 0,-16 15 0,9-5-3,1 1-3,0-1 6,3 2-7,-1 1-6,3-3 2,1 0-1,1 2 3,2-1-12,-2-4 1,4 2-4,1-1-1,5-2 0,-4 0 6,2-2-11,2-1 1,3-3 2,-2-2-1,5 0 5,2-1 6,-1-4-9,9-3 5,-11 3 1,9-5 3,-10 1 0,-2-3 2,1 0-4,-3-1 5,-4 1 2,2 0 3,-4 2 4,-4 0 4,4 0 1,-5-4 2,-2 4-4,-1 3 2,2 1 6,-4 1-8,-2 2-4,0 2 4,7 3-7,-18 1 0,4 3 4,0 5-2,-4 4-6,4 0 6,-2-2-4,5 5-4,-2 0 1,4-1 0,0 2 4,4-3-9,0-3 0,3 2 7,2-1-2,0-2-2,2-2-2,-1 0-1,4-2 4,-1-2 4,5 2-4,-3-3 4,5-4-5,2 1 1,2-7-2,-3 2 2,5-3 2,-1-4 2,0 0-4,-3 0 4,2-9-4,-3 4 4,-1-8-1,2 2-4,-7-4 10,2 0-4,-1 0 0,-3-6-3,-2 4 3,4-2-5,-4 0 7,-1 1-5,1 1-1,-2 6 4,0 4 8,0 8 9,0 0 3,0 4 4,0 3-18,0 4-1,0 0-7,0 0-1,-11 21 12,5-2-11,-1 8-2,-1 2-3,-2 0 9,7 1-7,-3 1-2,3 3 4,3 0-2,3-3-2,1-3 3,1 0 0,5-3-7,1-1 6,-1-6 1,12-1-4,-4-5 4,7 2-3,-4-8-6,11 0-2,-2-6-1,0 0 4,2-4-4,1-4 4,-1-3-10,0-2 7,0-3 2,-4 1 0,-4-2 1,2-1-2,-2-4 13,-4 2-11,-2 0 7,-5 3 2,-4 1-1,-1 0 8,-3 5-5,0-3 1,-4 4 5,0 0-8,-1 3 3,-1-1-3,1 1 2,-1 0-3,-3 2-1,-1 0-1,2 1 2,3 4-4,-9-2 4,9 2-2,-12 5-1,4 1 11,-1 2-10,1 2-2,-1-1-3,4 3 1,-1 2 5,-1-2-3,4 2-1,-5 2 0,5-7 2,3 2-5,0 2 2,7-3 2,-6-1-4,5 0 11,-2 0 2,0-4-4,3 0-2,1-3-2,1 3 15,-3 0-16,3-3 7,-1-1-3,-8-1-1,16 1 1,-6-1-2,-2 0 2,-8 0 3,18-4-2,-13 2-1,5-3-6,-1 0 8,0 0 1,3 0 0,-3-2 1,1 0-2,0-1 0,-2 1-1,0-1-2,1-1 0,0 3-2,-2-3 12,-4 4-3,5-4 8,-7 5 9,4-2-7,-1 1 1,-1 0 5,-2-2 0,0 2 9,0 0-7,-1 5-1,4-9 8,-2 4-5,-1 0 7,-1 0 3,0 5 0,0-9 3,0 9-4,0-8 5,0 3-2,0 5 0,3-7-7,-3 4 4,0 3-9,0 0-4,2-8 0,-2 8-1,2-3-4,-2 3-6,0 0 0,1-2 0,-1 2-8,0 0 8,0 0-4,-3 14 2,5-4-1,-4 4-5,0 4 0,-2 10-2,-2 1-3,0 4 5,-3 0 6,-1 15-7,-1 0 6,-6 3 1,2 0 2,2-4-2,3 5 1,-1-1 3,-3-4-1,3 2-5,-3-4 3,4-11-2,-3 11 3,-1-13 5,1 11-7,-2-12 5,-1 4-5,-3-5-3,1-8 3,-2 1-2,-3 0 5,-1-3-8,-5-6 2,6-4 5,-4-2-3,6-6-5,-1-3 2,2 0 0,-1-5-1,2-3-3,-6-5 5,6-6-3,0-4-4,7 1-2,-2-8-8,6-1-12,4-3-4,1-11-9,10 0-14,3-4-4,5 0 4,5 1-32,5-1-9,7 2-25,3 4-4,2 3-2,2 3-4,4 7-10,-1 2-17,-12 11-17,5 5-23,-2-3-29,3 8-19,-2-2-20,1 6-29,-3-3-223,-2 2-552,-3 5 244</inkml:trace>
  <inkml:trace contextRef="#ctx0" brushRef="#br0" timeOffset="55060.2746">13352 14659 184,'0'0'184,"0"-8"-6,2 2-12,-1-1-5,1-2-7,0-1-3,1 0-1,0 1-14,-3-8-9,0 2-6,0-2 0,-2 0-4,1-3-6,-2 3-4,-4 3-3,7 1-6,-7 1-12,2 0-3,-3 3-9,1 1-10,-1 1-5,2 4-7,-3 1-7,-3 0 0,-1 5-8,-2 1-3,3 2-4,-4 3-2,1 5-4,-5-2-3,8 3-2,-1 0 2,4 0-12,2 3 0,1-6-5,3 0-1,3-4-8,0 1 6,2-1-1,2-2-2,3 0 2,2-2 0,2-1 0,3-5 3,2-1 0,3 1-1,2-5-2,-2-1 2,-1 0 2,0-2 3,0-1 8,-2 1-1,-2-1 11,2-2 0,-9 8 8,2-4 5,1 2 4,-4 2 1,-3 1-2,3 0-8,-3 2 2,-3 2-9,0 0 8,8 10 0,-3 7 2,-4 0-2,-1 9 3,0 6-6,2 0 8,-2 1-5,0 2-3,0-5-3,0 2-2,0 0 0,-2 0-6,1-4 2,-2 1 8,1-12-5,2 4 4,-1-10-3,1 1 1,0-2 6,0-2 0,0-2 17,0-2 21,0 2 10,0-4 13,1 1-14,-1-3-3,0 0-5,8-13-10,-1 1-2,1-3-8,3-2-4,5-9-8,-2-1-6,1 1 0,2-3-4,-3-2-1,8-11-5,-9 12 0,-1-3 0,0-3-11,-2 4 4,5-14 4,-12 12-6,-1 3-3,4-1 0,2 4-3,-3 1 1,-5 8 3,3 6 2,-3 1-8,0 3-10,0 1 8,0 2-3,0 2 1,0 4-3,0 0 0,0 0 2,-3 21-3,3-4 2,0 1-2,-1 8-2,-1-3 5,2 3-1,0 1-2,0 0 4,0-7-2,2 5 0,-1 0-1,-1-6 2,3-2 0,2 0-3,-1-2-5,-1-1-5,1-5-17,3 1-9,2-1-8,0-4-3,2-2 0,2-3-5,1-2 8,4-4-5,0-3 4,8-5 7,-11 2-2,5-9 6,0 0 2,-3 0 7,-2 1 0,1-6 8,-6-1-3,0 3 3,0-2 5,-7 8 21,3 1 9,-3 1-1,-1 4-1,-2 2 0,1 2 2,-1 1-1,-1 3-1,1 4-2,-2-6-2,2 6 4,0 0-10,0 0 0,0 0 1,-15 18 1,12-7-2,-2 2 0,0 4-1,1-2-5,4 2 0,0 2 5,0-3-12,3 1 7,1 3 1,2-2 6,-2-1-3,5-1 0,0-1-3,1-1 1,-2-4-36,1 0-20,1-3-17,-1-1-18,1-1-6,4-1-17,3-8-22,-3 4-31,3-6-10,0-1-22,0-4 0,-2-1 13,-1-3 13,-2-1 13,-3 0 4,1-7 27,-1 4 14,-5 2 27,3 0 35,-3 2 15,-1 4 22,-1 0 24,-1 1 14,-1 5 10,3-2 1,-3 3-4,0-1-3,0 5 3,-4-3-7,4 3 6,0 0-3,0 0-2,-9 10 1,8-7 1,-1 4 1,-1-4 1,3-3 4,-1 11-2,1-5 4,0-6-4,1 6 7,3-3-1,-2 1 8,-2-4-6,7 4 8,-7-4-3,11-1 6,-11 1-5,18-5-2,-8 1 6,-2-1-2,1 0 7,-1-2-7,1 0 4,-4-1-1,1-4-2,-1 5 2,-2-3-6,-1 3 6,3 0-3,-5 0 2,2 1-6,-2 1-8,0 5 2,-2-9-10,0 5 0,2 4-3,0 0-1,0 0-6,-24 10-1,11-2 2,1 4-2,1-2 1,-2 3-6,3 1-5,-1 1 7,5-1-10,-1 2-5,3 1-6,0-4 1,1-1-11,1-1-4,2 1-6,1-4-2,2 3-3,2-4-3,0 0 4,3 0-4,0-2 9,3-3-1,3-1 2,0-3 4,7-4 4,-4 1 2,3-2 3,2-5 1,-2 1 0,-3-3 4,8-3 0,-11 3 9,6-5 3,-3 0 6,-1-2 8,-6 5 1,1 1 8,-4 5 2,-1-1 16,0 3 1,-3-1 8,0 1-3,-1 5-10,0-3 4,-2 6-13,0 0-6,0 0-3,0 0 6,0 0-7,-7 16-3,-1-2-7,3 2 6,1 2-9,-3 0 7,5 7-10,0-8 7,2 2-2,0 0-3,1 1 2,1-1 2,5-1-3,-4-4 2,-1-3-1,5-3-2,-4-2 1,3 2 6,1-8 3,0 4-3,2-4 3,-9 0 13,28-8-18,-10 0-1,-4-1 5,6-3-9,-4 1 4,0-3 0,3-3-3,-1-3 1,-6-4 7,5 5-4,-9 0 7,4 2-1,-5 0 7,-1 6 7,-3-1-5,3 1-5,-2 2 13,-3 3-2,4 1-5,-3 0-5,1 1-10,-3 4 2,0 0-1,0 0-3,0 0-2,0 0-3,-10 24 4,7-13 1,-1 0-5,2 6-2,-2-5 4,3 3-5,-1-1 3,0 0-11,2-2 9,2 1 5,-2-1-9,3-3 4,1 1-1,2-1-1,4-2 6,-3-1-2,2 1 7,7-5-8,-4-1 2,9-5-2,-2 2-2,9-3 2,-7-1-1,7-6 7,-2-2-10,-2 1 5,-1-2 4,-6 5-5,5-9-2,-4 1 1,-1-2-5,-8 4 4,1 0-1,-1 1 3,-2-1-3,-3 1-1,0 3 0,-1 1 3,-2 3-5,-2 3-2,-2 0 1,3 5-1,-8-4-4,8 4 4,-19 9-5,5 1 0,-1 4-1,-2 5 6,3-4 2,1 7 1,3-5-5,3 0 4,0 7-8,3-4 7,4-4 0,-2-2-9,4-4 5,3 5 2,4 1-3,-1-4 5,1-2 3,0-4-2,2 2 0,6-3-2,1-2 8,-1 0-9,2 0 2,-2-4 3,2 2-1,0-5-7,1 2-6,-5 0-10,-2-2-6,0-4-14,-1 3-7,0 0-9,-3-2-17,3 2-17,-3 0-10,-2 0-9,1 0-20,-6 1-14,2-1-11,-1 2-17,-3 3-18,0 0-23,10-12-12,-9 10-25,3-1-26,-4 3-153,0 0-467,-2-9 207</inkml:trace>
  <inkml:trace contextRef="#ctx0" brushRef="#br0" timeOffset="57559.0353">16214 14538 102,'0'5'138,"0"-5"4,2 4-4,0-1 4,-2-3 15,1 4-8,-1-4 8,0 0 2,0 0 1,2 3 0,-2-3-3,0 0-3,0 0-4,0 0-9,0 0-8,0 0-6,0 0-8,0 0-11,0 0-7,0 0-7,0 0-6,9-6-9,-9 6-11,0 0 2,6-1-8,-6 1 1,3-3-14,-3 3-9,0 0 1,0-4-4,0 4-1,0 0-3,0 0 1,0 0-2,0 0 0,0 0-10,0 0-8,0 0 4,0 0-5,0 0 0,0 0 0,0 0-2,0 0 3,0 0 0,0 0-1,5-2-11,-5 2 10,0 0-8,0 0 1,0 0-2,0 0-4,0 0 4,0 0 1,0 0-1,0 0-3,0 0 4,0 0-5,0 0 7,0 0-11,0 0-8,0 0-11,0 0-11,0 0-20,0 0-21,0 0-25,0 0-33,0 0-43,0 0-40,0 0-44,0 0-197,0 0-495,-14-3 220</inkml:trace>
  <inkml:trace contextRef="#ctx0" brushRef="#br0" timeOffset="58747.2905">5045 15245 15,'-1'-3'143,"1"3"1,-1-6-6,1 6-3,1-4 4,-1 0 5,0 4 3,0-7-5,0 7-4,-2-5-3,2 5-14,0-3-14,0 3-8,0 0-11,-9 13-6,4 2-11,-3 9-5,2 6 0,1 4-7,-4 11-2,3 1-10,2-1-3,4 2-3,-1-11-6,0 12-1,-2-13-8,3 0 1,0-3 22,-1 2-2,1-3-6,0-1-2,1-7-6,-6 5-14,3-11-12,-1-2-10,2-3-6,0-1-7,-4-2-8,3 0-7,-2-1-6,-3-3-9,2-1 4,-4-1 1,4 0 2,-2-3 6,-2-2 2,-2 1 7,2-2 1,-1-1 8,-3-3 9,3 1 12,-4-3 12,2 1 9,3-1 6,-2 2 8,3 0 8,0-1 8,-2 4 3,4-3-1,1 3-2,-1 0-10,3 2-3,3 2-8,-6 0-1,6 0-8,0 0 0,-7 7-5,7 0 3,0 0-4,3 3-1,0 2-4,1 0-2,2 2 0,1 1-3,-1-3 2,3-2-6,0 2-8,-1 0-19,0-4-7,2 1-9,-3-1-11,4 0-8,-4-4-9,10 0-4,-9-3-8,3 0-3,-2-5-3,3 2 1,1-5 5,-2 1 0,3-3 0,-1-3 7,2-3 8,-1 4 3,1-4 4,-2 0 9,-1-1 5,0 1 13,-3 0 9,2 1 10,-1 1 8,-5 5 7,0 0 14,0 3-3,-1 0-8,-2 2 4,-2 3 3,0 0-2,0 0 7,0 0-1,-7 13 5,-1-4-5,-2 5-2,-5 1-2,0-2-1,-5 6-2,1-2-2,1 2-6,2-7-11,-3 5-6,4-5-17,4 3-9,-3-5-23,1 3-24,5-3-20,1 0-28,3 0-18,-4-2-102,2 0-273,6-2 120</inkml:trace>
  <inkml:trace contextRef="#ctx0" brushRef="#br0" timeOffset="59962.3558">4395 16617 79,'-4'-12'197,"3"1"-6,0 1-14,-1 2-14,0 1-22,2 4-11,0 3-9,0 0-14,0 0-3,0 0-3,-7 20-8,4-8-2,-2 6-7,2 3-10,2-3-2,-2 7-2,-1-6-13,2 6 0,-1-9-7,2-3-4,1-1-1,-1-4-3,1 2-6,0-2-2,1-3 2,0 0 0,1-1-1,-1-3 2,4 1 5,-5-2-5,14-5 2,-5-2-5,3-2-2,3-4 5,-1 0-6,1 0-6,-2 1-2,0 7-1,-7-2-4,4 2-2,-1 4-3,1-1 7,-4 5 2,3 0-4,1 4 1,-1 2-6,3 6 10,-1-2-12,0 3 2,-3 0-2,2-1-1,-2-5 0,2 4 0,0-2-1,-2-2 1,1-1 7,-5-5 11,2 0 15,2-7 0,1 2 10,-1-2-7,8-7-10,-7 2 5,5-6-3,-3 1-6,-2-3 0,1 2-1,-2-3-5,-1-2 8,-1 1-11,-3-3-7,-2 4 0,-4-8-4,2 6 1,-5-7-3,0 9-13,3 0-6,-7 0-12,3 6-2,-3 1-17,1 2-15,-1 3-11,1 0-17,0 3-10,-2 2-16,3 4-8,-1 1-11,-4 3-12,8 3-31,-4 2-6,4-1-20,2 1-5,1 4-137,0-2-367,6 2 164</inkml:trace>
  <inkml:trace contextRef="#ctx0" brushRef="#br0" timeOffset="61490.8032">4950 16644 107,'7'-17'146,"0"2"-2,-6-3-8,2-2-4,-3 3 5,0-2-9,0 7-1,-4-3-5,0 4-7,1 2-7,1 0-12,-3 4-6,-2-1-10,0 5-3,-4 2-11,-1 5-7,-5 4 5,-3 6-11,-2 6-1,0 2-2,-1 1-7,3 3 4,2-3-7,1 3 0,2 0-3,5-2-5,5-1 2,0-6-10,5 0 2,3-1-1,1-7-7,3 1 6,1-5-6,0 2 3,2-3-1,9-4-3,1-1 3,-2-5-3,-1-3 2,-1-2-3,2-1 0,-3-3-4,5-8-1,-7 12 3,-1-8 0,-3 2 0,0-2 5,-1-2 1,-2 1 5,0 1 2,-3 1 6,-1 4 7,0 1 2,-1 5 5,-1-1-14,0 2 2,-1 2-2,1 3-5,0 0-4,0 0-5,-17 10 1,12 0 0,0 1-6,-1 7 0,1-2 6,1 9-9,1-7-3,3 0 1,2 2-2,-1-3-2,3 1-1,0-3 0,3 2 0,-2-7-1,0-1 3,2 1 1,1-8-4,9 6 4,-6-8-5,10 0 2,-2-7-3,9-2-2,-2-4 2,-2 1-5,1-1 3,-6-8-4,5 0 0,-3-1 1,-2 2 2,-4-4-1,0 2 2,-5-3 3,-1 2-1,-1 6 7,-8 0 0,5 6 5,-4 0 7,3 1-3,-4 5 0,0-2-4,0 6 2,0 1-5,0 0-2,-14 14 2,6-2-4,-1 5 0,-2 5-1,1 3 0,2 3-1,1-11 1,2 1 1,3 0-2,1 1-3,2-2 5,-1-1-9,2-1 7,2-5-5,1 2 8,2-4-7,-1-2 0,3-1 10,4-2-11,-2-1 4,6-5-5,0-1-1,2-3-4,0-1 1,3-6 3,1-4-4,1-2 3,-3 1 0,-1-2 2,-1-4-4,-1 3 0,-3-3-2,-2-4 2,3 3 8,-6-6-7,-5 4-1,5 0 4,-1-1-1,-5 3 1,-3 7 0,1 2 2,0 2 4,-2 3-1,0 4 6,-2 1-4,0 0-6,1 4 4,-2 1-5,3 2 6,0 0-6,-10 10 0,6 0-3,-7 14 4,1 1 2,3 3 3,-6 4-4,7-1 0,-5 2 1,1-2 0,1 0-2,4 1 4,-1-6-4,4 1-1,0-7 3,2 0 1,4 0-3,-2-6-4,2 3 5,2-6-4,1 0 3,3-4 5,-1-2-3,3 0 2,2-4-3,-1 0-5,6-1 3,-7-1-4,8-3 2,-2-3-3,1-3-4,-1 1 4,-2-2 1,-2 0-1,3-3 3,-4 1-1,-3 2 3,-1 0-3,0 2 6,-4-1 3,0 1 6,-1 1 1,0 0 6,0-1 6,-4 4-1,2 1-1,-2-2 0,0 6-3,3-6-3,-3 6-2,0 0 0,0 0-4,0 0 2,0 0-3,-18 16 1,11-6 1,1 2-3,1 0-1,2-2-4,1 2-2,2 0 6,-4-4-7,4 4 10,0 0-12,0-4 1,4 3 1,1-4-4,-1 2 1,3-1-2,0-4 3,2 2 4,2-4-3,-2 0-3,4-6 0,-2 3 0,5-5 2,-2 3-2,2-4-1,1-3 1,-2 1 0,-2-1 4,0-4-5,1 4 4,-5-4 1,-3 4 5,1-1-2,-1 2 5,-1 0 4,0-1 0,2 2 11,-6 1 4,3 2 7,-4-2-7,4 3 12,-4-1-6,0 5-6,1-5 1,-1 5-12,0 0 6,0 0-6,0 0-5,0 0 3,-10 19 1,6-8-4,1 0-3,1-1 3,-2 1 3,0 1-9,3-3 3,-2 0 1,1 0-6,-2-1 3,1-3 2,3 3 3,-1-4-8,-2-1-2,3-3 11,0 8 6,0-8 0,0 0-7,0 0 6,0 0 0,0 0-1,16-20-5,-2 9-1,-4-3 0,2 1-3,3 1 1,0 0-2,2 3 0,-4 1-3,3 3 2,1 0 0,-4 1-2,3 6-1,1 0 2,1 1-6,-3 4 5,0 1-6,1 1 3,-5 2-1,1-3 1,-3-2 0,5 6-1,-5-4-1,0-1 0,1 0 4,-1 0-1,2-2 1,1-3 2,0-1-2,1-1-1,0-1 3,5-4 6,-2-4-11,4 3 7,-5-6-3,5 3 1,-5-3-3,2-2-1,-1 1 10,-3-1-9,1-1 2,-3 0 0,1 1-8,-6 3 8,2-4 2,-4 7 4,-1 1 1,-1 0-3,-1 5 1,-1 2-2,0 0 1,-7-5-3,7 5 1,-15 11-2,6-2-1,-2 7 0,-1-2 7,-2 11-3,0 3-3,3 1-5,-3 15 6,1-9-2,5 13 1,-2 5 3,4-3-8,-2 1 6,5 0-3,1-3 9,2 2-6,-3-3 5,3 1-1,-7-14-1,7-2 9,-3 2-7,-1-5-7,1 0 1,0-4-2,-1-7-2,1-6-20,-1 1 24,2-4-34,-6-2-27,5-4-36,-3-3-43,6 0-49,-13-6-49,7-3-45,-3-6-263,-1-9-588,0 0 260</inkml:trace>
  <inkml:trace contextRef="#ctx0" brushRef="#br0" timeOffset="61689.2606">5686 16663 2424,'-14'0'92,"2"-2"-48,2 2-22,1 0-11,9 0-17,-9-3 8,9 3 12,0 0 0,0 0 5,0 0-3,38 0-3,-15-2 1,7-3-15,-1 2-17,1-1-32,1-4-39,-2 1-45,-1 0-43,-9 0-37,-2-5-119,-1 0-361,-2 2 160</inkml:trace>
  <inkml:trace contextRef="#ctx0" brushRef="#br0" timeOffset="61856.17">5975 16426 84,'-3'-8'175,"3"8"-20,0 0-15,-1-9-9,1 9-22,0 0-31,-3-7-38,3 7-36,0 0-61,0 0-87,0 0-155,0 0 70</inkml:trace>
  <inkml:trace contextRef="#ctx0" brushRef="#br0" timeOffset="62045.3024">5458 16346 8,'-7'-1'145,"7"1"-34,-12-4-47,12 4-53,0 0-68,0 0-61,0 0 27</inkml:trace>
  <inkml:trace contextRef="#ctx0" brushRef="#br0" timeOffset="62263.3297">7121 16106 198,'-7'-8'247,"1"-3"-12,0 2-18,1 6-25,-1 3-10,6 0-17,-11 12-13,2 7-6,3 13 0,-2 5-8,-1 18-2,3 27-4,2-27-43,-4 4-4,2 23-2,2-28-8,-5 4-2,3-8-1,-1 6-8,-1-1 8,2-2-15,-2-1-3,2-5 2,0-12-13,0-2-7,-5-1 1,5-4-7,-3 2-3,-3-10-11,1 6-20,2-14-34,-1 1-30,2-6-35,3-3-45,0-1-51,-1-5-39,6 2-172,-12-5-444,7-2 197</inkml:trace>
  <inkml:trace contextRef="#ctx0" brushRef="#br0" timeOffset="62858.0786">6854 16649 159,'8'-20'174,"5"-2"-8,-4 8-11,7 0-10,-1 1-12,2 1 0,2 1-10,1 5-5,2-3-14,-3 6 3,0 1-14,3 2-10,-4 3-5,-1 4-7,-3 3-2,-4-1-1,-1 5-6,-2-1 2,-4 1-10,3 1 2,-2-1-4,-1 1 1,-1-4-11,0 4-3,1-3 1,-1-2 2,0 0-5,1-6-1,2 4-5,0-1 0,0-2-5,2-2 1,3-1-7,-1-2 0,3 0 0,1-1-2,1-3 1,-1 1-2,5-6-5,-5 1 3,3-4-4,-5 4 2,1-6-5,-1-2 2,-6 1 1,1-2-2,-5 0 0,-2-2-2,-1 0-1,-2 1 1,-1 4-4,-6 1 2,-1-1-8,1 6 6,0 1-4,-4 3 2,2 3 5,-8 4-9,4 5 6,0-1-1,0 4-1,3 1 6,-1 1-6,7 2 7,4-3-5,2 5 3,2 0 0,1-7 2,4 6 0,2-3 0,3 0 4,1-1 4,-1-4-7,3-3 3,4 2 5,-4-5-5,4 1 4,3-3-4,-6-3 1,8-1 2,2-6-3,-8 2 3,9-4-1,-8-1 0,4-2 5,-4 0-3,2-3 3,-1-3-2,1 2-2,-6 5 11,-2-3 0,1 7 8,-3 0-4,1 1 0,-6 2 0,1 2-9,-1 1-1,-2 2-2,-2 2 9,0 0-3,9 12 0,-4-1-2,-2-1-2,0 6 1,0 1 1,0 0-8,-1-1 1,0-3-4,1 4 1,-1-5-1,0 0 0,0-2-6,2-3-9,2 3-8,-5-3-16,4-2-15,-1-1-6,0-1-11,2 0-14,0-1-16,-6-2-23,13-2-21,-5-5-24,2 2-22,3-7-32,-3 0-31,2-2-145,-3-4-419,6-6 185</inkml:trace>
  <inkml:trace contextRef="#ctx0" brushRef="#br0" timeOffset="63263.3666">8785 16234 132,'-2'-8'261,"1"2"-7,1 1-15,0 5-19,-1-7-27,1 7-18,0 0-16,0 0-18,-19 14-6,8-1-11,-3 9-12,3 4-2,-6-3-13,6 5-10,0 1-7,0-2-11,5 2 1,-2-3-11,5 2-9,4-2-2,1-8-7,2 0-9,0-4-14,5 5-12,1-10-18,1 3-24,-1-3-21,7-2-25,1-6-38,4-1-28,7-1-21,0-6-22,-2-5-15,0-2-110,-4-3-341,-1-1 151</inkml:trace>
  <inkml:trace contextRef="#ctx0" brushRef="#br0" timeOffset="63635.6312">9073 16338 56,'12'-26'136,"1"0"13,-4 9 11,-4-1 19,1 7 20,-2-2 2,-2 6-3,0 2-15,2-1-21,-4 6-14,0 0-1,0 0-2,5 24 1,-5-6-10,-2 9-4,4 0-5,-5 4-8,-1-1-10,0 4-5,3-3-12,-1 4-4,-3-5-14,1-1-7,4-2-7,-2-8-2,-3 0 5,4-6-9,-2 3 7,3-8-5,-1-1 9,-1-1 13,0-2 18,2 1 7,0-5 4,0 0-7,0 0-4,0 0-14,0 0-9,0-18 4,2 4-9,-2-4-12,3-9 3,0-1-11,0-3-6,2-1-9,1-1-2,-1 0-3,4-3-3,0 2 5,2 4-7,6-4-2,-4 7-10,1-1-3,5 1-4,1 7-5,1 2-6,-4 7-4,-1 4-9,-2 5 0,-3 2-23,0 4-4,1 3-1,-5 2-9,1 0-1,-6 3 8,-3 2-3,-6 3-6,1-2 3,-7 8-5,0-8 1,-5 5 0,-5-3-1,0-3-6,6-2-7,-1-3-11,-1 1-15,4-2-15,-3-2-24,5-1-19,-2-2-17,3 2-30,4-5-37,-2 1-33,1-1-153,9 0-464,-11-3 206</inkml:trace>
  <inkml:trace contextRef="#ctx0" brushRef="#br0" timeOffset="63963.8661">9527 16179 236,'0'0'258,"0"0"-11,0 0-13,3 14-4,-6 1-13,3 3-15,-4 8-13,2 0-9,-2 1-11,2-1-13,1 2-18,-1 0-10,4-8-7,-1 6-19,1-1-6,2-6-8,2-1 1,-1-2-13,5-2-4,-4-4-1,3-3-6,2 0 1,2-5-2,0-4-10,4 2 0,0-9-4,2 2-3,-1-4 2,-1-3-5,2-5 2,-2 1-7,0-5-6,-3-2-4,0 1-3,-2-3-7,2-1 5,-5 0-3,0 2-1,-4-2-4,-3-1-4,5 4 4,-5 5-8,2 2 2,-3 2-6,1 6-6,-1-1-15,0 5-22,1-1-19,-1 2-32,1 1-32,-2 4-28,0 0-32,0 0-38,0 0-40,0 0-37,0 0-150,0 0-484,0 0 216</inkml:trace>
  <inkml:trace contextRef="#ctx0" brushRef="#br0" timeOffset="64316.1159">10880 15981 80,'-8'-19'246,"0"4"3,2 2-15,1 4-24,0 4-25,-1 2-14,-2 4-11,-3 6-9,-2 6-10,-6 14 3,0 3-8,0 20 3,-9 27-12,12-20-4,-1 1-8,-3 26-11,7-4-4,0-26-12,4 6-4,-1-5-11,1 4 6,2-13-23,1 5-5,-1 2-3,0-4-6,0-3-1,-2-12-7,1-3-9,0-2-26,-1-3-22,-1-9-33,0-1-33,4-5-57,-3-4-31,1 1-53,2-5-223,-2-2-490,0-2 217</inkml:trace>
  <inkml:trace contextRef="#ctx0" brushRef="#br0" timeOffset="64991.597">10431 16578 64,'2'-9'197,"1"-4"-4,-2 1-15,3 3-14,3-3-16,2 4-11,5-4-14,9-4-7,0 6-9,7-5-7,0 3-8,2-2-5,0 4-4,-1 0 0,1 3-13,-2 2 1,-2 0-6,-8 3-4,-4 0-3,-4 1-5,1 4 7,-6 0 2,-1 1 6,0 4 3,-2 1 3,-2 6-2,-1-3 0,-1 5 0,0-3-14,0-2-3,0 5-5,0-3 2,0-3-10,3 0 2,-2 0-7,1 0-4,1-3 0,1-1-3,0-2-1,2-1-5,0 0 4,3 0-2,2-4-3,-1 0 0,4-4-6,-1 1 0,0-2 6,-1-2-11,3-2 3,-1-2 1,-2-4-7,-1 3 13,3-3-11,-7-2 2,1 3-3,-4-3 1,-1-2-2,-3 2-1,3 0-5,-6 5 3,0-2-1,-3 0-3,0 6 1,-3-2-2,-2 2-1,-1 4 1,-7-1 0,7 5-1,-9 3-3,2 2 0,-2 2 3,-5 7-4,13-4 3,-4 3-4,6 1 4,-5 2-4,6-3-1,1 4 5,6-3-2,1-2 1,4-2-3,1 0 4,2-1-2,2-1 4,3-2-2,4-2 10,4-2-11,4 0 4,4-3-2,5-5 0,-1-1 2,-1-4-1,-2-3-5,0 0 3,-7-1-2,6 1 2,-5-3-3,-8 4 1,2-3 3,-3-1-1,1 2 0,-7 3 6,2-5-9,-3 7 5,1 3 4,-3-2 1,1 2 2,-1 2 1,-3 5-1,4-8 4,-4 8-6,2-5-4,-2 5 5,0 0-4,0 0 0,10 15 1,-7-8-3,2 5 10,0 1-4,-2-1-8,1 5 5,0-6-5,-1 2 4,0-1 1,1-2-4,0 2 0,1 0-2,-4 0 1,6-5 4,-4 0-2,0-2-1,0-1-4,3-1-6,3 0 0,-1-3-10,2 0-7,0-4-17,1 1-20,-2-2-15,2-4-25,2 1-22,-4-2-30,3-4-14,0 2-28,-2 0-13,0-1-21,-1-2-136,-3 1-398,2 2 177</inkml:trace>
  <inkml:trace contextRef="#ctx0" brushRef="#br0" timeOffset="66265.5034">12808 16349 90,'2'-5'211,"1"-6"-12,3 2-15,-4 0-5,-1-3-15,5-1 7,-4-3-14,-2 6-8,3-9-1,-3 8-10,0-1 0,-3-1-3,1 0-6,-1 3-10,-1 1-7,-4 1-15,1 4-7,-3 4-13,10 0-2,-32 9-13,5 5-1,-5 4-5,-8 11-7,11-5-1,-2 0-8,6 3-4,0-1 0,4-1-8,4 1 0,3-2-4,8-4-9,0-3 2,6 0-2,2-5-7,2 0 7,3-5-4,3 1-2,1-6 2,4-2-4,6-5-1,-2-2-2,14-6 1,-4-3 1,-2-4-2,-1 2 4,-8-4-4,2 2 2,-2-7 0,-3 3-3,-1-5 5,-4 5-4,3-2 9,-8 9 8,0 1 6,2 5 10,-5 1 1,1 0-4,0 6-9,-3 4-7,0 0 7,0 0-11,0 0 6,-7 22-5,5-4-7,-4 7 3,1-1-6,3 5 4,-1-5 5,2 2-6,1-6 1,-3-2-6,7 1 2,-1 2 0,-1-5-7,6 0-3,-2-2-4,2-5-2,0-2-3,3-3 4,0-3-1,-1-1 1,9-6-4,-1-6 6,4-4-1,-3-2 0,2-6 7,-3 4-7,0-8 1,-2 2-1,-2-3 6,4-16-1,-6 14 2,-1-1-3,0-2 8,-2 5-5,-1 0 9,-3 12-6,-1 5 9,0 1-6,-1 5 1,-1-2-3,1 4-1,-3 4 6,0 0-6,0 0-6,-3 22 7,1-2-1,-1 11-1,-1-1 2,1-1-5,2 3 5,-2-3 8,2 1-10,2-1 3,0-3-3,2-1-3,3-7 5,-1-1-4,1-2-1,0 0 5,0-7-6,4-2 4,-1-1 4,4-2-1,-3-4-3,8-3 1,2-3 4,-5-3-3,8-5-3,-3-4 6,2-2-5,-3 1 3,-2-4-2,-3 0 1,2-6 6,-4 0 9,1 0 14,-6 0 12,2 2 13,2 1 17,-6 1 20,-2 10 11,-3 0 8,3 3 12,-3 5 0,1-1 4,-1 2-14,0 2-13,0 5-13,0 0-7,0 0-4,0 0-11,-19 25-3,12-7-9,-3 8-6,1 3-2,-1-3-2,3 1-10,3 1-2,0 0-4,0-2-2,1-6-1,3 0-4,0 5-4,2-6-12,3-2-25,1-1-30,-3-6-26,5-1-27,3-2-19,3-1-11,7-5-8,-5 1 2,6-8 2,9-1-1,-1-4 3,2-3 10,-5 1 15,-1-5 10,-4-2 19,3 1 3,-5-5 13,-4 10 25,-1-7 19,-2 7 17,-2 2 21,-5 2 15,1 1 14,-2 2 2,2 1 1,-7 6-4,3-5-4,-3 5-1,0 0-2,0 0-12,0 17 3,-3-7 2,-4 0-9,2 5 1,1-3-7,0 1-3,2 0 7,1-2 1,1 0-5,1 1 0,-1 1-4,2-4 0,4 1-3,-1-3 2,4 0-1,-3-4 4,6-1-1,-1 0-2,3-5-3,4-1-1,-1-4-3,0-1 2,1-1 0,0-2-5,3-5 3,-5-2 5,3 1 1,-8 3-8,-2-1 11,0 0-12,-4-1 7,-1 0-3,-3 2-5,-2-1 3,-2 8-3,-1-1 2,-3 2-7,-2 1 2,-3 3 1,-3 2-17,-3 1-11,-4 4-11,0 2-17,4 1-22,-7 11-14,-4-7-27,13 1-18,1-5-29,5 2-26,0 1-28,3-1-43,3-3-22,0 1-178,3 1-503,1-8 222</inkml:trace>
  <inkml:trace contextRef="#ctx0" brushRef="#br0" timeOffset="67044.0549">14361 16043 154,'9'-17'273,"0"1"-2,-5-1-11,-2 5-10,1-3-6,-3 8-10,0-2-20,-3 3-20,3 6-19,-10-6-17,10 6-15,0 0-16,-32 18-12,14-5-13,1 6-4,-2 5-5,1 0-7,-1 3-8,6 2-2,0-1-9,6 0-4,1-2-6,3-7-11,3 0 0,3-3-2,2 4-9,3-4 2,1-7-9,4 4-2,5-5-5,2-2 7,-3-3-8,11-3-2,3-3 0,0-3-3,-1-2-2,-1-6 2,-1 2-4,1-4-6,-2 2 6,-3-4-5,-2 2 5,-3-3-2,-1-5 2,0 4-1,-8 3 6,0-1 4,-2 0 4,-3 1 8,-1 2-9,-1 4 0,-3-1-2,-3 2-4,0-1-3,0 5-1,-6 1-2,-2-2-5,-1 9 0,-5 1-7,-2 4 3,-5 6 7,-5 2-4,1 5 0,2 4-6,3-3 5,1 7 3,4-2-6,1-2-12,3-2-8,9-4-4,-1 0-1,1-2-8,5 0-2,-2-5 2,4 2-9,3-6 4,0 1 2,-1-4 3,3-1 6,4-2-2,-11-1 6,21-4-7,-2-3 8,-4-5-2,-5 5 0,6-4 5,-3-3-1,2 0 3,-5-3-1,3-7 5,-1 3-2,-4 8 11,-1-4 6,-3 5 4,0 2-2,-3 2-3,3-1 2,-4 7 1,0 2-6,3-7-2,-3 7-2,0 0 3,0 0 1,-8 19-1,4-7 4,2-1-6,-5 7 2,5-1-2,2-5 11,-3 5-11,-1 0 0,4-2-4,4-2 8,-3-5-9,3 2 1,1 3 0,3-6-6,0 2 3,1-4 2,2-2 3,-1-1 2,3-2 1,2-5-4,-3 0 2,1-1 1,3-2 2,-2-3-3,-3-2 4,3-1 0,-2-2 2,1-5 5,4-6 1,-4 1 0,-1-4 2,0 4 4,-2-4 4,-1 1 3,0-1 5,-1 1 9,-2 10 6,-1 1 5,-2 2-6,1 7 6,-3 0-1,-1 2-12,0 7 1,0 0-1,0 0-14,0 0 0,-9 21 1,4-5-2,-3 11 1,0-4-7,3-3 1,-1 9 3,-3-3-5,3 3-3,2-2-1,0-8-3,4 8 1,0-11-4,3 1-12,-1-4-17,1-4-12,1 3-15,2-6-18,3 0-18,-3-2-28,7-1-26,0-2-49,0-2-37,6-5-50,-3 2-203,0-2-526,1-4 234</inkml:trace>
  <inkml:trace contextRef="#ctx0" brushRef="#br0" timeOffset="67949.6991">14683 16087 26,'0'0'142,"25"0"-12,-5-2-19,-2-2 1,11 3-1,-1-6-1,0 4 8,-6 0 7,-2 1 4,3-1 1,-2 0 5,0 3 7,-3-1 0,-5 2 0,5 1-2,-4-4-3,-1 6-6,-4-1-2,2-1-6,-4 0 1,-7-2-8,11 8-4,-5-5-8,-6-3-1,8 7-18,-5-4-10,3 1-10,-6-4-3,9 5-1,-3 0-3,0 1-3,-6-6 13,13 5-16,-13-5-7,17 0-1,-17 0-12,24-4 4,-12 3-9,-2-4 4,0 1-7,2 0 1,-3-4 1,2 2 3,0-2-3,-4 2-4,0-2 7,-1 0-1,-1-2 3,-2-1-8,-1 2 5,2-3-3,-3 7-3,-1 5 9,-2-12-14,2 12-3,-8-9-2,8 9 1,-14 0-11,14 0 4,-22 7-5,11 2 2,-6 1-3,2 3 3,0 0 1,-3 7 0,2 0-13,3 4 4,3-10-18,1 6-13,2-6-11,2 2-7,2-1-8,-1-3 3,6-2-9,0 0-1,6-3-3,5 5 7,0-7 5,13 1 3,8 2 9,5-5 4,1-2-6,11-2 0,0-1-1,-13-2 6,2-4 1,-2 1 10,-3-6-3,-1 1 6,-2-1-1,-4 0 6,-3-4 0,-3-4 5,-5 0 11,-2 4 10,-5 2 10,-1-1 2,-5 2 3,-2 3 6,-4-1-2,-2 0 1,-2 3-4,-1 3-4,-4 2-2,-1 1 0,-8 3 10,1 3-14,-8 5 0,-4 6 1,4-2 0,0 3-1,5 4-7,6 3 7,-2-4 0,5 3-9,0 1 5,6-9-4,0-1-2,7 0 2,0 1 0,5-3 3,-3-2 3,8 0-2,-3-4 0,5 1 1,1-3 3,1-3-4,3-1 5,2-2-1,1-1-2,-1-6 3,0 1-4,-2-2 3,4-5-2,0-4-2,-2 2 3,-5-5 1,3-2-3,-4 3 0,2-6 0,-4 4-4,2-3-2,-1 1 0,-5-4 1,3 2-1,-5 4 1,1 6-1,-2 5 2,0 2-4,-3 4 0,1 1-2,-4 6 1,2 1-1,0 0 0,0 0-1,-16 22 6,6-5-7,0 8 9,1 2-5,-2 1 3,2 0-5,1 3 3,0-7 0,2 2 3,1 1-3,4 0 0,-1-8 1,2-2 0,4 2 3,-1-5-3,-1-1 2,3-4 4,1 1-5,1-2 2,3-3-8,2 0-2,-2-3-5,2-2-14,2 0-3,2-2-14,3 1-7,-3-6-8,0 0-17,2 0-3,-4-1-15,3-1-11,-3-2-23,0-1-22,-3 3-3,1-3-7,-3 6-16,-1-2-123,-3 4-325,-1-2 144</inkml:trace>
  <inkml:trace contextRef="#ctx0" brushRef="#br0" timeOffset="77977.4061">10318 14897 96,'-6'2'119,"6"-2"-8,-4 2-14,4-2 3,0 0-16,-8 1-13,8-1 5,0 0-5,-5 2-1,5-2 1,-2 5 7,-1-1-11,3-4-8,-1 5-6,1-2-3,-2 1 2,2 1-7,0-5-1,2 7 0,-2-3-7,1 0 4,-1-2-4,5 3-6,-1 0 2,0-3-3,2 4 3,2-1 1,3 1 0,1 0-5,7 0 7,-3 1-9,6-2-1,6 4-7,-2-5-7,6 3 6,-3-1 1,3-1 2,1 1-3,1-3 3,1 3 0,1-2-4,1 0 0,1-4 3,15 3 2,-14 1-6,1 0 2,14 0-1,-14-3-3,14 3 4,-3 4-5,1-7 0,-10 2 0,8-1-1,2 2-9,-14-1 8,13-1-1,-10 1 1,10 0 1,-13 1-2,1-3-1,12 0-1,-11 2-1,12-2 1,-17 3 1,4-2-1,0 1 0,-4 1-4,7-1 5,8-2-4,-10 1 2,-3 0 2,1 1-6,1-2 1,0-1-3,-2 3 4,0-6-3,1 6 3,-2-6-3,-1 2 0,0 1-2,-5-2-2,2 2 4,-1-2-2,-2 1 1,2-1-3,3 1 7,-2 1-6,0-4 5,0 4-3,-1-4 1,1 3-1,0-2-5,2 2 7,-2-2 0,4 3-1,-3 0 4,-1-1-6,1-2-4,1 2 2,-1-2 4,1 2-2,1 0 1,-2 0-1,0-4 1,-2 5 1,0 0-2,-1-2 1,1 0-2,-2 1 2,2 1-1,-2-4 2,2 3-2,0 0 0,1-2 1,-3 2-4,0 1 3,2-3-1,-4 2-1,-4-2 0,6 2 3,0-2 0,1 1-3,0 2 0,-1-4 0,2 0 5,1 0-6,-3 1 5,4 0 0,-2 0-1,3-1 0,0 1 0,-2-1-3,2 3 1,0-4 0,-2 1 3,3 2-2,-3-3 0,0 3-2,-1-3 4,1 4-3,-3-3 2,0 1 2,2 0-6,-3-2 2,3 3 2,-1 0 2,1 0-4,-2-1 5,1-1-7,0 0 0,0 0 3,-1 2-1,3-4-1,-2 1-1,3 4 4,1-3-4,0 1 5,-2 1 3,2-1-6,-2 3 2,0-5 0,0 5-4,-2-3 0,1 1 0,-2 0 3,1 1 1,-2 0-4,0 1 5,-7 0-5,5-3 8,-3 3-9,3-3 4,-5 2 1,-2-2-2,4 3 1,-4-2-2,1 2 9,-1-3-9,2 2-1,-3 0 0,0 0 3,3-1 0,-3 2 1,-1 0-2,-3-1-2,-1-1 4,1 0-3,-3 2 3,0-2 1,1 0-4,-1 2 5,-4 0-6,2 0 4,-4-3-1,3 3 2,-2 0-5,-6 0 6,10-2-6,-4 1 1,-6 1 2,0 0-2,5-1-2,-5 1 0,0 0 3,0 0-8,7-1-4,-7 1-12,0 0-13,0 0-4,0 0-8,0 0-8,0 0-12,0 0-21,0 0-10,0 0-22,-23 5-15,17-5-20,0 0-91,-5 3-268,4-3 118</inkml:trace>
  <inkml:trace contextRef="#ctx0" brushRef="#br0" timeOffset="80452.0921">18504 13883 80,'0'0'164,"0"0"0,0 0-16,0 0-1,0 0-4,0 0-10,0 0-9,0 0-6,-3-12-10,3 12-1,1-5-3,-1 5-7,2-4 1,-2 0-5,0 4-11,1-7-6,0 6-6,2-4-9,-3 0 0,2 2 1,1-4-10,0 2-2,-1-2 0,0 0-3,0 1-3,-2-3-6,0 1-3,0-4-1,0 0 1,-2 0 11,-2-5-4,-1 3 1,-2-3-9,-1 2-4,-2 4 1,5 0-5,-7-1 2,3 3-4,-1 2-4,0 2 2,1 0-7,-5 3-2,1 4 0,-5 3-1,0 4-4,-5 6-3,2 5 7,3 1-4,-3 1-4,2 4 3,4 0-5,1 0 3,2-2-2,3 2 0,3-9-1,6 0 0,-2 1-4,2-1 5,2-1-3,3-6 1,-2 1 2,0-4 4,4 1 0,-1-3 3,3-3-1,4-1-2,-3-4 0,9-1 4,-2-5-7,1 2 3,1-4-4,-2 0 2,-2-3 1,0 0-1,3-6 1,-4 6-5,0-8 3,-1 0 0,-1 0-3,-1-2 4,-1 0-2,-2 0-1,2-4 1,-2 1-3,1-2 0,0 1 5,-7 0-6,3 3-1,-2 8 2,-3 0 0,3 6-2,-3 3-4,0 1 0,-3 6-3,3 1 3,0 0 2,-5 11-4,0 1 2,-4 4 1,1 2 1,-2 8 1,-4 1-5,10 2-8,-4-10-10,1 7-8,-1 1-6,4 1-13,0-5-10,3 1-6,1-4-11,0 0-5,1-2-7,2-1-20,-2-1-3,3 0 0,2-7-11,-2 1 3,1-3 1,3 2 5,0-3 10,-2-1-9,-1-3 5,4 0 0,-3-1 15,3-2 9,-1-3 13,0 1 17,0-1 15,2-6 21,-4 4-2,2-3 17,0 0 4,0 1 18,-1-1 10,-2 1 10,1 1 4,-2 5 5,0-5 11,0 1-1,-2 2-6,2 1 2,-3-2-13,-1 5 3,4-5-5,-4 5-2,4-4-3,-4 4-5,0 0 4,7-3-1,-7 3 1,0 0 6,0 0 5,12 0 5,-12 0 1,13-1 6,-8-2-2,5 0-1,-1-2-2,2 1 0,0-2-3,1 2-1,-3-1 0,3-2 2,0-3 0,-1 3-2,-2-1 6,-1-2-9,0 0 5,-1 2-2,0-2-4,-3-1 2,-1 2 6,0 0-5,-3 2-8,0-1 0,-1 3-4,-1 0-8,-1 1-1,3 4-5,-17 2 0,8 4-4,-3 0-1,-4 6-2,-5 8-2,2 1-1,-1-1 2,3 4-5,3-2 3,5 2 2,3-5-10,4-2-11,2 2-6,0-2-8,6 0 0,1-7-7,2 2 1,10 0-3,2-4-15,6 0-7,3-4-19,3-1-11,3-4-10,-5-5-1,2 0-1,-1-4 12,-4 1 9,-2-3 6,-2 0 9,-2-5 9,-6 2 34,-1-4 17,-1 2 9,-5 0 16,-2-3 18,3 4 13,-6 0 12,1 0 12,-2 6 8,-2 1 1,-1 2-6,0 1-10,0 2-1,0 4-13,0 0-6,0 0-7,0 0-5,-13 17-1,7-6-3,4 1 2,-1 5-7,-1 0-5,2-1-4,2 1-1,-2 0-1,2-3-2,0 0 1,2-2-2,0 0 3,-2-4 4,5-1 2,-5-2 5,4 2 6,2-3 8,-3-1 1,2-5 6,-5 2-8,14-1-1,-4-3 0,2-3-3,3-1-5,-3 1-4,1-6-1,2-1-3,-1-2 0,-1-1 8,1 4-14,-2-3-3,1-4 1,-3 8-3,3-5 2,-4 3-3,-4 4-6,-2 1-3,4-1-4,-3 5-19,0-2-19,0 2-23,-3 2-30,2-2-38,-3 5-46,1-4-25,-1 4-27,4-3-14,-4 3-156,0 0-429,0 0 190</inkml:trace>
  <inkml:trace contextRef="#ctx0" brushRef="#br0" timeOffset="80650.1272">19474 13672 216,'2'0'224,"-2"0"-14,0 0-16,0 0-14,10 5 5,-10 0-15,0-3-1,0 9-13,0-2-5,-3 5-9,1-2-8,2 1-9,-5 3-8,5-1-9,-2-1-7,0-3-9,1 5-2,0-3-9,2 3-6,0-5-9,2 2-9,1-1 0,1-3-7,-1 2-7,4-2-11,1-4-19,1 2-19,2-4-20,-2-1-30,4-1-29,6-1-39,-6-1-38,2-2-16,0-2-35,2 1-185,-2-3-432,-3-3 192</inkml:trace>
  <inkml:trace contextRef="#ctx0" brushRef="#br0" timeOffset="81265.6344">19973 13699 5,'6'-5'167,"2"0"-2,-4 0 4,1 3 6,-5-5-10,4 4 2,-4-1-19,-2-1-14,2 5-12,-6-3-8,6 3-7,-14 1-3,4 3-8,-1 1-5,-5 7-9,1-4-7,-3 3-4,5 6-7,-1-2-10,-1 4-4,6-3-2,0-1-6,3-2-6,2-1-12,1 3-13,4-4-10,1 1-14,2-3-6,2 2-12,3-4-11,1 3-9,6-4-25,1-5 1,2 4 1,3-4-14,1-5 1,5 1-6,-6-2 5,-1-3 14,-1 3 6,4-8 3,-7 6 16,-2-5 7,-1 3 25,0-3 15,-5 4 14,1 0 20,-2 2 8,-3 1 15,0 0 6,-2 2-2,3-1-1,-2 1-15,-1 0-3,-1 2-2,2-2-8,-4 3 1,4-2 3,-4 2-1,0 0 3,0 0-2,13 2 1,-13-2 0,12 0-2,-4-1-1,1 0 1,5 0-4,-1-1 0,0-1-1,-1-2 2,2 1 2,-4-2 3,0-1 5,0 1 5,-1-4-3,-3 3 5,-1-3 2,-1 5-2,-2-2-3,0 0-3,-2 2-4,-2-2-2,0 4-6,-4-1-6,-2 4 2,0 4-6,-2-1 1,-2 5-6,-1 3 2,-1-1-5,-2 2 0,4 2-4,0 3-6,1-3-7,0 1-9,2 0-8,4-1 0,3-4-7,-1 0-2,2-1-2,1 3-3,1-4-5,2-3 0,4 4-6,-3-6-10,4 1-8,1 1-14,1-2-16,0-3-15,2 0-13,3-3-16,-3 2-2,2-5-8,1-1-20,0 0-89,3-1-282,-4-4 125</inkml:trace>
  <inkml:trace contextRef="#ctx0" brushRef="#br0" timeOffset="81966.8564">19074 12844 73,'-6'-1'242,"0"0"-12,6 1-11,-4-3-15,4 3-9,0 0-27,0-5-15,0 5-12,19-6-12,-6 3-10,9-1-7,6-1-5,-1 0-6,2 0-6,1-1-8,0 2-1,2-3-5,-2 2-9,-2-2 0,-5 5-7,-3-2-4,2-1-6,-5 2-3,3-1-3,-7 3-2,-2-2-4,-2-1-1,-2 3-6,0 0 3,0 0-2,-1 1 3,-6 0-4,5-2-2,-5 2-2,5 0 1,-5 0-8,0 0 2,0 0-3,0 0-7,0 0 2,0 0-6,-14 12 3,5-7-5,-5 7 0,0 0-2,0 5-4,-3 4-1,-3 2 2,5 3 2,-3 0-3,4-1 0,-3 4-1,4 0-2,-1 0 4,1 0-4,3-4 2,0 1 1,2-7-5,3 0 1,-2-2-2,0 2 2,0-3 1,3 0 1,0-3-4,-1-4 3,2-1-1,-1 1 2,1-4 2,1-1 5,0 1-8,-1-2 1,1-1 2,-1 0 1,3-2-3,-8 1 2,8-1-3,-8 0 4,8 0-7,-11-5 1,6 2-1,-2 2 2,0-2-1,1 1-2,0-2 0,0 0 3,-1 4-4,0-3 5,1 3-7,-1-1 5,2 0 0,5 1-3,-10-2-2,6 1-7,4 1-2,-8-1-5,8 1 2,0 0 3,0 0 2,0 0 3,0 0 1,26 2-1,-13-3 7,5 0-4,2 1 3,2-1-2,6 1 0,1-2 0,3-1 0,-1 3-6,-2 3-9,1-3-11,-1 3-19,-1-1-17,2 0-13,0 0-18,-9-2-21,2 5-7,-3-3-18,1-2-19,-3 0-14,1-4-15,-6 1-5,-2 3-143,-1-5-367,-2 1 163</inkml:trace>
  <inkml:trace contextRef="#ctx0" brushRef="#br0" timeOffset="82214.8311">19868 12732 180,'2'-4'176,"-1"-4"-17,0 4-18,-1 4-8,0 0 6,0 0-3,-15 12-3,3 1-10,2 1 0,-6 10-7,0-2-8,0 5-4,0 1-7,1 2-6,-6 13-8,-3 0-1,0-1-7,2-1-8,4-12-9,0 5-6,2-2-3,-2-3-4,4-3-4,0 2-5,1-7-5,0-4-16,6-1-15,0-2-21,-2-3-23,4-2-25,0-1-23,1-1-16,2 0-23,0-4-17,-1 1-23,3-4-131,0 0-327,0 0 145</inkml:trace>
  <inkml:trace contextRef="#ctx0" brushRef="#br0" timeOffset="82571.7977">19919 12941 32,'4'-4'187,"-4"1"-13,0 3-10,0 0-11,0 0-11,-15 9-7,9-1-10,-6 6-5,0 1-11,-1 9-4,-3-2-10,1 2-9,0 2-3,3-1-10,-1 1-4,-1-3-6,5-2-5,5-3-7,-3-2-2,3 1-4,1-2-3,2-2 1,2-2-2,3-1 4,0-3-5,2-2-9,2-1-1,2-2 1,3-1-4,1-2 2,2-3 1,1 2 3,1-5-2,-1-1 5,1-2 0,0-2 3,-2-1 1,-2-3 5,4-5-3,-4 1 1,-4-4 5,0 2-3,-2-3-6,-3 7-2,-2-1-1,-2 0-3,-2 1-5,-2 1-3,-2 0-1,0 7-7,-1-2 1,-2 2-3,-1 1-3,-1 3-4,0-1-6,-2 5-16,-4 0-17,3 2-21,-2 0-20,1 4-19,-2 2-31,5 0-15,-1-1-29,5 1-33,-1 1-21,2 2-137,2-1-385,0 2 172</inkml:trace>
  <inkml:trace contextRef="#ctx0" brushRef="#br0" timeOffset="84153.2304">21022 12622 104,'4'-9'256,"-3"4"-12,3-4-7,-3 3-8,2 2-16,-2-3-9,4 4-15,-5-2-14,0 1-14,0 4-17,2-5-16,-2 5-15,0 0-10,0 0-5,2 17-8,-4 1-11,-1 11 11,-6 6-12,0 12-5,-2 1-7,-1 4-3,3-4-5,-6 4-4,4 1-6,-1-6-2,-1-3-7,6-8-3,-3-2-5,2-4 0,0-3-3,3-1-7,0 0-1,1-6 0,-1-6-2,1-2 0,0 0-6,0-3-3,3-3 2,-1 1-5,0-2-3,1-1 6,1-4-2,1 3-1,-1-3 3,0 0-4,0 0 4,13-14-2,-7 6 6,2-7 5,1-1 2,4-6 9,-2-2 4,1-5 11,2-4 3,0-11 4,-1 7 5,-4-10 3,5 2-5,0-4-6,-2 0 1,1-3-5,-2-3-7,2-2-1,3 2-10,0 0 3,1 4-5,0 3 12,-3 16-10,4 3-8,-6 7 2,0 6-2,-1 5-12,0 3 0,0 5-1,-2 3 1,3 4 2,0 6 1,1 2-8,-4 8 2,1 6-5,-2-1-1,-7 3-5,-1 0-14,-5-1-7,-4 2-8,0-1-8,-1-2-8,-8-3-15,0 2-11,-6-3-11,-2 0-8,4-5-8,-3 0-7,-2 2-10,7-4-5,-6-1-10,2-3-9,4 0-11,0-5-20,5 1-7,0 0-15,3-2-15,0 4-17,0-6-122,2 0-383,2-2 170</inkml:trace>
  <inkml:trace contextRef="#ctx0" brushRef="#br0" timeOffset="84636.8228">21158 12987 87,'5'2'171,"1"4"-6,-2-1-4,2 4-8,0 1-8,2 5-4,-2 0-10,-3 2-11,1-1-7,-2-1-11,-1 1-6,-1-1-8,-1 1-4,2-6-8,-4 0-9,3 0-5,-3-3-3,2-1-2,1 0 3,1-3 14,1 1 13,-2-4-2,0 4-6,0-4-3,0 0-11,0 0-4,8-13-9,-2 3-5,2 2-3,1-6-3,2-2-7,1-1-2,2-8-2,6 4-6,-1 2 0,-3 4-2,-1 1-4,2 2 0,0 1-7,-4 0-9,4 5-5,-4 1-12,-2 1-15,1 1-10,-1 1-11,3 2-5,-5 0-8,0 2-1,0-2-3,-3 2 1,2-1-3,-3 0 1,2 0 20,-1 1-1,-6-2 11,9 0 24,-5 1 18,-4-1 18,0 0 15,0 0 7,0 0 4,9 0-3,-9 0-2,0 0-12,1 6 12,-1-3-14,-1 0 9,-2 6-3,-1 1 1,-1 4 0,1-1-1,-1 3 0,-1-2-3,2 3 4,-1-1-11,1 0-1,-1-4-1,5-1-4,0 0 6,0 1-7,0-4-9,0 2-4,4-3-17,-3 0-14,4-2-19,-1 2-21,2-6-14,1 3-15,-1-4-8,6 1-15,-3-4-7,1 1-13,0-6-10,0 3-14,1-2-1,-1-3-6,1-3-97,-3-1-289,-1 0 128</inkml:trace>
  <inkml:trace contextRef="#ctx0" brushRef="#br0" timeOffset="85027.8326">21672 12961 135,'0'0'252,"8"0"-18,-8 0-21,0 0-21,0 0-13,5 4-15,-1 2-12,-2-2-12,0 3-7,-1 4-11,3 1-8,-4 3-10,2 2-5,-4 0-8,2-5-4,-1 4-9,-3-5-5,2 0-6,0-2 2,2-4-7,0 2 11,-2-2 3,0-1 15,2 0 14,0-4 4,0 0 7,0 0-17,0 0-5,0 0-5,4-13-14,0 4 2,1-1-16,8-3-4,-4-1-2,4-2-10,2 3-5,-1 0-1,3 2-1,-1-1-12,2 2 2,-1 3-1,-4 4-1,2 2-6,-2 1-3,-2 4-6,1-1 2,-3 6-4,2 2 0,-1 3-2,-5 3-3,2-2 2,-2 3-8,-4 2 13,2-3-19,-3-3-10,-4-1-16,4 3-24,-5-4-26,2 1-30,-1-4-32,1 1-48,0-1-39,-1-1-37,4-1-29,-5-5-177,5 1-515,0-3 228</inkml:trace>
  <inkml:trace contextRef="#ctx0" brushRef="#br0" timeOffset="85224.2024">22172 12898 97,'17'-32'244,"-3"5"6,-1 3 9,-3 7-9,-2 6-12,-2 3-20,1 0-21,-1 4-16,-5 3-9,-1 1-5,4 11-7,-4 1-3,1 7-8,-3 0-9,-2 7-12,-2 2-8,2 3-7,-3 0-14,-2 1-6,5-1-8,-4 0-15,-1-2-8,0-3-15,1 0-26,0-9-40,3 2-36,-4-2-44,4-2-45,-4-5-46,5-1-48,0 2-51,-2-6-159,0-1-484,6-4 214</inkml:trace>
  <inkml:trace contextRef="#ctx0" brushRef="#br0" timeOffset="85787.5695">22103 13032 161,'0'-3'194,"0"3"-17,0 0-13,0 0-9,0 0-4,4-5-2,8 5-5,-6 0-12,5 2-5,2 1-11,5-3-7,5 0-4,4 0-4,3-3-8,3-1-3,-1-1 0,-2 2-2,2-4-3,-1 0-2,1-1-8,-3 1 1,-11-1 1,8-1 7,-7 1-5,-4-1 6,-6 1 7,1-1-3,-1 5 6,-1-4-10,-3 2-3,-1 2-4,-2-3-15,-4 3-4,-2 1-4,-4 1-5,2 0-6,-7 2-8,-1 2-1,-4 5-7,0 2-1,1 1-5,1 0 1,1 0-9,2 3 0,4 3 0,2-3-1,-1 3-6,5 1 0,1-5 3,2 5-3,6-1 0,1-6 2,0 2-1,3-4-2,3 4 6,4-6-2,-1 0 0,6-1 3,-3-3 2,4-4-2,-1 2 6,-3-3 2,4-2 4,-6 0 2,2-2 8,-2-5 2,-1-1-7,-3-2 4,0 0 5,-2 1 0,2-1-2,-5 5 2,-1 0 0,-2 1 12,1-1-16,-1 5 2,-3 0-3,1 1-7,-1 0-2,2 2-2,-4 2-6,0 0-6,0 0 3,0 0-6,0 15 1,0-8 0,1 1 1,-2 2 2,1 1-6,-2-3-3,2 4 10,0-2-9,2-1-11,-2-2 13,0 3 2,1-7-6,2 4-3,-2-3-1,-1 1 4,4-2-3,0-3 2,2 2-15,-6-2-3,12-2-3,-7-1-7,4 3-11,0-6-15,-4 3-13,4-6-16,0-2-24,-3 4-15,3 0-14,0 0-11,0-1-23,-4 1-17,2 0-12,-2 2-12,1 0-19,-3 1-18,4 0-19,-4 0-166,-2-1-467,3 3 206</inkml:trace>
  <inkml:trace contextRef="#ctx0" brushRef="#br0" timeOffset="86303.4299">23455 12034 157,'4'-9'225,"-3"2"-21,2 1-23,-3 2-16,0 0-16,0 4-17,0 0-10,1-3-7,-1 3-11,0 0 0,0 0-6,-5 13-3,1-6-5,3 1 0,-3 2-4,0 2 1,-3 3-5,0 2-3,0 0 1,-2 9-3,0-2 2,-3 3-3,2 4-4,-4 4-1,1 11-7,-4-1-2,2 1 1,-4 4-9,1 2-6,0 4-2,-9 28-5,12-28-1,-11 31-4,2-5-3,1 1-3,3 2 2,-3 0-6,5-6 0,4-21-5,-12 26 4,3-5-1,9-29 0,0 5 6,0-4-6,-4-1 2,3-1-6,0-3 1,-1 0-2,5-16 0,-1-2-2,2 1 5,-3-5-4,3 2 1,4-8-3,-2-1-3,1-2 4,1-5-7,2 1 3,-1-3-3,4-2-7,-4-3-4,2 2-20,2-4-22,1-1-32,0 0-32,0 0-23,4-16-34,2 7-41,3-5-35,0-4-33,4-6-157,2 0-464,2-3 206</inkml:trace>
  <inkml:trace contextRef="#ctx0" brushRef="#br0" timeOffset="86710.3392">23657 12870 208,'5'-17'239,"0"1"-9,-1 0-9,0-1-9,-3 0-6,3 1-8,-4 3-7,-4 1-15,3 2-7,-3 2-13,3-1-13,-6 1-18,5 4-6,-6 0-16,-3 3-7,1 3-10,-3 3-8,-5 1-11,1 5-3,2-1-9,0 3-5,2 1-4,3-1-3,1-2 2,1 3-2,3-2-6,2 3 0,3 1 0,2 1-1,0-2-2,6 2-6,0-1-4,3 0-4,2 6 0,0-6-1,2 5-3,-4-5-2,1 1 4,2-2-6,-3 1 2,-2-2 10,-2-4-7,-2 1-4,3-1 0,-5-2 7,1 0 6,0-1 6,-4-1 8,0 2-11,-4-1 2,3-4-4,-5 4-1,-2-4-4,0 4 5,-3-2-9,2 0 2,-7 4-5,-1-4 3,3 0-2,-3 2-3,-1-4-9,-5 1-16,6 1-20,-3 1-14,1-2-25,0-3-22,2 4-23,4-4-31,-1 4-31,3-3-25,-2-2-22,8 0-37,5 0-206,-10-4-505,6 1 225</inkml:trace>
  <inkml:trace contextRef="#ctx0" brushRef="#br0" timeOffset="87662.36">23855 12912 98,'9'-11'245,"0"3"-8,-4-1-1,-1 3-13,0-3-9,-3 4-17,4-2-9,-4 2-10,2 0-1,-3 1-15,0 0-17,0 4-18,0 0-10,-4-4-11,4 4-11,0 0-11,-19 13-6,6-4 0,3 1-8,-3 5-6,-1 1 4,-1 4-9,0-4-9,7 4-3,0-6-6,-1 1 1,3 2-3,1-3-5,1 1-4,3-1 0,-1-4-6,2 0-9,2-2-7,2 3-19,-1-4-15,1-2-14,4 1-12,-2-5-20,6 2-15,8-3-16,-2 0-4,1-3-10,2-1-5,5-9 1,-5 9 8,-2-6 6,7-2 14,-2 0 6,-3-5 8,-4 4 11,3-5 8,-5 4 16,3-5 22,-3-2 12,-5 6 23,4-1 11,-6 1 9,-3 4 22,-1 3 5,1-5 12,-1 6-4,-3-2-4,-2 6-12,-3-4-7,-2 5-1,-2 1-3,-1 2 0,-5 0-1,-3 4-4,-2 1 3,2 5-8,0-1-2,0 3 2,0 7-5,4-7 0,2 2-2,0-1-3,2 0 3,3-2-2,0 4 9,1-7-7,4 5 1,-2-6 6,3 2 0,3-3 4,-2-2 3,3 0 0,1-1 0,-1 0 4,6-3-3,2-1-5,-2 0 0,1-5 3,4 1 0,0-1-4,-1-4 3,-3 3 9,2-5-15,1 0 5,0 0-1,-1-2 7,-3 4 2,-1-6 10,-2 8 0,0-3 8,1 3-7,-4 0 4,-2 2-6,2 1 0,1 0-10,-3 1-11,-2 3-8,2-1-7,-2 1 14,0 0-11,-4 10-13,-1-1 2,0 3 8,0 0-8,-3 5 13,3-2-13,1 0 0,0 2-21,3-3-7,1 1-8,0 1-16,0-6-9,4 2-20,-1-2-25,-1-1-20,7-1-18,-4-1-19,4-5-14,0 1-12,5-3-1,3-5-1,-3 2 9,-2-2 7,6-2 8,-2-5 22,-4 1 24,1-1 33,-2-5 23,-1 0 29,-3-1 23,5-4 19,-6 2 25,2 3 22,-3 1 22,-1 2 24,0 4 6,-3-1 8,2 5-7,0 1-11,0 0-11,-2 3-12,-1 2-4,0 0 2,-7 10-1,4 2 4,-2-2-6,0 6 6,-3 1-1,-2 9-7,1-8 3,3-1-5,-5 0 8,5 0-11,2-1 5,-1-6-5,1 1-5,-2-3 3,4-2 2,0-2 7,1 0 15,-1-1 16,2-3 2,0 0-9,0 0-9,0 0-8,5-15-8,1 6-5,2-5-9,5-2-6,-2-2-3,4-3-7,0-1-5,1 2-3,-1 6-4,-2-2-2,2 6-4,-1-3-4,-2 6-6,-1 2 1,-1 0-5,1 2-2,-1 6-2,1-1-5,-2 4-2,3 0-2,-4 2-7,0 1 0,0 4-16,1 4-7,-4-1-11,0 2-28,0-2-18,-3 1-38,-2-2-27,0 0-25,0 0-31,-2-4-43,2 2-42,0-4-28,0 0-39,0 0-198,0-3-605,0-1 268</inkml:trace>
  <inkml:trace contextRef="#ctx0" brushRef="#br0" timeOffset="88021.1191">24672 12951 32,'6'-17'218,"0"8"6,0-1-3,-3 3-10,1 2-24,0-2-22,-4 7-5,0 0-20,0 0-3,0 0 0,0 0 2,-2 19-2,0-8 2,-3 6-1,0 8 12,0-6 1,-1-1-5,1 6 10,1 1-24,0-4 0,0-4-6,-1-1-5,2-3-13,0-2-4,0-1-7,0-4 14,2 0-9,0-1 7,-2-2 14,2 1 23,1-4-1,0 0-17,0 0-11,0 0-13,9-16-6,-2 6-13,1-4-5,1-3-10,5-8-3,-2 3-8,3-3-7,4 2-8,-1 2-2,0 1-6,-4 5-6,0 0-1,4 4-10,-4 1 0,-3 4-3,0 2-7,-1 3-10,1 2-4,0 2-5,-3 0 2,-1 8 0,-3-1-5,2 2 2,-2 5-4,-1 0 3,-1 2-7,0 0-12,-4 1-30,2-2-32,-2-1-40,-1-6-29,1 5-28,-4 0-41,1-4-42,-1-1-45,2-3-48,0 1-249,2-4-666,-1 1 295</inkml:trace>
  <inkml:trace contextRef="#ctx0" brushRef="#br0" timeOffset="88560.1576">24972 12934 87,'0'-4'206,"0"4"-15,0 0-9,0 0-12,-12 7-8,10-2-11,1 0 3,-1-1-17,4 4-1,-2-2-4,1 0 1,1-1-1,5-1 3,-6 1 3,11-1-7,-5-1-1,2-1-5,3-2-10,2-1-1,-5-4-9,4 0-5,1 0-5,-4-1-4,1 2-4,0-5 9,-1 1-21,-1 0-7,0-1-2,-3 1-2,-2 0-10,2 5-4,-2-4-7,-1 0-2,-3 2-7,0 5-14,-8-2 3,0 1-6,-2 6 5,-5 2-2,-4 3-3,-7 7-11,2-2 7,1 3-4,5 1-14,0 2-9,1 3-7,7-7-1,1-1-4,3 2 5,-2-1-6,7-5 1,1 1 7,1-2 2,4-1 3,0-1-2,3-2 4,1-2 10,5-2-7,-1-1 3,3 0-2,4-4 1,-1-3 3,-1 3 7,1-5 0,-1 0-10,-2-4 1,2 0 4,5-5 3,-5-1-2,0 6 1,-4-3-6,0 1 5,-5 4 0,0 2 3,0 0 3,-4 4-2,-1-3-3,1 3 2,-5 3-3,5-1 0,-5 1-3,0 10 5,0-2 0,-1 1-3,-3 0 4,3 4 1,0-1-1,-2 1-2,2-2-3,1 1 7,0 0-6,-3-2 1,3 2 1,0-1 0,3-3-1,-1 2-5,1-5-5,1 1-8,1-3-10,1 0-13,1 0-16,3-1-18,-4-2-14,3-1-21,-1 1-29,-1-1-19,1-2-26,1 0-33,1-4-28,-1 2-155,0 0-435,-4-4 193</inkml:trace>
  <inkml:trace contextRef="#ctx0" brushRef="#br0" timeOffset="89564.2236">21969 13701 90,'4'-12'233,"-3"-2"-5,3 4-3,0 0 11,-3-1-6,-1 5-7,0-3-15,3 6-12,-3-1-18,0 0-22,0 4-14,0 0-16,0 0-12,0 0-12,-10 21-10,3 2-6,3 7 1,-5 17-1,-1 0-2,0 4-5,0 1 1,-2 0-9,4-1-5,0 3-3,-5-6 3,6 2-7,2-5-6,-2-8-6,1-3 1,0-2-8,-1 1-8,0-3 3,-1-2-3,0-3-3,2-6-7,0 0 7,0-2-4,-1-2-3,0-5-7,0-1 3,5 3-13,-5-4-20,2-3-18,-1-1-26,-1-1-24,2-3-30,-1 0-29,-1 0-25,0-3-5,-1-1-5,4-4 3,-2 2 10,-1-5 20,-4-6 8,1 3 11,1-1 9,-1 0 19,3-1 29,-2 1 20,0 1 25,3 5 23,1-1 25,1 4 17,1-1-5,1 3 4,-2-1-4,0 0-2,4 5-5,0 0 9,0 0 5,0 0 2,-4 14 1,4-5 1,2-1-1,0 4-1,1 0-5,-1-2-5,2 3 0,-1-4-7,2 3-3,0-2-7,1 0-8,2 0-16,0-4-15,-2 1-17,7-3-7,-4 0-27,2-2-3,3 1-12,-1-8 4,1 3-2,2-3-7,1 0 10,0-3 10,0-1 1,-3-3 7,2 2 9,-4 0 22,-1 1 18,-4 3 11,0-2 14,-2 4 6,1 0 11,-1 2-11,-2 1 7,-3 1 3,0 0 6,0 0-4,-8 14 1,0-8-7,0 6 0,-5-2-7,2 5-2,-1-2-11,-2 0-18,2 1-12,0-2-29,1 2-35,2-5-18,-3 0-27,7 0-139,-3-1-295,3 1 130</inkml:trace>
  <inkml:trace contextRef="#ctx0" brushRef="#br0" timeOffset="90155.0009">23550 13380 196,'2'-17'209,"0"5"-23,-2 7-15,-2 5-21,2 0-17,-10 34-5,1-1-11,-7 19-8,0 8-8,-3 26-11,-3-5-9,4 3-5,4-27 1,0 24-16,-1-26-3,2 1-8,-2-4-2,2 0-3,-2-6-10,2 0-6,3-16-4,-3-2-7,4 0-10,-4-6-9,3-4-20,1-3-4,0-4-13,3-1-23,-2-2-6,-1-2-10,0-3-7,-1-1-4,2-2-9,8 0 3,-17-5 7,8-1 3,-1 0 9,-1-3 14,2 0 5,-2-4 16,-2-1 2,1-1 21,2 2 14,0 0 18,1-2 19,3 6 15,-1-1 21,0 3 14,3 1 5,-3 1-6,6 1-9,-3 1-16,4 3 4,0 0-6,0 0-1,-10 11 1,15-2-5,-4 3-2,7 3-3,-3-1-4,4 3 1,1-1-6,2-3 3,-2 4-10,9-5 1,-2 0-6,-2-3-1,4-1 1,3 0-1,-3-4-5,1-2 3,10-2-1,1-4-5,-1-1-1,0-2 0,3-3 1,0-1-1,-5-3 1,3 0 5,-3-2 1,-2-1 1,-2 3 7,-1-2-2,-8 7 7,-3 0 6,-5 4 0,4-2-2,-8 3-7,1 0-10,-1 3 2,-3 1-2,0 0-4,0 0-2,-8 10-9,-2-2-12,0 0-22,-7 4-19,-5 2-29,-2 2-31,1 1-26,-1 0-25,-3-3-28,0 2-179,-4 0-394,2-2 175</inkml:trace>
  <inkml:trace contextRef="#ctx0" brushRef="#br0" timeOffset="90919.6044">21252 15747 19,'1'-3'173,"3"0"-2,-2-1-8,0 0-3,-1 0-11,2 0-3,-3-1-6,1 0-7,-1-2-8,0-3-9,3 3-2,-6-1-14,2-4-1,-3 3-9,0-4-3,0 1-2,-2 5-3,-3-5-7,2 6-3,-5-2-6,2 5-7,-3 2-8,-6 4-3,-1 2-3,-9 7 30,2 2-12,-2 4-7,2 3-1,0 1-4,3-1-8,2 0-1,8 0-3,3-6-9,2 2 2,3-3-7,4-2 0,1 1-4,2-2 5,3-3-1,4-1 1,1-1-5,1-2 2,3-4-3,5-3-2,5-2-2,2-7 0,2-2 5,1-1-10,-1-3 0,-3-2 2,0-2-2,2-1-1,-4-1 1,-2-2 2,1 1-2,-2-3-5,-4-4 3,4 1-1,-7 0-1,3-1 14,-5 0 2,1 6 13,-6 6 7,0 9 8,-1 0-2,1 2-12,-3 4-7,-2 2-9,0 3 3,0 0 1,-5 25 5,-5 0-10,1 4-2,-4 4-2,2 0-5,-3 11-1,2-8 6,3-4-6,0 2-12,-1-3-19,3 1-23,5-3-23,2-1-22,3-10-24,2-1-24,1-2-24,2-4-14,-2-4-19,3-1-25,5-3-8,-2-2-4,2-3-148,3-3-409,-5-2 181</inkml:trace>
  <inkml:trace contextRef="#ctx0" brushRef="#br0" timeOffset="91774.7552">21444 15783 623,'10'-16'20,"0"-1"31,-1-1 17,-1 3 11,-7 3 17,4 5 17,-2-4 6,-2 7-6,3-1-14,-4 3-7,0 2-8,0 0 0,0 0-7,0 0 2,0 10-3,0-4-7,0 2-6,0-1-4,0 1-8,5-1-2,-5 0-1,4-2-4,0 2-3,-2-4-1,2 0 0,3 0-1,-1-2 3,-6-1 0,10-2 6,-3-2 0,-1 0-1,3-1-1,-4 0 0,1-4-2,-2-1 4,2 0-6,-3-4 2,1 4-3,0-2-2,-4 0 6,0 2 2,0 0 3,0 6-14,-1-1 0,-1 0-11,2 5 1,-6-4-5,6 4-2,-12 11-3,6-5-5,-3 6 1,0 3-2,3 3-1,-2-1-3,3 3-5,-1-4-9,3 3-2,-1-1-3,4 1-5,0-4-4,4 4 1,-1-9-4,3 3 3,0-5-4,5 1 7,0-5-1,1 2 2,1-5 2,4 2 2,-4-7 2,4 0 2,-1-1-2,2-5 5,-3 1 1,2-3 3,-4-3 4,2-1 3,3-4 3,-4-2 8,-5 7 5,3 1 12,-3 0 2,-3 4 7,-2 5-3,1-1 0,-3 0-4,2 1-7,-2 2-3,-2 3 1,0 0-5,0 0-1,6 10-3,-5-2-3,1-2 2,-2 6-4,0-2-1,2 1 1,-1-2-6,-1 3-3,2-6-9,-1 5-10,-1-4-13,1 1-9,-1-1-9,3-2-1,2 1 0,-3-2 6,2 0 4,3-4 4,-1 0 2,-6 0 4,15 0 5,-6-3 0,0 0 9,1-5 2,-1 5 8,0-4 9,1-3 9,3 0 8,0-3 0,1 1 7,-5-2 3,5 3 3,-6-6 3,1 2 2,1 1-8,-4 3 14,0-2-2,-2 6 3,1-4-1,-2 7 1,-1-3-1,3 2-4,-4 0-3,1 0-1,-2 5-7,3-5-6,-3 5-2,0-5-7,0 5 1,0 0-7,0 0 4,0 0-6,0 0 7,4 13-16,-4-13 11,0 4-4,0-4 6,-1 5-9,-2 0-4,3-5 10,0 3-4,0-3 2,0 0 0,0 5-2,3-2 0,-3-3 1,0 0 1,1 5-4,-1-5-1,0 0 0,0 0 7,0 0-10,0 4 1,0-4 7,4 2-7,-4-2 1,0 0 1,0 0-3,0 0 0,1 2-2,-1-2 7,0 0-8,0 0 4,0 0 3,0 0-11,3 3 9,-3-3 0,0 0 0,0 4-11,1 0 11,-5 1-2,7 0-2,-6 3-1,3 1-1,-3 4 6,1-4-1,-2 4 0,0 3 2,-1 0 3,3-5-11,-1 1 8,2-1-1,-2 0 1,2 2-2,-2-4-1,3 1 2,1-3-9,-1 0-16,2 0-20,-2 0-23,3-1-21,-2-2-19,1-1-26,2 1-22,-4-4-40,12 3-22,-12-3-16,11-2-9,-4 1-145,5-3-419,-8 1 185</inkml:trace>
  <inkml:trace contextRef="#ctx0" brushRef="#br0" timeOffset="91982.8996">22217 15446 85,'0'0'115,"0"0"-10,0 0-19,0 0-26,0 0-22,-10 13-36,6-8-37,0 1-41,0 3-83,4-2 37</inkml:trace>
  <inkml:trace contextRef="#ctx0" brushRef="#br0" timeOffset="92552.2921">22405 15588 24,'-4'-4'239,"4"-1"-14,0 2-10,0-1-16,0 4-17,0 0-20,-4-3-14,4 3-18,0 0-7,-14 6-6,6 1-6,-6 2-5,0 5-4,-1-3-8,1 4-5,-5 3-9,3 2-4,0-3-7,7-3-11,-4-2-4,7 3-5,1-4-4,2 0-5,-1-2-5,4 3-3,0-7-13,8 3-7,-3-3-14,5 1-7,7-1-20,1-2-5,2-3-23,3 0-26,5-4-13,0-4-13,-1 0 1,0-2 1,1 0 1,-7-6 16,-4 4 8,3-5 8,0 0 15,-6 0 1,-4 0 26,3 1 18,1 0 20,-5 2 16,-2 5 23,-1-2 13,-1 5-2,-4 0-8,3 1-4,-2 1-5,-2 4 1,0 0-9,0 0 2,6 9-5,-5-2-2,-1 1-3,3 1 3,-2-3-5,3 3-1,0-3 8,-3 4 2,5-4 3,1 3 11,-2-6-2,1 1 6,3-3 2,1-1 2,3 0 9,4-1-3,-1-2 2,-3 0-1,-1-2 1,2 0-1,-3-1 6,3-5 4,-5 5-11,-1-4 7,1 2 8,-3 1-8,-1-1 16,-2 1-13,1 3-8,-4 1-11,0-1 2,0 4-12,-7-4-2,7 4-8,-15 4 1,6 0-10,-4 1 2,0 2-8,1 5 4,0-3-2,-1 1-5,2 1-5,2 0-3,3-3-5,-1 5-7,5-7 1,0 4-9,2-3 0,2 0 4,0 1 1,3-3 0,3 2 0,3-3 2,2-1-4,1 1 2,4-3-3,1 1-4,-1-2-9,3 2-9,-1-4-9,-2-2-6,3 0-8,-2 0-7,-5 2-9,-3-4-15,7 2-11,-6 1-13,-1-1-18,-1 0-20,-2-3-26,1 3-20,-3 2-20,-2 0-141,-4 2-389,0 0 172</inkml:trace>
  <inkml:trace contextRef="#ctx0" brushRef="#br0" timeOffset="94328.2924">21564 16554 103,'0'0'189,"0"-5"-7,1-1-8,1 3-8,-2-3-13,1-2-7,1-1-9,-2 0-8,0-4-11,0 2-2,-1-2-10,1 0-1,-2-5-7,-1 5-9,-1 2-8,2 1-7,-1 4-11,-2-2-9,-1 3-1,2 3-2,-4 2-6,-6 2-8,-3 4-1,-10 5-7,-3 3 4,0 1-10,2 2 0,-1 4-6,4-3 9,0 4-8,2-5-8,5 4 3,8-8-5,-3 3 2,8-5-8,-2 3-4,5-2-7,0-3 7,4-2-13,7 0 0,0-1-1,5-4 2,3 0 0,3-2 2,2-3-2,0-1 0,-2-4 3,-1-1 1,6 0 0,-7-3 2,-1 3 3,0 1 12,-2-4 11,-7 6 12,2-2 16,-1 2 4,-5 4 11,2-3-3,-2 2 0,3 1-9,-4 0-2,-3 2-2,0 0-2,4 12-5,-4-2 0,3 0-5,-3 7-4,-3 2-3,-1 5 1,1-5-2,-1 8-5,-4-3 0,3 0 2,1-9-8,-1 10 3,-3-10-6,5 3-1,0-4 0,-1 0-1,0-4-2,4-1 3,-4-3-4,3-2 1,-2 0 4,3 2 0,0-3-1,0-3 6,0 0-2,0 0-2,17-7-3,-8-1-4,0-1 0,5-3-3,0-4-3,0 2 4,7-10-7,-3 0 1,0-3 1,-2 4 0,2-3-2,1 1 1,-6-5 1,6 5-1,-5-4 3,0 8 0,-5-4 0,0 9 8,1 2 1,-6 3 2,4 5 0,-3-4 0,-2 5 6,-1 0-5,1 1 3,-3 3-3,0 1-1,0 0 0,5 10 1,-10-6-3,2 4-1,1 5 1,-3-4-5,3 3 3,-2 0-5,2 2 3,-1-1-1,2-3-2,-2 3 4,3-4-10,4 3 6,-1-3-7,2 3 3,-2-8-11,4 3-4,2-3-1,3 2-3,-2-5-3,3 2-7,-1-3-2,1-1 0,1-2 5,-1-1-7,0-2 8,-2-1 1,7-2 4,-8 0-1,0-3 4,3 0-1,-1 4 6,-6-3 1,6-4 4,-6 3 6,1 1 2,-1 0 10,-2 0 2,0 5 10,-2 0 4,2 0 0,-1 2 2,-2 0-6,0 1-1,-1 3-4,0 0-3,0 0 2,0 0-8,-2 13 6,-1-6-5,-1 2-1,3 2 0,-2 5 0,1-4 0,2 3-1,0-3-5,0 1 4,4 3 1,-4-4-8,2-2 7,2 1-6,1-1 4,-1 1-6,6-5 2,-3-1-1,3 1 0,4-6-1,2 2-2,4-4 4,5-4 1,3 1 0,-8-1-5,9-4 6,-6-1-1,2 0 1,-8 2 0,1-3 1,-2 4 1,-3-7-7,0 2 2,-2-2 3,-1 1 1,-5 4-5,1-1 1,-1 0 2,-4 5-1,-1-1 0,0 0-3,0 2 8,-6 1-8,0 1 2,6 3-3,-13 5 1,0-1-5,-1 7 6,-1 2 3,2 3-3,0-2-7,-4 7 13,2 2-4,0-1-7,10-3 2,-2-5 0,5 6-2,-1-8-3,6 2-2,-2-2-2,4-4-3,2 4 2,0-5 3,6 0 0,4-4 5,4-1-3,2-4-1,5-1-7,-2-2-1,3-1-8,-2 0-3,0-3-4,0-1 4,-4-5-2,-6 5 7,3-8 1,-2 5 6,-3-1-1,2-6 3,-6 7 2,-2-3 2,1 9 9,-6-5 2,0 5 5,1 1 3,-2 0-6,-2 3 4,2 0-5,-3 3 4,0 0-5,0 0 9,0 0-4,-8 11-8,4-2 7,-1-2-3,-2 3 0,1 0 0,1 0 0,1 2 4,-1 0-7,3-2 4,0 2 1,2 0 0,-2-3-3,4 1 3,-2-3-5,4 0-2,-3-2 3,3-1-8,4 0 3,-1-2-4,4 0 4,-1-4 5,4 1-8,-1-3-1,1-1 4,0-3 0,2 0-4,-1-2 7,-1-2-5,-3 0 9,3-3 0,-2 1-1,-1 0 7,-2 3 5,0-1 5,-4 2 2,3 1 6,-7 3 2,3 2 1,-4-1-2,4 2-7,-4 3 2,0 0-3,0 0-1,0 0-1,-4 13-3,1-6 0,1 0-2,-2 3 1,2-2-2,0 8 0,-2-5-6,3 2 3,1-3-1,0 1-5,0 0 1,1-4-6,3 2-2,0-1-3,1 0 1,3-4-3,-2 1 7,3-1-5,4-3 0,0 1 5,-1-4-1,8 1 3,-2-5-1,3 3 1,-2-5 1,0-1 2,0 0 3,-2-4 0,0 2 4,-2-4-1,1-4-1,-1 5 7,-5-2 1,2 0 5,-2 0 10,-6 5 4,2-1-2,-3 2 4,1 1-3,-3 0-6,-4 3 1,0 1-5,3 5 2,-12-4-5,12 4 0,-23 8-1,9-1-8,1 4 4,0 1-5,-2 4 3,6-4-1,-4 2-4,4 2 5,4-4-8,2 5 0,3-9-7,0 6 1,3-4-6,4 4-3,-1-5 4,2-2-1,1-1 2,2-2-1,8-1 3,-3 0-2,3-3 1,3 0 2,-2-3-2,8-1 4,0-4 0,-3 2 5,-5-1-14,9-3-1,-12 2-6,2 0-8,0 1-8,-3-3-7,0 1-4,-4-1-15,-2 5-4,-5-4-20,1 6-16,-2-4-22,0 3-14,-1 1-30,-3 3-13,-3-7-24,-1 4-141,4 3-372,-11-4 166</inkml:trace>
  <inkml:trace contextRef="#ctx0" brushRef="#br0" timeOffset="95738.3509">23207 15408 14,'2'-6'138,"0"-1"-7,2 0-6,-4 1-12,4-3 5,-4-1-8,3 1-1,0-8-7,-3 2-1,1 2 2,-1 0-5,-1-4-1,-4-3-7,4 4-2,-3-3-4,-4-1-5,-7-4-6,0-1 0,2-1-6,-5 4-6,-4-3 0,-2 0-9,1-2-5,-15-8-7,3 2-3,-4 0-2,0 2 1,-3 0-8,1 1 1,0 2-9,-5 5 3,-1-1-9,-5-1 3,-1 6-5,-3-1-2,0 1-1,-3 2-2,0 5-1,-8 0 2,4 3-1,0 4-2,5-1 1,-5 4 0,2 5-4,-2 3 7,-2 5-6,5 0-3,-3 8 2,-1 2-1,1 0-1,6 8 2,-26 7-1,29-8 0,1 4 1,0 5 3,-16 16-5,22-13 5,-15 23 1,20-20 0,-1-4 2,1 5 3,1 4 3,-10 18 4,19-17 4,1 2 4,4 0 5,-1 1-1,1 5 1,5-4 1,2 4-1,0 1 0,1-5-3,2 4 2,3-3 1,1 1-3,4-2 5,3 1 0,1 1-3,5 1 1,-3 1 3,7 3-5,1-5 1,5 0 0,3-2 2,5 1-33,-3-6 7,6-1 0,3 0 5,0-4-6,5-1 2,-4 0 2,6-2 0,-11-10-8,17 6 6,-3 0-6,4 0 6,1-2-4,-3-2 3,5-3-4,-11-5 6,15 13-6,0-4 4,2-4-3,3 0 1,-1 2-1,-1 1 7,-3-4-4,5-1-3,1-5 31,0-2-3,2-1-4,2-1-1,1-2-3,5-6-2,-2-1-6,2 4 2,4-2-1,1-3 0,-4 1 1,1-4-6,-1-2 7,-3-1-6,1-3 2,2-3-3,0 1-1,-7-4 1,4-1 5,0-5-12,3 1 12,-3-3-5,4 1 12,-3-6-15,1 4 3,3-5 5,-4 3-7,0-2 15,-3-2-5,2 3-4,-6-2 1,-5 3 9,-12 2 0,11-4-5,-13 3 8,0 3 0,-2-6 3,-3 0-4,0-1 2,1 0-3,-3-1 6,0-2-22,5-13 16,2 3-9,-9 8 3,7-9-5,-2-3-8,-7 11 14,8-14-16,-1 3 8,-10 6-15,5-10 11,0-1-3,-3-3-5,-7 16 5,0-17 2,-1 1 4,-5 12-10,1-15-1,-5 14-7,-3-15 9,1 1-21,-3 0 19,-1 3 1,1-2-2,0 12-1,-4-13-9,-1 2 5,4-1 10,-8-2-11,5 0 4,-1 1-3,-3-1 4,2 3-7,-5-2 9,0 4-8,-8 1 4,9-3 3,-4 4-9,1 11 9,-5-10-4,3 9 3,-3 0-3,1 2-3,-3 2 4,-12-13-2,1 6 5,6 7-3,-1 3-6,-7-10 1,-4 4-11,5 7-4,-4-6-11,-7 2-5,10 7-11,-11-7-7,-3 8-11,-2 1-14,0 1-10,-2 2-17,0 3-16,0 1-18,12 5-18,-1 1-16,0 2-22,1 1-31,4 1-26,-2 2-133,4-1-421,6 3 187</inkml:trace>
  <inkml:trace contextRef="#ctx0" brushRef="#br0" timeOffset="98898.3251">8764 8148 42,'0'0'67,"0"0"-3,0 0 2,0 0-9,-4-1 6,4 1-6,0 0-6,0 0 0,0 0 1,0 0-1,0 0 0,0 0-1,0 0 7,0 0 0,0 0-3,0 0-9,0 0-1,0 0 7,0 0-17,0 0 11,0 0-5,0 0 1,0 0-8,0 0 5,0 0-7,0 0-5,0 0 1,17-1-4,-11 1 0,3 0 4,4 1-5,0-2 3,0 2 1,6-1-3,4 0 0,-3-1-4,8 1 1,0 0-6,6-3 9,-2 3-3,4-2-8,2 0 3,1-1 5,14 0-6,-2 0 4,3-1-3,4 0 5,-3 2-2,3-4-4,2-1 2,-2 3 0,2-1-9,-2 2 5,-2 0-1,-1-3 1,-15 5-1,-2-2 0,1 2-3,-7-1 1,2-2 2,-5 2-3,-7-1 3,0 2-8,-6-1 9,4 2 0,-10-1-4,2 0 1,-6 1 10,0-1-4,2-2 0,-8 3 0,12 0-9,-8 0 12,-4 0-3,5-3 2,-5 3 0,0 0-4,10 0 0,-10 0-3,4-2-1,-4 2-1,0 0 1,0 0-8,0 0 3,0 0-10,0 0-8,0 0-11,0 0-11,0 0-8,0 0-12,0 0-8,0 0-12,0 0-14,7 0-14,-7 0-9,0 0-33,0 0-87,4-4-253,-4 4 113</inkml:trace>
  <inkml:trace contextRef="#ctx0" brushRef="#br0" timeOffset="161032.9926">10380 8886 92,'0'0'104,"0"0"-16,-5-5 0,5 5-5,0 0-2,0 0-6,0 0 3,0 0-3,0 0-11,0 0-4,0 0 1,0 0-10,0 0 0,13-2-9,-8 0-1,-5 2 5,13 2-8,1-4-3,3 5-5,2-3 6,0 0 1,2 1-3,0 2-3,2-1-8,7 0 5,-2 0 5,2-1-11,0 1-1,-1 1 8,3-1-5,-1 1-5,-6 0-1,7-1-2,-3 2-8,-1 1 9,2-2 1,-1 1-4,4 0 0,-4 1-4,2-4 0,4 3 2,-3 0 0,1-1 1,1-2 2,2 4 0,-3-1 1,2 0-7,1-1 3,-1 1 1,1-3-3,-3 3 4,3 0-2,-6-2-4,4 1 5,-3 0 2,1-2-7,-1 2 8,0-2 2,-1 0-4,2 2 6,0-3 3,-1 0 3,-3 0 3,-6 2 2,7-2-2,1 0-1,-2-2 3,2 4-3,-4-4 5,-3 2-2,4 2-3,3-1-3,-1-1 0,2 1-1,-2 0 4,-3 1-11,5-2 5,-3 1-2,-1 3 0,1-2-5,1-1 1,-6 1 2,5-1-5,0 1 1,-2-2 0,2 2 1,-7-2 2,9 1-7,-7 0 5,5 2 1,-6-3-3,7 0-3,-8 0 3,9 2 1,-2-4-5,0 4 3,-1 0 0,1-1 1,-6-1-1,-1-1-1,2 2-3,7-1 1,-4 0-1,-4 2 1,8-4-3,-6 4-4,6-2 4,-1 0 3,-8 1-4,1-1 0,6 2-4,0-2 9,2-2-9,-3 2 3,2 0 0,2 0 1,-2 1-1,-2 0-2,2-1 2,-1 0 4,2-1-5,2 2 2,-4 2-8,1-4 6,3 3 2,-3-2-4,2 0-1,-2 1 3,2-1-1,-1 0 0,0-1-4,0-1 8,-4 2-3,5-3-2,-2 1-1,2 2 3,0 0 1,-2-2-1,1 2 0,0 0-2,0-5 0,2 4 0,-7-3 2,3 2-3,-5 2-3,-3-2 3,10 1-1,-11-1-1,2 0 2,0 1-3,-3-1 2,2 0 0,0 1-2,-3-1 1,0 1 1,1-1-1,-4 0 0,-3 0 0,3 1 1,-1 2-1,0-3 3,-1 1 4,-2-1-5,4 1-1,-5 1 1,1-1-1,1 1 3,-1-3-4,-2 3 1,0 0-1,-1 0 3,0 0 3,0 0-7,-7 0 2,11 0 1,-11 0-2,9-2-1,-3 2 2,-6 0-3,10 0 1,-5-1 3,-5 1 0,8-1 1,-5 0 0,-3 1-1,0 0-4,8 0 2,-8 0 3,0 0-1,8 0-1,-8 0 0,0 0 2,7-2-3,-7 2 2,0 0-1,0 0 0,0 0 3,5-1 4,-5 1-7,0 0 2,0 0-1,0 0-3,0 0 6,0 0-3,0 0 0,0 0-1,6-1 0,-6 1-2,0 0 2,0 0-1,0 0-1,0 0 0,6-1 3,-6 1-3,0 0 2,0 0 0,0 0-4,0 0 3,0 0-1,0 0-1,0 0 3,0 0-1,0 0-3,0 0-1,0 0 5,0 0-5,0 0 0,0 0 1,0 0 2,0 0-3,0 0 1,0 0-1,0 0-3,0 0 2,0 0 1,0 0-2,0 0-1,0 0 4,0 0-4,0 0 3,0 0-4,0 0 1,0 0 0,0 0 2,0 0-3,0 0-2,0 0 6,0 0-2,0 0-2,0 0 1,0 0 2,0 0-5,0 0 4,0 0-2,0 0 4,0 0 0,0 0-3,0 0 3,0 0-1,0 0 2,0 0 0,0 0 2,0 0-3,0 0 0,0 0 0,0 0-1,0 0 5,0 0 0,0 0-2,0 0 0,0 0 3,0 0 0,0 0 0,0 0 0,0 0 0,0 0-5,0 0 4,0 0 1,0 0 1,0 0 1,0 0-2,0 0 2,0 0-4,0 0 4,0 0 0,0 0-4,0 0 1,-12-4 2,12 4 2,0 0-1,0 0 1,-5-6-3,5 6-1,0 0 1,0 0 2,0 0-4,-4-2 1,4 2 0,0 0 3,0 0-2,0 0 3,0 0-4,0 0 1,0 0-2,0 0 5,-3-3-1,3 3-1,0 0 2,0 0-4,0 0 2,0 0 0,0 0 0,0 0 0,-5-2 1,5 2 1,0 0 0,0 0-2,0 0-1,0 0 1,0 0 2,0 0-3,0 0 2,0 0-1,0 0-3,0 0 2,0 0-1,0 0 1,-5-2-1,5 2 2,0 0-3,0 0 2,0 0 5,0 0-6,0 0 2,0 0 0,0 0-2,-8 0 0,8 0 0,0 0 0,0 0 4,0 0-7,0 0 4,0 0 3,0 0-4,0 0-2,0 0 3,0 0-1,0 0 6,0 0-1,0 0-6,0 0-1,0 0 5,0 0-4,0 0 6,0 0-7,0 0 4,0 0 2,0 0-6,0 0 3,0 0-2,0 0-4,0 0 0,0 0-9,0 0-5,0 0-3,0 0-8,0 0-8,0 0-5,0 0-10,0 0-3,0 0-7,0 0-9,0 0-8,0 0-3,0 0-11,0 0-1,0 0-3,0 0-11,-11 2-11,11-2-106,-6-4-245,6 4 110</inkml:trace>
  <inkml:trace contextRef="#ctx0" brushRef="#br0" timeOffset="162622.8833">12697 10401 11,'-17'-1'142,"5"0"-5,-2 2-10,4-1-4,-2 1 1,4-1-5,1 0-11,0 3-11,2-2-1,0 2-3,0 0-8,5-3-4,-8 3-1,7 0-8,-2 0 6,3-3 4,0 0 1,6 7 0,0-5 2,-1 1-4,8-2 0,0 1-5,6-2 0,1 2-6,10-2-6,-11 0-5,12-2 3,-3 0-14,2-1-5,-3 1 0,3-5-4,-9 4-2,-3 0-5,3-1-3,-5-2-2,-3 4-1,-1 0-4,-2 0-2,2-1 4,-6 1-4,2 1 3,-2-2 3,-3 2-3,1-2 4,-4 3 4,8-2-11,-8 2-1,3-3-2,-3 3 6,0 0-11,0 0-5,0 0 2,0 0-2,0 0-1,-16 5 1,8-1-1,-2 1-4,-1 1 1,0 5 3,-3 2-6,-1-1 3,-1 2-1,-1 7-2,-1 0 6,-4 2 0,7 1-2,0-1 0,1 3-3,-2-1-1,3-3 4,3-3-1,-2 4-2,4-3 5,-4 2-6,3 2 1,6-6 0,-5-1-1,7-2 1,-7 3-3,5-6 3,1 3-4,-2-6 5,0 0-1,2 1 2,-2 0-1,1-5-1,-5 3 4,2-1 3,1-3-5,-1 1-5,-3 0 5,0 1-3,-3-4 3,3 1-1,-5-1-5,0 0 1,-4 0-1,0-1-1,-5 0 2,-6-2 2,1 3 0,5 0-2,-5-2-1,-2 0 4,2 0-3,9 0 1,-3 0 3,5 0-2,2 0-1,6-2-1,-1 2 1,3 0-1,1 0 2,6 0-6,-11 0 2,11 0 0,0 0 1,0 0 2,0 0-3,0 0 1,21 3 3,-10-4 1,1 1-5,9 0 1,1 0-2,7 0 4,-1-2-2,3 4 3,1-1-1,-1-2 1,3 2-1,0 0 0,1 0-1,-4 1 1,-1-1 2,2 0 3,-3 2 0,-8-3-7,-1 3 5,1-3-5,-7 0 2,-1 2 2,-1 0 1,-5-2-3,1 0 4,-3 1-1,1-1-3,-6 0 2,8 0 1,-8 0 0,7 0-4,-7 0 0,6-3 3,-6 3 0,0 0-4,2-2-2,-2 2-2,0 0-9,0 0-6,0 0-10,-1-6-15,1 6-16,0 0-19,-6-5-33,6 5-19,0 0-34,-3-4-7,3 4-18,0 0-159,-2-3-381,2 3 169</inkml:trace>
  <inkml:trace contextRef="#ctx0" brushRef="#br0" timeOffset="163096.3079">13110 10724 88,'12'-13'159,"-1"0"1,-5 4-1,2-1-10,0 0 5,-5 5-4,1-2-18,-1 3-10,0 2-16,-2 1-11,-1 1-7,0 0-12,0 0-6,-9 17-7,4-8-1,-1 4-9,-4 1 0,1 1-9,0 2-3,1 0-6,-1 2 0,0-4-3,0 4-7,0-2-5,1 0 7,2 0-7,-1-5-3,1 0 2,3 1-4,1-1-1,1-3 6,-2 1-2,3-1 3,-3 1 1,6-2 1,0-2 3,-1 1 0,2-2 4,1-2 1,0 1 0,0-1 1,1 2 3,1-4 2,1 0 3,-2-1-2,3-1-3,3-2-2,-1-1 3,-2-2 3,4 3-4,-4-6 0,4 4 1,-2-2-3,-2-2-4,2-2-1,0 1 4,0-3-5,-2 1 1,1-2 0,-2 0-3,-2-2-2,1 1 4,2 0 0,-4-2-5,0 0 2,-1 1-1,0 4-3,-3-4-3,0 3 4,1-2-3,0 0 1,-2 2-3,-3-3 1,2 4-2,0 3 1,-2 0 9,1 3-14,-1-1 0,-1 0-4,-1 2-2,1 2-2,-4 1 4,-2-1-6,4 3 4,-3-1 0,-1 1-6,0 1-1,-2 2-9,3-2-8,-3 1-11,1 0-10,0-2-17,0 4-20,1 0-19,0 0-23,2 0-36,0-1-31,2-2-22,4 0-11,-2 2-175,4-3-425,0 0 189</inkml:trace>
  <inkml:trace contextRef="#ctx0" brushRef="#br0" timeOffset="164866.0523">13797 10786 41,'6'-2'136,"-3"-1"-7,3-2-9,-4 1-3,-1-1 4,2 0-9,-1 0-11,-2-1-5,2-3 6,-1 2-6,-4-3-6,3 2 3,-5-3-5,2 1-3,-3 0-8,0 0-3,0 2-8,-6-3-4,4 5-8,-2 0 1,-1 1-13,-3 4 0,2 2-7,-6 4-6,-1 5 2,-7 9-4,3 6-1,1 1-3,-1-1 1,5 1-3,-3 3 1,3 1-5,2-4-1,5-2 0,2 2 1,6-7-7,0 1 3,3-2-7,4-1-3,-3-1 1,4-6 1,3-2 4,0-2 1,2-2-5,4-3 0,-1-2 1,5-4 2,0-4-7,-3-3-2,6-7 1,-2-1-3,0-5 6,-4-3 0,-1-3 0,-4 2-6,-1-3 6,0-3 5,-3 0-1,0-1 3,-1-13 2,0-1 2,0 1-6,-3 3 7,0 10 8,0 4 2,-2 6 7,2 8 5,-2 6-7,-2 1-2,4 4-8,-4 4-3,2 3 1,0 0-1,-5 24-4,4-1 2,-4 6-4,0 4-2,2 17 2,1-4 0,-3-11 1,-1 11-1,4-11-3,0-2 1,2-1-4,0-2-1,4-1-13,1-2-12,-1-1-15,2-9-16,0-2-25,1-5-6,1 2-29,1-7-16,5-1-15,-1-3-16,5-2-9,-2-5-140,2-1-333,-4-3 148</inkml:trace>
  <inkml:trace contextRef="#ctx0" brushRef="#br0" timeOffset="165576.7068">14007 10718 57,'3'-5'128,"-1"-1"-8,1 0-16,-3 3-9,4 0-2,-4 3-4,0 0-7,0 0 5,0 0-8,0 0-4,-4 16-3,4-12 0,0 4-9,0-3-7,4 2 7,-3-3 1,1 1-4,0 0-1,3-2 5,-2 1-10,0-3-1,3 3-5,0-4 6,-6 0 2,14-1 3,-10-2-1,3 0-5,-2-2 2,3-1-3,0-2 1,-1 2 8,-2-5-1,1 4-1,-3-3 2,1-1 1,-4 0 1,1 1-2,1 3-1,-2-3 1,0 3-1,0 1-8,0 2-8,-3 2-5,3 2-5,0 0-2,0 0-3,-18 12-6,11-4 2,-4 8-5,6 1 1,-2-2-6,1 2 0,4 0 6,-5 2-11,6-1-3,-1 0 5,2-1-6,2 0-1,-1-5 1,5 1-4,-3-2 0,6 1-1,0-4-1,4 1 0,-3-2 8,9-2-8,0-1-2,1-1 6,-2-3-1,-3-3 1,7-2-1,-4 1-3,-2-2 2,7-2 5,-9-1 2,0-4 8,1-1 6,-2-3 15,2-2 7,2-2 4,-8 5 7,0-1 1,3 3 3,-6 0-7,-1 3 4,1 1-3,-1 2 0,-4 2-8,4 2-9,-4-2-2,-1 6-7,3-5-1,-3 5 8,0 0-16,0 0-2,0 0-2,4 14-4,-3-8 3,-1 1 4,2 1-2,-2 2-5,2-1-6,-1 2 5,1-2-7,3 3 6,-4-3-1,2 1-4,3-3 5,-3 1-4,3-1-4,-3-1 1,3 1-2,1-3 9,-1 2-2,0 0-1,2-4-5,0 1 15,-1 0-4,0-1-8,1-2-3,2 0 5,-3-1 4,0 0-9,2-5 5,-2 2 1,0-4-4,1 3-5,-4 0 10,1-4-10,0 2-2,-1-3 11,0 1-4,-2 2 0,0-3 2,1 2-1,0-3 1,-2 3-6,1-2 2,-2 0 1,3 3 3,-1-3-10,0-2 11,-2-2-1,3 2-2,-3 0-3,2-5 1,0 0 0,-2 2 2,3-2-1,-1 7 2,-1 1-1,-1-1 1,1 5-5,-1-3-4,0 3 5,0 2-5,0-1-2,3 0-13,-3 4-13,0 0-6,0 0-7,0 0-15,0 0-19,0 0-23,4 11-34,-3-4-32,0-1-30,0 3-32,2-3-24,-2 1-238,-1-2-532,2 0 236</inkml:trace>
  <inkml:trace contextRef="#ctx0" brushRef="#br0" timeOffset="165796.8689">14785 10490 249,'8'-17'249,"0"0"6,1 0 7,-2 0-5,-1 2-8,-1 4-14,-1 1-15,2 2-20,-4 2-21,1 0-15,0 2-17,0-1-9,-3 1-20,3 2-11,-3 2-15,2-7-10,-1 6-24,-1 1-28,0 0-33,0 0-35,3-4-39,-3 4-44,0 0-36,0 0-27,0 0-40,0 0-191,0 0-449,0 0 199</inkml:trace>
  <inkml:trace contextRef="#ctx0" brushRef="#br0" timeOffset="166386.0405">13110 10214 40,'17'-50'140,"-5"1"0,4-1-2,-3 4-3,-3 19-2,-1 0-1,0 3-5,-4 10-6,2 2-11,-3 3-12,-4 3-23,7 4 3,-7 2-8,0 0-2,6 26 2,-5 6-6,-5 23-3,-3 33-6,-5 3-6,-10 6-2,3 5 0,-11 6-8,-1 1-4,6 2 4,-4 0-8,-3-10 0,6-5 2,-1-8 3,0-9 2,8-25 2,0-2-4,2-3 4,0 0-2,3-5-6,3-10-3,1-4-2,2-4-1,-4 2-9,6-4 0,0-8-19,3-5-22,0 2-29,0-6-24,1 1-8,0-4-36,2-4-25,0 0-23,0 0-149,15-19-344,-6 2 153</inkml:trace>
  <inkml:trace contextRef="#ctx0" brushRef="#br0" timeOffset="167350.3093">14879 10643 12,'2'-3'89,"1"-2"-1,-1 3 5,-1-5 7,2 3 8,0 0 8,-2 0 7,1 0 6,0-1 13,2 0 12,-4 2 9,0 3 1,3-5 3,0 1-4,-3 4-12,0 0-13,0 0-11,0 0-12,0 0-8,0 0 0,-3 14-9,0 3-5,-1-2-2,2 3 5,0-1-16,-3 3-6,3-2-5,-1-1-7,-2 0-11,5-4 0,2 1-6,-2-1-3,0 0-4,3-2 0,0 2-4,3-4-4,-1 0-3,2 0-3,1-3-6,3 0 0,-1-2-10,2-2-16,1-3-21,1 1-18,1-5-24,-1 1-24,2-3-24,0-3-10,-1 1-35,0 0-12,-1-4-25,2-2-16,-1 3-182,-2-4-430,-2 3 190</inkml:trace>
  <inkml:trace contextRef="#ctx0" brushRef="#br0" timeOffset="168303.3959">15315 10575 58,'0'0'135,"5"-1"-8,-5 1 8,6-2-9,-6 2 4,4-2 4,-4 2 6,6-2-3,-6 2 4,4-4-2,-4 4-3,4-3-1,-3 0-6,1 0-11,-2-1-8,0 4-6,0-7 0,0 7-7,-2-5-5,-1 2-5,3 3-13,-4-4-7,-4 3-7,8 1-5,-12 2-8,3 4-6,-2 0-2,3 4-3,-8 2-5,2 1-2,3 1-4,-3 1 0,5-1-2,0 2-3,0-2-2,4 5-2,1-8-1,3 0-2,2 0 7,-1-2-14,2 4 1,0-5-1,5 0-10,0 0-9,3 0-12,2-3-9,6-1-10,1-3-13,-2 1-1,5-9-7,-2 5-8,-1-3 7,1-1-5,-1-2 7,-2-2 6,3-1 3,0-6 10,0 1 1,-6-1 9,-1 2 11,0 2 7,-2 0 8,1-1 12,-3 6 13,0-2 5,-6 5 0,3 0-2,-5 1-4,1 2-1,2 1-1,-4 1 0,0 0-1,2 7-2,-2-7-2,-2 10 5,2-4-2,0 0 1,0 0-1,0 0-4,0 1 7,0-3 5,2 1 10,-2-5 4,2 8 9,-2-7 4,0-1 3,13 0 3,-6-4-3,3 0 0,0-1-2,-1 0 2,1-3-3,-3 0 0,2-2-6,0 0 3,0-4 1,1 5 0,-4-1-2,-2-1-4,-2 1 0,1-1-6,-2 4 3,0 1-4,-2 0-6,0 1-5,-2 3-2,3 2 1,-14 2-5,3 3 10,-4 4-16,-1 3-1,0 2 6,-4 3-6,-3 1 3,12-1-3,-2-3-1,0 1-2,3 3-2,3-5-4,0-1-2,3 1-5,4-2 4,0-1-3,4 1 1,1-2-1,0-3-3,6 0 2,5 0 14,0-3-8,2-1 2,2-1 0,2-2 1,5-3 0,1-1-3,-1-2 4,0-1-2,1-2-4,-5-4 5,3 1 2,-1-3-1,-3-1 4,2 0-1,-7-4-4,2 3 16,-3-1-14,-3 2 7,-5-1 3,1 0-4,2-1 0,-7 4 6,5 1 3,-7 2-3,-1 3-4,2 3-3,-3-1 1,0 2-2,-4 3-5,4 2 1,-6-3 4,6 3-2,-12 8-1,3-1-2,1 1-1,3 3 2,0 1-1,-1 3-1,1-5-5,3 6 2,2 0 2,0-2 10,2-2-9,1-1 0,1 2-3,0-1-1,0-2 2,0 1 2,-2-1-2,5 0 3,-5-1 1,1-3-5,-2 1 5,4 0 1,-5-2-6,2 0 6,0 3-5,-1-4 5,-1 0 12,0-1 1,0-3 0,-5 4-4,-1-3 3,6-1-3,-12 0 0,4 2-6,-5-4 5,2 2-3,-2 0 1,-1-1-12,-5 4-12,4-3-12,1 0-13,-3 2-14,-3-1-13,8-1-18,-6 1-20,-1 0-20,0 2-30,-1 3-36,5-5-32,-2 6-29,4-4-176,-2-1-463,4 0 206</inkml:trace>
  <inkml:trace contextRef="#ctx0" brushRef="#br0" timeOffset="169222.9456">16354 10580 8,'-10'0'185,"4"3"2,-2-1-5,2-2 3,-1 3-1,3-2-6,4-1-2,-9 1-4,8 3-7,1-4-5,-2 3 0,2-3-10,0 0-3,13 2-4,1-4-11,9 2 3,5-3-19,7 1-6,19-3-8,1-2-10,2 2-5,3 0-4,-6 0-15,0 1-8,-3 0-1,-15 3-5,-2-4-14,-2 3 14,-4-1-20,-5 2-3,-6-1-2,-3-1-4,-2 2-5,-2-3 1,-3 3-9,0-1-3,-3 1-12,1-3-11,0 1-13,-3-2-10,-2 4-19,0 1-23,-7-8-17,2 1-20,-4 5-23,-4-2-20,-8 0-17,0 0-13,-9 1-3,2 3-8,-4 2-9,-1 0-136,1 2-372,0 3 166</inkml:trace>
  <inkml:trace contextRef="#ctx0" brushRef="#br0" timeOffset="169458.569">16455 10689 64,'-5'4'168,"1"-1"-1,4 1 5,-2-1 3,2-3 5,2 7-3,7-5-4,-4-1-1,8 1-7,-1-3-7,8 2 0,3 1-16,7-2-8,3-3-12,3 2-14,-1-4-13,2 2-5,-1-1-7,0-1-15,-1 3-16,-1-3-23,-1-1-22,-1 0-20,-5-2-20,2 3-22,-3-6-14,-2-2-15,0 4-17,-6-3-24,1 3-10,-4-4-8,0-2-13,-2 1-1,-2-1-7,-4 1-107,-4-3-293,-3 0 129</inkml:trace>
  <inkml:trace contextRef="#ctx0" brushRef="#br0" timeOffset="169777.8914">16938 10304 101,'-5'-7'156,"-2"2"6,1 1-1,1-1-4,1 2-3,-1 0-6,4-1-5,1 4 0,-4-3-1,4 3-15,-2-5-4,2 5-8,-3-2-9,3 2-9,-4-2-7,4 2-9,0 0-6,0 0 3,0 0-12,0 0-4,23 4-2,-9-1-3,4-1-1,0 3-3,9 0-5,-5 0-2,6 0-1,-1 2-14,-7-3 2,10 6-3,-9-5-3,1 2 0,-3 0-5,-1 2-3,-2 1-4,-4 1 3,2 1 3,-5-3-1,-4 3 5,2 3 0,-6-3 2,-2 6 2,-3 3 2,-1 4 2,-7-2-2,1 2-2,-2 3 2,-2-3-3,1-3-3,-3 1-1,1-1 0,-3-2-1,9-3-4,-4 4-2,1-6-3,3-1-2,0-1 5,-3 2-5,4-6 0,3 1-9,-2-2-16,2 1-21,-1-1-33,2-2-27,1-4-35,-1 3-26,3-1-25,0-1-20,2-3-35,-2 4-182,2-4-451,0 0 199</inkml:trace>
  <inkml:trace contextRef="#ctx0" brushRef="#br0" timeOffset="171974.3386">17857 10364 176,'3'-4'191,"0"1"-2,0-2-11,0 2-5,-3 3-8,5-4-10,-4 2-7,-1 2-10,3-4-6,-3 4-9,2-4-6,-2 4-8,0 0-11,5-2-5,-5 2-9,0 0-10,0 0-4,0 0-4,0 0-11,0 0-6,1-3-3,-1 3-6,0 0-3,0 0-5,0 0 3,0 0-5,0 0-4,0 0 2,0 0-10,0 0-1,0 0 3,0 0-1,0 0-3,0 0-3,0 0-2,0 0 1,0 0 1,-1 10-4,1-10 1,0 0-2,0 0 1,-5 5-5,5-5 3,-1 4 0,1-4-5,0 0 1,0 4-1,0-4 1,0 0 7,0 4-8,0-4-1,0 0 0,0 0 4,0 0-2,-1 4-2,1-4 2,0 0-6,0 0 7,0 0-3,0 0 2,0 0-1,0 0-2,0 0 3,0 5-2,0-5 0,0 0-2,0 0-1,0 0 4,0 0-1,0 0 2,-3 3 1,3-3-1,0 0-3,0 0 6,0 0-2,0 0 3,0 0 1,0 0 3,0 0-1,0 0 3,0 0 3,0 0 0,0 0 7,0 0 3,0 0 3,0 0 2,0 0-4,0 0 0,0 0-6,0 0 9,1-17-11,-1 12 1,-1-2-6,2 1 0,-1-4-1,-1 0-3,0 1 2,-3 1-6,3 0 3,-5 1-3,3 0 0,1 0 0,-2-1-2,-2 1 0,4 3-1,-2 0 2,0-1 1,-1 0-6,-3 2-1,-5-1-1,7 3 8,-6 0-6,2 2-3,-1 1 5,2 2-4,-1 2 1,-4 4 0,4 2 0,-3 2 0,4 0-1,-5 11-1,5-8 3,2 5-1,1-1-2,1-2 2,2-1 12,2 6-14,0-3 2,3 4 1,0-6-2,5 7 1,-2-7 0,4-1 2,-2-1 0,1 2-1,3 3 3,-1-4-2,1-2 1,0-2 1,0 3 13,-1-2-15,-6-3 1,3-3-1,-1-1 1,-3-1 1,-1-2 15,0 0-8,1 0 2,-3 0 4,-5-1-1,1-1-1,-5-3 0,-4 3-4,-4-3-1,-2-3 1,-1 3 2,-7-5-5,-3-3 4,4 6-11,-1-6 6,5 2-1,0 4-6,1-1 4,1 1-2,8-1 0,-5 1-1,4 1 2,3 2-3,2 0 0,0-1-3,2 3-1,0 2 7,4 1-5,-1 3 1,3 0 1,2 2 2,1-2-3,1 0-2,2 3 6,0-4-6,4 2 0,2-1 1,1-1 1,4-1 0,2-2 5,-1 0-10,4-5 1,4-1-2,4-5-9,-4-2 1,6-4-12,-4-3-4,4-6-2,-2 2-4,2-4-2,-7-3-1,9-7 4,-12 3 0,-2 1 1,3-12 4,-5 9 1,-1-11 0,0-3 8,0 2 4,-8 10 4,0 1 10,0 3 2,-4 4 9,-1 8 5,1 1 3,3 3 3,-6 2 5,-2 3-4,3 4-4,-3-1-4,0 2-3,0 4 0,0 0 1,-3 17-1,3 2-1,-2 4 2,-4 3-1,3 3-3,-1-2 1,0 3-1,-1 1 1,5-1-3,-4-1 2,4-1 1,0 0 0,0-1-3,0-9 3,4 2-3,1-2 1,-1 1-6,6-5 6,-2 1 8,0-6-11,-2-1-9,7 0-1,-2-4-2,2-4-3,3 0-1,0-3 3,1-4-5,2-3-1,-4-2 3,1 0 0,0 0 0,-1-10 5,2 3 2,-4 4 2,-4-2 3,1 0 6,-1 2-2,-1-1 5,-4 5 0,2 3 7,-3-1-2,-1 5-2,-1-2-2,3 3-1,-4 3-1,0 0 5,0 0-6,-4 17 1,1-7 1,-1 2-2,-1 4 1,3 1-2,-2-3 8,2 4-9,-1-3 2,3 2-4,0-5 4,0 2-1,3-3 1,-2 0-1,3 1-1,1-2 3,-2-4-2,1 0 7,3-2-8,-1-1 2,0-3 4,0 0-3,3 0 2,1-2-1,2-2 3,-2 0-5,-1-3 3,-1-3 1,-1 1-4,3-6 4,-3 1-2,-1-3-4,-1 0 2,-3-1 0,-2-1-1,1-1-2,-2 4 8,-1-3-10,-3 3 2,1 5-3,-1-1 2,1 2-1,-5 1 1,4 4-4,-2 1 0,-1 3-1,-2 2 1,0 3 4,0 1-2,-3 5-2,2-1 4,2 1-1,1-1-1,1 3 1,2 3-1,0-3-1,2-1-1,2 2-2,0-3 3,3 0 2,1 0-2,1 0-3,0-1 4,1-5-1,5 1 1,1 0 3,1-2 0,2-3 0,-1 0 1,6 0 1,-1-5 0,2 0 10,-2-2-7,-3 2-1,3-5 1,-1 0-2,1-1 2,-6 0 11,1 0-6,0-1 7,0 1 8,-5 2 3,-2 2 4,0-3 9,3 3-3,-4 0 4,-2 2-3,0 0-4,-1 0-11,1 3 3,-3 2-4,0 0-2,0 0-1,0 0-2,5 9 2,-5 1-5,0 0 2,-1 3-6,1 0-3,-2 2-2,0 0 2,2-3 4,0 0-1,0 0-1,0 2-5,0-3-2,-3-2 4,7 3 2,-3-3-5,-1-1 1,2-3 5,-1-1 2,-1-4 15,2 9 8,-2-9 4,4 6 20,-4-6-8,0 0-21,16-12 2,-6 5-1,2-2-9,1-2-5,1-3 0,4 2 0,-1-1 12,-2 4-9,2-3-15,-3 5 2,1-3-1,-5 7 5,2-1-5,-1 4-6,0 0-3,-2 2-2,1 3 6,-3 1-5,1 0-1,2 2 1,-3 1 9,0 0-1,-1 1-4,2 0 3,-4-2-1,1-1 3,-1 0-3,1-3-5,-1 1 2,0 0 7,1-2 1,0 0-3,-1-3 5,1 1-1,-5-1 4,12-2-4,-6-3-1,-1 0 1,2-2 3,-2-2-3,0 2-4,1-4-2,-2 1-3,0-1 6,-3-3 16,-1-1-20,1-1 1,-2 0-1,-1-1-9,0 4 20,-3-3-9,1 2-3,3 0-2,-3 4-9,0 0-7,2 3 5,-2 2-24,0 0-24,-1 0-23,-1 1-20,-1 4-30,-3 1-24,1 1-31,0 2-41,3-2-24,-1 2-33,1 0-217,-2 2-545,3-3 241</inkml:trace>
  <inkml:trace contextRef="#ctx0" brushRef="#br0" timeOffset="172912.7354">19017 10451 95,'0'0'206,"0"0"-5,0 0-18,0 0-15,4 1-8,-4-1-7,0 0-7,0 0-5,1 5-1,-1-5-2,4 4 1,-2-1 8,-2-3-11,7 0-6,-7 0 2,12-4-3,-5 1-5,1-2-5,2 0-3,-1 2-9,-1-3 2,2 0-13,-1 1 3,-2-2-10,-1-1-2,-1-1-7,-3 4-1,2-4-10,-4 1-4,3 1-7,-6 2-7,3-2-4,-4 2-7,2 0-1,-6 4-10,2-1-8,-3 1 2,-4 4-4,2 6-2,-6-2-6,2 3 4,-2 2-4,2 0 2,1 5-4,5-3-12,0 1 6,1-1-19,1 1-4,3-3-5,2-2 0,0 2 3,3-3-2,0 0 6,5-1 6,-3-1-8,5-1 5,1 0 1,1-3 4,2 0-1,4-1 2,0-2-1,0 1 1,3-3 5,-2-2 1,1 1 1,-4-1-2,-3-2 1,6 0 1,-2-2 2,-6-1 2,1 1 0,1-4-5,-1 0 1,0 0 4,-1-2 1,-5 1-4,4-1 7,-3 2-2,0 1-1,-3 0 4,1 2 8,-2 0-12,-1 2 6,2 3-3,-1-1-4,-1 0 0,2 1 0,-2 4-5,2-3 0,-2 3 3,0 0-3,0 0 1,9 9 4,-2-3-6,-2 0 13,1 0-8,1 0 0,1 2-2,3-2-4,-2 2 7,0-2-7,1 1-7,-1 0 6,-1 0-4,5-2-2,-4 1 1,1-1-1,1 0-4,0-1-1,-1 0-1,3 0-1,-3-2 0,3 2 0,-2-2-2,3-1 10,-3-2-6,1 1 8,2-2 1,-1-3 5,-4 3-3,5-5 0,-2 0 7,2 0-4,0-4 1,-5 2 0,5-3 8,-1 2 10,1 1 2,-6 0 18,2 1-1,-2-2-2,1 2 10,0-1 12,1-1 5,1 1 18,-4 3-1,1-2 8,-2 3 5,-3 2 7,3-2-1,-3 1 4,2 1 0,-1 0-4,-4 3-1,4-3 1,-3 0-5,-1 3-3,5-4 0,-5 4 2,4-2-2,-4 2 0,0 0-1,1-6 1,-1 6 2,5-2-3,-5 2 0,0 0 2,0-2-1,0 2-1,0 0 6,0 0-6,0 0 2,0 0-6,0 0-7,0 0-2,0 0-9,-9 10 4,8-8 0,1-2-9,-5 7-7,1-6 1,4 3-10,-4-1-1,3 2-5,-4 0-3,5-2-2,-3 2-8,-3 1 5,3-1-7,-1 5-2,2-4 2,-4 5-8,3 1 4,-3-2-5,-1 4 7,0 2-14,0 1 1,1 0 3,-1 1-2,1-1-3,1 2-3,-4-3-1,6 2 3,0-1-3,-1 2 1,1-1-1,3 0 3,-2-1-2,-1 0 3,-2 0-3,5 2 2,0-2 1,0-5-5,-2 1-3,0 2-17,1-2-25,-2-2-27,5 1-39,-6 0-55,1-3-76,1 1-46,-1-5-61,1 2-58,2-1-93,0-6-401,-2 4-975,2-4 431</inkml:trace>
  <inkml:trace contextRef="#ctx0" brushRef="#br0" timeOffset="174954.327">20608 10449 63,'0'-5'170,"0"0"-6,-1-2-12,2 2-10,-1-5 6,0 1-8,0 0-1,-4-1-7,4-1-8,-1 0 5,1 1-7,0 4-2,-4-2-5,2-1-7,2 3-7,-3 0 0,3 0-10,-4 1-10,-1 3-8,0 0-6,-4 2-8,-1 7-7,-4 3-7,-4 9-2,-4 0-2,-1 5-8,-1 2 0,2 2-3,2 3-3,3-1-5,1 1 0,3-1-1,5-3-4,2-2-6,3 0-3,3-7 2,3 1-7,1-1-1,0-6-5,4-3-1,1 0 0,0-3 2,1-3-1,3-1 0,0-2 7,6-5-8,-2-1-1,1-3 6,-2-1-1,0-3-4,0 0 11,-3 1-8,0-5 2,-2 0-2,0 3 6,1 0 4,-3 1-1,-4 1 5,-1 2 2,0 4-1,2-1 2,-3 3 2,-3 0-2,0 0-9,0 4 0,0 0 2,0 0-1,0 0-2,0 16 3,-3-6-5,3-1 3,0 5-6,0-2 2,0 0-1,0 1-1,3-1 3,-3-2-2,3 4-1,-1-5-7,3 0-1,-1 0-2,1-2-4,0 0-3,0-3 0,2-1-3,-3 0-1,2-1-2,-2 1-5,6-4-7,-10 1-2,13-4-3,-6 3-7,0-3-3,-1-2-3,1-1 0,-5 1-7,2-3 7,-1 1-2,-2-1 1,-1-4 5,-1 5 5,-1-4 2,-1 1 4,-1 1 8,1 0 2,-2 0 14,1-1 0,-2 0 7,1 2 15,2 2 2,-2-1 6,1 0 14,-1 2 4,4 0 0,-2-3 5,3 4-6,0-2 0,3 1-3,-2 0-3,4-4 0,3 3-1,-1 0-5,5 2 0,1 0 1,5 1 4,-1 3-7,-2 2 5,3 3-1,1 2 0,0 3-3,0 1 5,-4 4-3,-2-2 2,0 2 2,1 0 2,-6 2 0,-2-5 2,3 4 13,-6-3-8,-3-1-1,2 1 4,-4-5-3,4 3 2,-4-4-2,2 4-1,0-7 9,0 4-1,-2-5 5,2 4 10,0-6 10,-1 1-1,1-1 4,0 0-10,0 0 8,0 0-13,-4-12-4,4 5-2,3-5-12,1-4-2,-2 4 2,6-4-7,1-1-10,0 1 11,0-1-6,5 2-10,-2 0 9,2 2-13,1 1 1,2 1 2,0 4-7,-2 2 5,3 3-8,-4 2-2,3 3-1,1 3 12,-5 4-13,2-3 1,-4 6-1,-4-1-2,2-1 3,-5-1 0,-2 2-5,-1 0 6,-2-4 0,0 4 4,0-5 5,-1 2-12,0-3 14,0 2-9,-1-4 2,0 0 0,1 0-1,0-2 2,2-2-1,0 0-3,0 0 2,0 0 0,0 0-9,0-18 3,3 9-2,4-3 5,0-3-7,3 0 4,3 0-5,-4 1-3,2 0 10,3 3-1,2 0-4,-5 4-1,2 2 4,-3 0-5,3 3 2,-1 2 12,-1 1-25,-2 5 0,0-1 4,-3 2-4,1 4 1,0-2 5,-4 0-7,2 3 5,-2 0-7,-2 0-3,0 1-13,-1-3-12,3 0-17,-2 1-19,0-3-20,-1 3-19,2-1-21,-2-3-25,2 1-25,1-3-15,-1-2-19,1 1-11,2-2-18,-1-2-130,-4 0-418,11-4 185</inkml:trace>
  <inkml:trace contextRef="#ctx0" brushRef="#br0" timeOffset="175214.9178">21541 10464 50,'5'-34'138,"4"2"14,1-18-5,-2 1 4,1 1 11,0 2-2,-5 12-2,3 2 4,0 8 2,-5 5-2,0 6-6,0 2-21,-2 5-16,3 2-12,-2 4-9,-1 0-8,2 27-2,0 5-7,0 23 3,0 2-5,-8 26-4,-2-22-6,3 23-1,-1-23-12,-1 24 0,2-25-3,-2-4 1,1 0-11,3 0-15,-6-6-23,2 0-22,-2-16-27,2 0-33,0-2-35,-4 0-23,5-9-33,1-6-25,-4 1-42,5-7-127,-1-3-392,0-1 174</inkml:trace>
  <inkml:trace contextRef="#ctx0" brushRef="#br0" timeOffset="175477.1853">21550 10733 102,'5'-28'242,"3"-1"7,-1 4-8,3 2-13,1 0-12,-5 5-13,5-1-12,1 2-8,0 5-9,-1 0-15,3 0-9,3 0-12,0 4-6,0 1-5,0 2-6,2 2-10,-1 1-7,3 4-10,-2 1-4,-3 0-2,1 4-10,-7 0 9,-1-2-11,-3 4-5,0-1-2,-3 1-9,-4 2 8,-1-2-11,-2 2-2,-9 4-1,-1-5-15,-8 5-3,-1 0-2,-2-4 0,0 1-14,5-7-7,-7 3-19,4-4-24,4 3-13,0-2-22,2-5-19,-1 3-19,4 1-24,3-2-28,-1-1-42,2-2-29,4-3-32,-1-1-226,2 0-523,1-2 231</inkml:trace>
  <inkml:trace contextRef="#ctx0" brushRef="#br0" timeOffset="176128.7535">22206 10451 3,'1'-4'196,"3"-3"-4,0 2-10,-2-2-5,3-3-3,-1 2-11,-3-4-1,3 0-9,-1-2-7,-2-5-8,-1 2 1,0 2-10,-1 3-5,-1 0-2,1 2-6,0 2-8,-3 0-2,1 5-23,-3 0-10,0 3-4,6 0-8,-17 13-7,2-1-2,-2 9-9,-1 1-2,0 2-4,4-2-3,-4 2-4,4-2-4,0 0-2,4-5-1,5 0-1,1-5-6,3 0-3,-3 2 1,6-4-2,-3 0-5,2-3 5,2-2-3,0 2 5,0-2-5,3 0 2,-3-5-2,8 2 1,-4-4-1,2-1-3,0-2 2,3-4-2,-3 2-3,1-5 2,0-1 0,3-4-3,-7 3 1,3-5 1,-4 2 2,2 0-2,-1 2 7,-1 5-9,-1-1 7,-3 2-2,-1 3-1,2 0 0,-2 2-6,2 2-2,-2 2-2,0 0 3,0 0 0,0 0-3,0 13 2,0-3 3,-4 0-2,4 2-1,0 0 4,0 1-5,2-1 2,-2-2 0,2 2 0,2-2 0,0-1 3,-4-2-1,5 1 3,-1-2-2,3-3 3,0 2 1,3-1 1,3-1-7,0-3 3,4-3 0,-3 1-2,4-5 1,-1 3 0,-1-1 2,1-4-6,1-2 4,-4-1 0,0-2-5,-1-3 10,0 0-8,-4 0 0,-2 0-7,0 2 4,-1-1 2,-2 4-4,-1 2-1,-2 0 3,0 5-2,-1-2 1,0 2-4,0 3 1,0 2-7,-2-5-8,2 5 0,0 0-6,0 0 0,-3 15 5,6-4-4,-2-1-6,1 0 5,2 4-1,0-2 6,0 0 2,6 2 0,-6-3 1,1 0-3,2 4 4,-4-5 0,1 0-2,-1-2-3,2 3-5,-3-4-9,-2 4-9,4-2-11,-6-3-18,4 2-19,-4-3-23,0 1-16,2 1-23,0-4-21,-2 1-155,2-4-361,0 0 159</inkml:trace>
  <inkml:trace contextRef="#ctx0" brushRef="#br0" timeOffset="176860.3007">22695 10374 166,'4'-5'176,"0"2"-9,2 1-13,-4-1-17,-2 3 0,6-1-9,-6 1-8,0 0-6,7 4-4,-7-4-2,4 5-9,-1-2-4,1 1-4,1-1-6,-2 0-3,3-1 1,1-1-1,-2 0-9,4 2 1,-2-3-2,-7 0 1,15-4-4,-5 1-5,-1-1-5,-1 0-6,3-1 6,-2-2-9,-2 5-1,-1-6-2,2 3 4,-3-2 5,-1 2-1,1 0 0,-3-1-1,0 1 2,-1 0-2,0 0-10,2 1-3,-3 0-4,0 4-7,0 0 0,-13-1-3,13 1-5,-21 7-5,9 3 0,-6 4 2,-1 3-1,-2-1-6,7-2 6,-6 4-14,6-4 8,1-1-2,3 1-4,-2 0-4,3-1-7,1-1-18,2-3-9,2 1-7,2-3-5,2 1-3,2 0-6,4-2-2,2-1-10,5 0-5,6 0-16,9-4-8,3 2-4,5-6-1,-4-2-6,4-1 5,1-1 3,-4-3 3,1 0 8,-7-2 6,3 0 2,-5-2 10,-2-1 5,-6 3 16,-3-3 11,-2 3 16,-1-4 18,-1 0 16,-1 2 14,0 1 9,-5 1 6,-2 3 4,0-3-2,-2 5 3,0-2-5,-2 4-1,0 0-7,-2 2-3,-5 3-1,9 0-5,-19 7-2,8-1-4,-4 3 2,-1 4-3,-2-1 3,5 4 2,-1-2-4,0 1 2,4-1 3,3 1-5,-2-2 1,-1 1-1,9-4 2,-3-3-5,4 0 5,0-1 3,1-1 3,3 1 9,-2-1 5,5-5 4,-1 1-1,2-2-1,4-2-1,-1-1-1,-2-4-6,8 0-9,-4-3 2,2-3-1,1-3-4,2-2-4,-5-3-3,1-3 1,0-1-2,-5-3-3,3 2 1,-1-4-6,-2-1 1,1 1 0,-1 2-2,-1 3 2,1 9 7,-4 2 9,-5 4 2,5 2-6,-5 2-1,4 5 1,-4 2-2,0 0-6,-9 21 4,4 4-4,-7 6 0,2 3 2,-2 1-1,-4 9 12,6-9-10,-3-2-5,3 0 1,2-1-2,1-4 0,3-2 1,1-6 11,3 1-13,0-4-1,5 0-5,-3-5-14,4-1-18,0-2-18,3-2-27,0-3-18,4-4-29,1 0-41,6-4-51,2-1-34,4-6-210,-2-2-495,0-4 219</inkml:trace>
  <inkml:trace contextRef="#ctx0" brushRef="#br0" timeOffset="177100.4755">23572 10205 149,'14'-29'201,"2"0"6,-4 4 12,-3 7 7,-2 3 0,0 0-2,3 5-15,-6 3-21,-2 3-16,0-1-22,1 2 3,-3 3-15,0 0-7,5 19-11,-2-2-4,-2 1-10,-2 8-4,-2 1-6,2 2-5,-3 0-1,-1-3-9,1 1-9,-1 0-3,2-1-9,0-7-4,0-1 0,1 3-9,2-2-1,0-4-10,4-3 1,-2-2-29,1 2-22,2-2-18,1-1-22,-2-3-22,1-2-18,4 3-29,0-7-26,0 0-15,3 0-33,0-6-22,-2 0-27,2-1-173,-4-3-455,1 0 202</inkml:trace>
  <inkml:trace contextRef="#ctx0" brushRef="#br0" timeOffset="177489.6536">23559 10226 187,'-8'1'195,"2"0"-9,-1 0-4,3 1-10,4-2-16,-5 1-4,5-1-6,0 0-2,0 0-3,0 0-8,27-5-6,-11 2-6,5 1-13,11-6-4,-6 1-6,4 2-1,-9 2-2,7-1-4,3-1 1,-11 5-4,0 0-7,-8 3-5,0-3-3,0 2 1,-5 3 1,-1 0-4,-1 0-6,-1 4 3,1 1-3,-5 2-3,3 3-9,-3 1-1,0-3-8,0-1-3,-3 2-2,3-2-2,5-1-12,-5-1 8,5-1-2,-1 2-2,0-3 1,4-1-5,-1-3 13,0-1-4,-1 0 2,8-3-3,-2 0-8,-2-4-8,3 2 11,-3-3-3,0-1-3,2-1-4,-3-1 5,-2-2-9,2-2 2,-1-1 4,-2 2 2,-2-3-6,-1 2 0,-2 0 1,-1 1-4,-1-1-7,-3-1-8,-1 3-3,-2 0-7,0 3-12,-5-3-9,-1 4-16,1 0-14,-1 3-16,-7 0-30,0 3-22,0 3-32,-1 0-34,2-1-35,6 1-25,2 2-252,-2 2-549,3-2 244</inkml:trace>
  <inkml:trace contextRef="#ctx0" brushRef="#br0" timeOffset="178197.761">24500 9997 19,'9'-14'263,"-3"6"2,0-2-7,-1 1-18,-5 4-16,5 0-25,-5 2-20,1-1-18,-1 4-17,0 0-15,-14 11-4,4 4-11,-9 2-9,1 3 1,-1 4-4,1-2 1,0 2-16,2 0-7,0-2-4,6 2-6,1-5-9,3-2-6,2 0-11,1 0 24,3-3-9,4 0-12,1-3-17,2-1-18,3-1-22,4 1-22,-2-5-19,0-3-20,7 0-20,1-2-17,0-2-11,-1-2-10,-1-1-11,1-3-1,-2-1-2,6-4 7,-8 0 20,-1-3 8,-4 2 18,2-3 17,-2-2 11,2-3 22,3-3 17,-3 2 19,-2 5 28,0-3 21,-4 4 23,1 2 8,-1 4 12,-1 3 8,-4 0-4,0 4-3,2 0-12,-1 3-4,-2 1-2,0 0 2,-2 12 0,-2-2 3,1 9 6,3 8 2,-11 0 5,4 3-1,-1 0 5,-1 1 0,2 1 2,-1-2 5,0 0-3,4-3 5,-3 2-3,3-4 14,0-7-4,0-1 2,2-2-3,-1-2-3,3 0-1,-1-5-5,-1 1-3,4-3 6,-4 0-2,2-2 2,-1 0 8,2 0 9,-1-4 13,-1 6 16,1-6-2,0 0-7,0 0-20,0 0-7,0 0-11,0-15-8,1 5-4,1-1-16,2-5-8,-3 1-5,4-3-3,-1-9-10,0 1-1,3-1-6,-1-3-4,1-1-6,1-2-7,2 0-6,1 1-6,0 0-6,2 0-9,3 3-4,-2 0-5,0-2-9,2 6-6,0 2-3,1 1-2,-7 7-3,3 3 0,-2 1 1,1 4-3,-5 3 1,2 0-4,-4 4-6,3 2-3,-1 0-5,-1 3-4,-4 6-5,2-1 6,-4 2-4,-4 4 9,1 0 0,-5-6 2,-1 7-3,-5 2-2,0-2-2,-2-2-11,0-2-6,-7 4-11,9-7-17,-8 5-24,8-7-12,0 1-24,-2-3-17,1 3-20,5-4-23,-1-1-24,1 1-25,3-3-34,2 0-37,-2-1-180,1-1-565,6 0 250</inkml:trace>
  <inkml:trace contextRef="#ctx0" brushRef="#br0" timeOffset="178663.8559">24995 9949 247,'5'-5'274,"-1"2"-28,-4 1-22,0 2-16,0 0-18,0 17-7,-4-5-7,0 5-8,-1 9-11,-4 1-5,4-1-12,-4-1-6,4 1-9,0-2-6,2-3 1,5 0-4,-2-4-10,3 1-4,1-1-6,4-1 0,-4-4-10,1-2-5,4 0 1,-3-3 3,2 1-3,1-4 13,1-2-21,2-2-9,-3-1 2,1-3-7,0-1-1,-1-2-11,2 0-14,-3-3 8,2-4-2,1-1-9,-4 0-1,1-10-1,2 7 1,-1-7-7,1 2-2,-4 0-3,2-1-3,0-1-13,-3 2 11,-1 2-1,1 4-6,0 0 9,-1 4-4,0 2-1,-3 1 2,0 2-7,2 1 1,-2 1-10,2 0 3,-2 3-1,-1 1 5,3 0-4,-3 2-5,1-5 3,-1 5 4,0-4-8,0 4 5,0 0 7,0-6-11,0 6 5,0 0 0,0 0-4,0-3 4,0 3 0,0 0 7,0 0-9,0 0 3,0 0 12,0-4-26,0 4 11,0 0 4,0 0-7,0 0-8,0 0-17,0 0-21,0 0-18,0 0-17,0 0-17,0 0-14,-9 9-31,5-4-32,-1 2-27,-4 0-40,4-1-33,-4 3-234,-1 0-557,-3 2 246</inkml:trace>
  <inkml:trace contextRef="#ctx0" brushRef="#br0" timeOffset="180112.3835">24149 10729 19,'0'0'243,"0"0"-13,0 0-9,0 0-10,0 0-12,0 0-13,0 0-10,0 0 1,18 1-6,-8-1-5,11 0-13,5 2-8,8-2-7,0 1-12,16-4-4,4 2-7,-1 1-7,0 1-10,3-1-11,4 0-6,-2-1-1,6 0-7,-1 3 1,2-2-5,-3 0-4,-1-1-3,-1-3-2,-5-3-5,-15 6-9,-2-2-3,-2 1-3,-4-2-8,-1 1 2,-5-1 0,-6 1-6,-4-1-2,-2 2-4,-5 0-11,0-2 0,0 4-14,-5-3-4,2 1-9,-1-1-8,-1 1-11,-4 2-12,5-4-15,-1 4-14,-4 0-16,0 0-16,0 0-13,-15-5-24,6 5-17,-4 1-12,0 0-15,-7-1-27,-1 0-19,-8 3-153,-3 1-420,-1-2 186</inkml:trace>
  <inkml:trace contextRef="#ctx0" brushRef="#br0" timeOffset="180500.0626">24062 10819 40,'-11'3'207,"1"-1"-10,-1 3-5,5-3-5,1-1-6,1 2-6,4-3 0,-5 1-3,5-1 1,0 0 3,6 6 2,2-5-1,6 1 0,10 1-5,8-2 4,3-2-5,20-1-7,-2 1-12,2-2-7,5 4-4,2-1-9,0-1-9,3-2-7,-2 3-2,-2-3-14,1 3-4,-2-2-3,2-1-10,-4 1-6,-5-3-6,-13 5-7,1-5-4,-1 4-8,-5 1-10,-3-3 2,-1 0-4,-3-2-10,-6 3-1,-3 0-4,-2 0 5,-7 2-10,3-1-2,-4-2 2,-3 0-18,2 2-3,-3 1-7,-5 0-14,10-4-7,-7 3-7,-3 1-4,7 0-20,-7 0-8,3-3-14,-3 3-5,0 0-10,0 0-10,0 0-4,0 0-13,0 0-9,0 0-14,0 0-15,-17 0-17,6 3-15,-1-3-12,1 0-8,-3 1-14,-2 0-16,-4-1-161,-2 3-439,-1-3 194</inkml:trace>
  <inkml:trace contextRef="#ctx0" brushRef="#br0" timeOffset="180938.3589">24191 10858 117,'-10'-1'215,"10"1"-9,0 0-13,0 0-10,-6-1-10,6 1-8,0 0-10,0 0-3,0 0 0,0 0-2,16 4 2,-4-3-2,2 0-4,4 1 2,3-2-1,8 0-5,1-1-7,6 3-5,-1-3-10,5 2-3,14-1-9,-2 0 4,0 3-7,-12 1-7,0-3 1,13-1-14,-14 0-5,1 1-9,-1 0-7,1-1 10,-7 0-26,4 3-4,-6-2-3,-2-2-1,2 2-7,-9-2 4,-2 0-8,0 2-4,0-2-6,-7 1 0,2-2 4,-5 1-4,3 1 8,-7-1-20,3 0-4,-5 0 1,1-2-11,-5 3-7,10 0 3,-10 0-22,0 0-12,8 0-4,-8 0-9,0-5-13,0 5-11,0-5-3,0 5-7,-8-5-9,3 5-5,-5-2-10,1 1-9,-3 0-14,-1-2-6,-7 2-13,2 0-9,-2 0-4,1 0-4,-3 1 0,-5-3-10,3 3 3,-7 0-13,-1 0-118,-1 0-339,4-3 151</inkml:trace>
  <inkml:trace contextRef="#ctx0" brushRef="#br0" timeOffset="181383.1307">24060 10785 106,'0'0'142,"0"0"12,-7-1-5,7 1-12,0 0 2,0 0-6,-9 0-4,9 0-1,0 0 2,0 0-5,0 0 0,0 0 4,0 0-2,0 0 5,0 0 0,0 0-3,22 4-4,-8-2 1,4-2-2,10 7-6,4-4-3,4-2-1,5 1-8,16 2-2,3 3-8,-2-3-4,-3-3-9,4 4-4,-2 2-8,3-4-4,-5-2-7,1 3 6,-1-4-10,-2 0-9,-15 4-3,0-4-5,-1 0-2,2-1-3,-5-2-12,-1 3 7,-3-3-10,-1 2 12,-9 0-6,1-4-5,-2 3-1,-2-3-1,-3 5-2,-1-3 3,-4 2-2,-2 0-2,1-2-5,0 1-9,-5 0-8,3 2-3,-6 0-9,7-3-4,-7 3-13,4-2-5,-4 2-14,5-3-12,-5 3-7,-4-5-14,-1 1-13,-2 4-11,-2-3-18,-9 3-10,0 0-7,-4-1-12,-6 1-20,-3-1 0,2-3-19,-1 1-4,0 3-15,-2 0-138,-4 0-384,4 0 171</inkml:trace>
  <inkml:trace contextRef="#ctx0" brushRef="#br0" timeOffset="181797.3185">23936 10783 44,'-12'0'200,"2"0"-3,2 1-5,8-1-11,-9 1-4,4-1-11,5 0-9,0 0-16,-10 0-5,10 0-3,0 0 3,0 0 1,0 0-3,22 5 2,-3-5 3,8 0-5,7 0-5,3-1-2,19 1-9,2 1-3,6-2 0,0 2-12,-2 2-5,4-2-3,-1 6-10,0-8-7,-5 2-7,0-4-4,-8 2-2,-12-2-10,11 2-1,-15 1-12,0-3-4,-5 2-1,-1-2-3,0 2-1,-9-3 1,1 2-11,-4 1-5,0-1 2,-8 0 3,4 4-11,-4-4-1,-2 1-4,-3 0-3,1-2-3,-1 2-5,-5 1-4,9 0-9,-9 0 0,7-1-4,-7 1-9,0 0-4,0 0-6,0 0-4,6 0-5,-6 0-3,0 0-9,0 0-13,0 0-2,0 0-11,-16-7-15,10 6-8,-1-1-8,-3 1-14,-2 0-11,1 1-7,-2 1-2,0-2-17,-5-2-11,0 1-3,3 2-7,-7-1-146,-1 1-362,-2 1 161</inkml:trace>
  <inkml:trace contextRef="#ctx0" brushRef="#br0" timeOffset="182153.7225">24071 10750 180,'-5'-1'194,"5"1"-4,-9 1-6,9-1-4,-6-1-10,6 1-11,0 0-6,0 0-6,0 0-5,0 0-3,23 3-6,-7 0 0,12-2-5,8 0 5,1-2-13,17 5-4,2-3-6,4 0-3,0 1-7,0-2-7,0 3-4,3-3-11,-4 0-5,-2 1-5,-2 2-6,-15-5-7,-3 6-7,1-4-10,-1 0 7,-4 1-5,2-1-5,-7 0-6,-7 2 3,-1-4-10,-2 1 0,-5 0-2,-1 0 11,-1 1-15,-4 0-1,0-2-4,0 0-5,-2 2-5,-1-3-11,-4 3-8,8 0-9,-8 0-11,7-2-7,-5 0-10,-2 2-11,0 0-12,0 0-13,-8-6-10,8 6-14,-13-3-14,2 3-9,-2 0-17,-3-5-19,-5 3-12,0 1-11,-10 0-174,0 0-402,-2-1 179</inkml:trace>
  <inkml:trace contextRef="#ctx0" brushRef="#br0" timeOffset="182488.2747">24288 10761 33,'0'0'148,"0"0"10,0 0-6,0 0-1,0 3 6,0-3-5,13 4-5,-4-1 4,10-2-3,0-1 1,11 4 0,3-2-7,0-2-5,4 3-6,14-5-9,1 6-5,-1-6-3,1 2-12,-12 0-4,12 3-11,-11-2-3,10-5-8,-14 4-3,0 0 1,-1 0-16,0-2-2,-4 1-5,-4-1-5,-1 0-3,1 0-4,-6-1 1,-3 1-10,-4 2-2,0-3 3,-2 3-1,0 0-10,-7-2-2,6 0-10,-4 2-2,-2 0-6,-1-1-9,0-1-5,-5 2-15,8-2-5,-8 2-7,0 0-15,0 0-10,6-3-4,-6 3-19,0 0-16,0 0-9,0 0-17,0 0-9,-20 0-6,20 0-10,-18 2-13,6-2-2,1 0-21,-5 0-112,0 1-330,-1-2 146</inkml:trace>
  <inkml:trace contextRef="#ctx0" brushRef="#br0" timeOffset="183923.7103">12600 11361 118,'-11'-1'169,"11"1"-14,0 0-15,0 0 0,0 0-17,0 0-15,0 0-2,0 0-1,0 0-1,21-3-3,-8 1 0,6 1 3,2-2-3,4-1-9,3 4-4,4-4 2,0 2 0,7 1-5,0-3 4,12 0-4,5 0 0,0 0-2,2 1 2,4-3-5,5-1 4,-4 5-5,28-3-2,-31 2-2,30-3-3,-28 3-6,2 0 0,29-2-11,-27 4 0,29-2 9,-32-1-20,4 0-6,29 4-5,-31-1-5,27-7 1,-32 3-2,2 2-1,2-2-3,-1 1-3,-1 1-3,0 2-4,-2-5-1,4 3 1,-5-1-2,-6-1 0,-13 1 2,-2-1-4,1 0-5,-2-1 6,-2 1-7,-2-1 2,-4 1-3,-4 3-2,-9-1 0,6-1-6,-10 2 2,0 0-5,-4-1-6,1 2-5,0-2-11,-7 2-5,-2 1-9,7-1-12,-7 1-6,0 0-12,0 0-7,0 0-10,-21-5-10,11 8-10,-3-3-9,-5 1-12,-5 0-1,-3 0-13,6 0-10,-10-1 0,0 0-7,-2 3-19,-4-2-112,0 2-319,-14 0 142</inkml:trace>
  <inkml:trace contextRef="#ctx0" brushRef="#br0" timeOffset="184582.3233">13025 11301 87,'-31'0'121,"-1"0"-2,5-3-8,5 3-6,2 0-12,0-3-1,3 3-4,-1 0-1,6 0-5,2-1-5,-1 1-1,2-1 6,2 1-7,-2 0-4,9 0 3,-10-1-3,10 1 4,-6 0 0,6 0-2,0 0-1,-9-2 3,9 2 0,0 0-7,0 0-4,-9 0-4,9 0-6,0 0-1,0 0-1,0 0-3,0 0-7,0 0 1,0 0-1,0 0-6,0 0 1,-6 2-5,6-2-5,0 0 1,0 0-4,0 0 0,0 0 0,0 0 0,17 6 2,-8-3 2,2 0 0,8-1 2,-2 2-1,5-1-1,9 2 0,1 1 1,6-2 5,13 0 5,0 1-3,6 0-1,-1-4 1,5 3 2,-1-1 3,5-3-3,29 0 1,-30 0 7,1 0 3,26 0-20,-29 0 4,29-6-2,-29 5-4,1 0 10,0 0-15,-3-4-5,2 4 3,5-4-7,-2-1 5,-5 1-3,1 0-1,4-1 2,-1 4-6,-1-1 0,-2-2 1,-1 0 2,0 4 0,-5-2 1,-1 0-4,-16 3-8,3 0 8,-4 0-4,-4 0 0,6 0 0,-7 0-4,1 0 3,-4 0-2,0-1-4,-7 0 3,-1 1 0,-2-3-1,-7 3 4,0 3-3,0-3 0,-2-3 2,-2 6-1,0-3-1,-8 0 1,9 0-3,-6 1 2,-3-1 0,7 1-5,-7-1 5,7 0-7,-7 0 8,0 0-3,0 0-3,0 0-3,5 0 2,-5 0-2,0 0-5,0 0-5,0 0-8,0 0-5,0 0-4,0 0-10,0 0-8,0 0-10,0 0-11,5 0-10,-5 0-18,0 0-11,0 0-22,0 0-26,0 0-17,0 0-26,0 0-48,0 0-128,0 0-408,0 0 180</inkml:trace>
  <inkml:trace contextRef="#ctx0" brushRef="#br0" timeOffset="189924.3163">16083 10154 76,'0'0'74,"0"0"-2,0 0-2,0 0-5,2-7-9,-2 7 8,0 0-4,0 0-3,0 0 5,0 0-6,0 0-8,0 0 15,-2-3-5,2 3-5,0 0-4,0 0 2,0 0-2,0 0-9,0 0 7,0 0-7,0 0-5,0 0-8,0 0 11,0 0-4,0 0-4,0 0 1,0 0-8,0 0-1,0 0-5,0 0 8,0 0-4,0 0 0,-5 11 0,5-11-8,-1 5 6,-1-4-6,2-1 4,-2 3-1,2-3-6,-1 4 2,1-4-3,0 0 2,-3 4 2,3-4-1,-4 4-1,4-4 4,0 0-2,0 2 3,0-2-14,0 0 10,-5 3 10,5-3 2,0 0-4,0 0 8,0 0 1,0 0-4,0 0 7,0 0 3,0 0 1,0 0-1,0 0 1,0 0 4,0 0-5,0 0 5,0 0-5,0 0 1,0 0 1,0 0-3,0 0-3,0 0-3,0 0-6,5-12 1,-5 12-2,4-5 1,-4 2-2,3-3-1,0 3-4,0 0 2,1-2-1,0 1-2,1-1 1,-1 1 1,2-1 0,-1 0-4,2-1 3,-2 1-4,1-1 0,-1 1-5,3-5 2,0 7-1,-1-1 0,1-2 0,0 1-1,0-1 2,2 1-6,-3 0 5,2-1-2,1 1-2,1 1 4,0-3-4,1 5 2,4-8 4,-2 3-1,3 3 3,-2-5 0,3 2 1,0 0 2,3 0 0,-2-1-2,2 3 4,2 0-1,-5-1 1,1 1 0,4-2 1,-6 2-1,6 2-4,-4-1 0,-1-1 0,1 0 0,-2 2 4,2-2-3,1 1-1,-3 1 2,2-1 1,-4-1 1,4 1-2,-4 0-1,6 0 0,-3 1-2,-1 1 11,2-3-10,0 2 1,-2-2 4,3 1-1,0 1-2,0 1 5,4-2-3,-1-2 0,-5 4-1,4-1-2,0-1 1,-3 1 1,1-2-4,1 3 0,-1-1 1,-1 2 2,-6-3-2,1 2-4,4 0 2,-3 1-1,6-1 5,-3 2-5,2-4 0,-2 2-2,3-1 0,-2 0 1,1 0-2,-1 3 5,3-2-3,-3-1-5,4 1 3,0 1 4,7 0-3,-4-3-1,-5 3 1,8 1 2,-8-3 0,0 2-1,2-2 4,3 3-5,-4-1-3,-3-1 11,0 0-11,3 0 1,-2 1-1,0-1 6,1 0-6,-2 1 5,-1 0-5,5-2-1,-4 3 0,2-2-2,-1 2 4,1 0-2,-3-3 1,2 3 1,0-2 6,-3 1-10,1-1 1,1-1 0,0 2-1,0 0 2,-2 1-4,2-2 3,-1 1 8,1 0-12,0-2 0,0 3 4,0 0 7,0-3-9,-3 2 3,3-2-1,-2 2-4,2 0 0,0 1 2,-2 0-4,1 0 6,1 0-3,0-3 1,0 3-5,-1 0 2,3 0 4,-1 3-2,-4-6 5,3 3-7,0 0 2,-4 0 3,3-2-2,0 2 2,1 0-2,-3 0 3,3 0-3,-3 2-1,4-2 1,2 0 1,-5-2-2,2 2 0,-1-2 0,0 1 1,2 1 0,-4 0 1,4 0 1,-1 0-2,-1 0 4,1 1 1,-2-2-10,4 1 7,-1-1-3,-3 1-1,3 1 4,3-1 0,-4 1-5,0-1 2,1 2 4,1-2 3,-2 0-8,-2 2 0,2 1 1,-1-3-2,-5 0 2,6 1 1,-2 2-3,0-2 2,-2-1-2,2 1 3,-4-1-1,8 0 1,-3 0-1,1 0 15,-1 2-15,-2-1-2,6-1 0,-3 0 0,-2 3 1,3-2-2,1-2-1,-2 5 2,1-2-5,2 1 4,-1-2-6,0-1 3,-2 2-2,2 0 0,-2 1 1,1-2 0,-2 0-2,3 1 0,-3 0-3,1 1 5,0-3 0,2 3 2,0 1 0,2-1-1,-4 1 1,8-1 0,-5-2-1,5 3 0,2-2 0,-8 1 6,-1 1-7,9 0-2,0-2 1,-8 1-4,7 1 2,-6-2-1,-3 1 1,2 0 3,-2 2-2,1-4 1,-1 2-1,1 0 3,1 1-1,1 1-2,-3-3 4,2 1 1,-1-3-2,-1 3 1,2-2-1,0 3 0,2-3 4,-5 3 1,5 0-3,-4-4 0,3 2 3,0 4-2,0-2 1,-2-2-1,2 1 3,-2-1-4,-2 4 3,1-5-3,-1 2 4,0-1-2,3 5-1,0-3 2,-3-3 1,4 2 1,0 2 6,-2-4-6,-1 4-2,2 1 3,-1-2-3,-1-1 0,-1 2 0,0-3 0,0 2 6,-3 1-5,2-1 1,-2-2-3,-2 1 5,-1 0-1,-2 2-2,2-4-1,-4 1 3,0-2 4,1 1-6,-3-1-1,1 1-1,0 0 8,-2 1-4,-5-2-1,11 2 0,-4-4 5,-7 2-5,7 0 0,-1-2-3,-6 2-2,8 0 1,-8 0 8,11 0-10,-7 2 4,-4-2-4,0 0 0,0 0 4,8-2-2,-8 2-1,0 0-4,6 4 1,-6-4-3,0 0 2,0 0 1,5-5-3,-5 5-3,0 0 2,0 0 2,0 0 1,0 0-2,0 0-6,0 0 1,0 0-4,0 0-2,0 0 0,0-4-6,0 4-1,0 0 3,0-6-3,0 2-2,0 4-5,-4-7 10,-2 6-2,5-3-2,-3 1 1,0-3 1,0 2 7,-1-1-7,-3-1 3,2 3 5,-2-4-6,3 1-2,-6-1 8,1 1 1,1-4-4,0 5 4,-7-7-3,7 7 1,-7-5 3,6 3 4,-1 0-8,-1 0 8,-5-2 1,7 3 0,-6-3-5,1 2 8,2 1-2,-1 0 0,3 2 4,-1-1 4,-2 1 0,4 1-3,1-1 6,0 1 0,3 0 2,-1 2 0,1 1 2,1-3 5,-2 0-1,2 2-3,5 1 1,-7-4 3,4 3-5,3 1 5,-5-3 1,5 3-5,0 0-2,0 0-1,-8-2 5,8 2-4,0 0 2,0 0-6,0 0 3,0 0 1,0 0-5,-4-3 5,4 3 1,0 0-3,0 0 3,0 0-1,0 0-4,13 10 5,-9-6 2,1-1-3,-2 1 2,4 0-2,3 2-3,-2-3 4,3 2 1,-1 0-2,1-2 0,0 2 1,-1-1 0,-1 0-1,2-1-4,-1 0 7,3 1-5,-4 1 1,1-5 3,1 3-5,0 4 2,-2-5-1,1 1 2,0 0-1,0 1 0,0 2-5,-1-5 6,-1 2-4,1 0 2,-2-1 3,0 3-3,1-1 1,-2-1-2,2-3 1,-1 2 0,-2 4 0,4-2 3,-2-2 0,-3-2-6,5 3 3,-3-1 4,2 3-4,-3-3-1,0 1 1,-2-1 3,2 0-2,1 0-2,-2-1 2,-4-1 0,8 2-4,-4 0 4,-2 1-3,-2-3 3,4 0-1,-4 0 0,0 0-5,8 0 2,-8 0 3,0 0-4,5 4 6,-5-4-3,4 1 2,-4-1-1,0 0-2,0 0 2,9 2 1,-9-2-3,4 1 4,-4-1-4,0 0-2,0 0 5,0 0-3,0 0-1,0 0 3,2 2-6,-2-2 3,0 0-2,0 0 1,0 0-4,0 0-1,0 0-3,0 0 1,0 0-5,0 0 3,0 0-1,0 0-4,0 0 1,0 0 3,0 0 0,-9 5-1,9-5 4,-6 4 0,-1-3-3,1 1 6,-2 1-2,-1-1-3,0 0 6,-2 3 0,-1 2 0,-2-4 0,0 4 3,-4 2 0,2-4-1,-2 3 2,4-1-3,-5 0 4,-1 3-1,3-3-1,-4 0 1,7 3 5,-1 0-2,2-5-1,-5 1 3,7 2-5,0 0 0,-1-2 1,1 0 0,0 1 1,2-2 4,-1 1-3,2 0-2,0-3 3,1 3-3,3-1 5,-3-2-5,2 1 4,0 0 0,0 1 0,0-1-1,1-2 7,-1 3-6,4-3-3,-2-2 4,-3 5 0,6-5-2,-3 3 1,2 0 0,1-3 4,-4 2 2,4-2-1,0 0 0,-4 4-1,4-4 1,-2 3 1,2-3 0,0 0-1,-4 2-1,4-2 2,0 0 1,0 0-6,-3 3 6,3-3-1,0 0 6,0 0-5,0 0 2,0 0 3,0 0-6,0 0 3,0 0-2,0 0 3,0 0 0,0 0 1,0 0-5,0 0 7,0 0-3,0 0 1,0 0-3,0 0-1,0 0 2,0 0-3,0 0 1,0 0-1,0 0-6,0 0 4,0 0-2,0 0-1,0 0-6,0 0-14,0 0-15,0 0-14,0 0-11,0 0-22,0 0-34,0 0-26,0 0-18,-14-5-148,9 5-329,-5 0 145</inkml:trace>
  <inkml:trace contextRef="#ctx0" brushRef="#br0" timeOffset="195296.3943">19712 11339 123,'4'-7'150,"0"-2"2,1-1 2,-3 0-2,0-7 6,4 3 5,-4-1-4,-1 0-4,5-2-4,-3 0 2,0 0-7,-3 0-2,2 0 2,-2 7-8,1 2-3,-1-4-8,0 7-9,0 1-17,0-1-4,0 5-16,0 0-9,0 0 1,-9 18-4,3-2-3,-3 9 0,0 3-5,0 1-3,-3 2-3,0 1-3,2 0-2,-3-2-2,0 2 0,4-4-5,-4 1 7,4-4-5,-1 0-5,4-7 2,-2 1-1,2-1 2,-2-2 2,-2 0-4,5-7 2,-2 0 15,4 1-14,0-4-6,-2-1-3,2 0 4,2-1 6,-3 1 0,4-2 6,-4 0 17,4-3-5,0 0 9,-3 3-5,3-3 2,0 0-8,0 0-4,0 0-8,-3-9-3,3 1-4,-4 4 1,8-6-7,-4 4-6,1-6-4,-1 0-6,4 3 2,1-3-5,-1-2 0,2 3-7,0-1-6,4-2 2,-4 2-2,6 0-6,-1 0 0,-2 4 2,5-3-3,-6 3 4,5 1-6,-1 3 1,0-1-5,1 1 1,-3 0-3,2 4-9,0 1 3,-3 1 0,0 0-8,-3 2 1,3 1-4,-6 2 4,2-2-1,0 3-3,-1-3 5,1 5-10,-5-1 9,-4 2-6,2 0-3,-6-1 0,3 0-10,-5-1 5,-2-2-1,3 1-1,-8 1-2,0-1 0,0-2-10,6 0 1,-7 0 5,4-2 0,-1 1 0,3-2-6,0 1 1,1 0-5,3-1 0,-2-1-1,0 0-8,2 3-6,-1-3-12,5 1-15,-3 0-13,2-2-19,5-1-27,-6 2-16,3-2-17,3 0-16,0 0-12,-2 4-208,2-4-461,0 0 204</inkml:trace>
  <inkml:trace contextRef="#ctx0" brushRef="#br0" timeOffset="196774.8923">19927 11422 185,'3'-4'223,"1"-1"-9,-2 2-9,-1 1-19,0-1-15,-1 3-17,0 0-6,0 0-6,0 10-5,-2-3-9,-2 2-8,-1 2-9,3 2-11,-4 1-2,0-3-5,1 1-9,3 0-7,-1-2-3,0 2-9,3-3-9,0 2-3,0-2 0,0 0-8,3-4-3,2 1-3,0-1-4,3-3 0,-2 1-3,3-2-1,2-1-8,0-2-2,-1-2 3,1 0-4,-3-3-5,3 2 1,0-4-1,-5 0-2,3-1-2,-2 0 0,1 1 0,-2 1 1,0 0-4,1 0-1,-5 0-1,2 3 4,-3-1 2,2 1 1,-2 4 3,1-2-7,-2 3-6,0 0 0,0-5-1,0 5 1,0 0-2,0 0-2,-6 14 0,4-8 6,-3 5-6,2-2 6,-1 1-1,2 0 2,0 0 2,1 0-4,0 0-1,1 0-2,0-3-1,-2-2 4,4 0 12,0 0-13,0-1 3,3-1 4,-1 1-4,2-1 0,-1-1-1,4-3 0,3-2 8,-3 2-13,3-3 2,0-1-7,0-2-2,-1-1 1,5-1-2,-5-3-3,-2 4 0,3-6 4,1 0 0,-4-1 2,1 3-1,-1-5 8,0 0-11,0 2 4,-1-4 3,-1 2-5,1-3 6,0 2-3,-3 0 0,2 2 1,0-4-3,2 4 9,-4 1-5,-2 6 2,3-4 2,-2 5 2,-2 0 0,1 3 5,-2 0-1,3-1-5,-2 1 7,-2 4-4,0-4 2,0 5 0,6-3 2,-5 1 4,-1 2 0,0 0-3,0-5-6,0 5 15,0 0-10,0 0-2,0 0 3,0 0-1,-4 12 2,1-5 3,1 2 4,-3 4 6,1 1 0,1 4 1,0 0 6,-3 7-3,-5 0 3,2 1 9,0 3-4,-1 0 1,-2 1-2,-1 3 4,0-2-5,-2 0 0,0 2 14,2 0-19,-1-1 7,2-2 0,-1 4-7,1 0 0,3-2-6,-5-2 1,3 0 0,4-1 7,-2 0-13,-1-3 2,1-3-11,3 2-2,2-6 7,-1-5 2,-1 3-4,4-4-4,0 0 8,0-2-13,1-1 5,1 1 0,0-1-4,0-3 3,1 0-10,1 1 0,0-3 2,0 0 10,1-1-21,0-1 1,4-3 7,0 0-7,-7 0-3,17-3-11,-6-1-11,-3-3-2,3 1-5,-1-3-6,3-1-5,-6 0-1,4-6 3,-4 0-1,-1 0 1,0-1 0,1-1-1,-5 0 15,-2-1-10,0 0 3,0 2 3,-4-2 6,-1 3 2,4-1 4,-4 3-1,2 2 0,-2 3 8,1-2 2,-1 4-2,-2-2-1,1 3 7,5 0 4,-3 0 3,1 1 0,1 3 0,-2-5-2,4 3 0,0-1-3,0 0-5,4-2-4,1-2-5,3 1-1,6-1 5,-1-3-6,2 3-2,8-5-4,3-3 3,-2 0-3,4-1 0,3-2 0,-2 2 3,-2-2-2,1 2 1,-4-4 5,0-1 1,-4 5 1,-1-4 1,-2-1 6,-2-1 7,-2 2 2,3 1 2,-7-3 6,4 1 6,-3 0 7,-3-2-1,-1 6 9,1-5 7,-2 5 1,1 2 2,-3 6 5,0-1 1,1-1-2,0 5 8,0 1-5,-3 0-3,3 2-3,-3 0-4,-1 0-4,0 1-2,0 4-1,0 0-2,0 0-2,-1 19 1,-3-1 6,0 5-2,-1 5 8,-5 2-1,4 0 0,-2 5-1,-5 11 18,-1-2-13,8-11 0,-1 2-4,-2-1-1,1 0 2,2-1-3,-3 1 2,3-5-2,-3 3 5,1-3-4,1 3 1,-1-3 2,1-2-3,1 3-1,-1-5 0,0-7-2,1 9 7,-2-8-9,2 1 5,2-2-4,0-1 0,0 0-6,3-4 3,-2-1-6,0 1 4,0-4 2,3 3-4,-1-4 1,1-1-3,0 0 0,1-2-1,-1-1-4,0-1 6,3 2-1,-3-5 1,3 3-5,1-1 1,-4-2 3,9-2-7,-9 2-6,12-6 11,-6 1-9,3 0 2,0-4-4,1-3-5,0 0-8,1-2-6,-2-1-7,-2-2 3,0-1 0,-2-2-1,3-5 7,-5 5-10,2-5 0,-3 0 2,-4 6 10,2-1-7,-2 1-2,0 2 5,1-3-3,-4 6 7,3-2-5,-2 0 5,0 5 2,-1 0-1,1-1 0,0 3 7,2-3 1,-2 3-2,1-2 2,1 6 12,-2-5-9,3 5-3,-1-1-1,1-3 4,2 5 0,1-4-3,-1 1 4,4-1-3,0-1 3,3 3-2,1-1-3,2 0-2,1 0-2,4-4-10,-1 2-11,4 0-8,6 0-17,-6 2-23,7-7-26,-8 7-17,2-1-26,6-6-24,-5 7-9,3-4-9,-5 3-16,-3-1-183,2 3-421,0-1 187</inkml:trace>
  <inkml:trace contextRef="#ctx0" brushRef="#br0" timeOffset="197459.9576">20962 11318 16,'0'0'155,"2"-7"-11,-2 7-3,0 0-9,0 0 0,0 0-5,0 0-4,0 0-4,0 0-1,0 0-7,0 0-6,-6 13-8,6-13 1,3 6-5,-2-1 0,2-3 0,-3-2 0,7 5-5,-3-3 4,3 1-7,0 0-3,-2-3-7,2 0-2,6 0-8,-4-3 0,2 3-5,-1-3 1,-1-1 5,-1-1-11,3-1-1,-2 0 1,0 1 0,0-5 4,-6 7 5,3-7-4,-3 4 2,1 1-2,-2-3-5,-2 1-2,3 2-10,-3 1-1,-3-1-3,2 1-7,-3 0-4,0 3 1,-2-2-10,6 3-3,-18 4-1,5 2 0,-3 4 0,1 2-6,-8 3 1,4 3 1,5-3-7,-1-2 9,2 4-5,3-2-4,-5 1 4,8 0-1,2 1-4,-1-3 0,3-2 0,4 3 5,1-1-3,1-3-2,2-2 0,2 1 0,2-3 0,2-2-2,1 2 2,-1-2 0,7-2-2,1-2 4,-2-1 2,3-4 2,0 1-10,0-2 6,-1-2-3,9-3 2,-8 0-4,8-3 6,-4 0-6,-6 3 5,4-6-8,-2-1 6,-1-2 0,-6 6-1,-3 2-1,3-4 0,-4 1-5,-5 3-3,2 0 0,-1 2-4,0 0-3,-3 3 4,-1 0-3,0 0-1,-2 0 3,0 5 1,1 1-3,0-6 1,0 6 2,0 0-1,0 0 2,-18 7 1,18-3 2,-5 7-5,1-5 8,1 5 0,3 1-2,-1 1 2,2 2-1,-1 3-1,0-2 2,3 2 0,1-5 2,-3 3-5,0-2 5,1-2 1,-4-1-1,4 2 1,-4-5-2,4 0 2,-4 4 2,4-4-7,-1-3 8,3-1-3,-2 1 4,3-1-2,2-1-1,0-2-2,4-2-2,3 1-5,1-4-4,1-3-11,1 2-7,2-3-3,-4 0-5,-2 1-5,0 1-5,0-2-3,-4 1-4,2 4 2,-3-5-10,-3 6-4,0-2 0,-1 3-14,0-5-7,1 4-9,-1-1-9,-4 3-8,1-1-12,-1 1-2,0 0-8,0-5-4,0 5 0,0 0-9,-10-3-11,4 2-110,6 1-292,-11 0 129</inkml:trace>
  <inkml:trace contextRef="#ctx0" brushRef="#br0" timeOffset="203230.4027">21689 10950 56,'0'0'91,"0"0"-6,0 0-8,0 0 0,0 0-10,0 0 10,0 0-13,0 0 2,0 0 6,0 0-12,0 0 6,0 0-11,0 0 9,0 0-5,0 0-2,0 0-2,0 0-4,0 0-6,0 0-6,-15 0-1,15 0-3,-12 1-5,5-1 0,-6 1 6,-4 2 3,-2-3-15,0 0 10,-3 2-1,-7 1-1,-3 1-1,5-7 4,-6 9-2,1-6 1,-3 2-5,1 1 3,-7-3-6,-9 0 1,-1 0 2,11-3-9,-12 2 4,-3-2 1,0 2-4,-3-6 0,0 3-3,-1 1-1,2-1 2,-2-2 1,1 0-1,-2 1-5,0 2 1,4-1-1,-3-1-2,4-2-1,-1 5 2,5-2-1,10 1-2,4 3 2,-3-1-1,1 2-3,3 2-2,0-3 0,3 1-1,2 0 1,1 2-3,0-1-2,4 1 6,3 0-4,-4-1 0,-2 0-2,1 1 1,8-1 3,-2 1-3,2-1-6,-1 1 5,0-1-1,-6 1-2,8-2 2,-3-1 0,0 0 0,3 0-2,-3 0 4,5 3-2,-3-6 1,1 3-1,1 0 0,0 0 0,4 0 0,0 0-1,-2-1-1,-2 0 5,4 1-1,-2-2-6,-2-1 6,0 1 1,5 1-1,-4-1-3,0 2 2,2-2-3,2 0 2,2 0-6,-2-2 10,1 4-10,2-1 4,1 1 3,2 0-2,1 0-3,6 0 4,-10-3-1,10 3-1,-9 0-2,9 0 2,-5 0 3,5 0-2,0 0 1,0 0 3,-8 0 0,8 0-3,0 0-3,-5 3 6,5-3-6,0 0 4,0 0-2,3 7 2,-3-3-2,0-4 2,0 7 1,-3-2 1,3 1-3,-1 1 4,1 4-3,-3-3 5,3 6 2,-2 1 8,-2 1-1,0 2 4,1 7 5,-3 1 1,1 1 3,-5 0 4,6 4 2,-5-2 0,2 2 1,-4-2 3,2 3 1,0 1-3,-3-3 3,0 1-2,3 0-1,-1-1-2,1-3 1,0 0 0,0-2 0,0-1 0,4-6-6,1 0-1,-1 0 5,0-1-2,2-3 1,-3 2-5,5-5 0,-2-1-2,1 1-4,-1-2-2,-2-3 0,5 1 1,-1-2-6,-1 0-3,1-1 3,0 3-3,-3-4-1,4-3-3,0 6 3,0-6-1,0 4 6,0-4-4,0 3-1,0-3 0,0 0 4,0 0 0,0 0-2,0 0 4,0 4-7,0-4 3,0 0-1,9 1-6,-9-1 3,14-3-3,-5 3 0,-1-1 2,5 1-2,2 0 1,2 0-8,2 0 5,2-1 5,7 3-5,3-2 1,-2 0-4,2 2 5,1-4-3,0 2-4,6 0 4,-4 2 0,4-2-1,-2 1-1,1 0 0,2-1 2,-3 3 1,1-3-2,4 3 2,10-2 1,-12 0 0,-1 1 7,0-1-8,13 3 1,-11-4-1,-1 1-3,0-1-1,-1 1 7,2 2-1,11 0-4,-13-1 0,0-2 0,-2 1 3,0 0-2,1 4 0,-6-7 1,5 4 5,-4 0-5,3-2 0,-3 3-1,-1 1 4,1-2-7,-5-2 2,2 1-3,-10 0 5,9-1 1,-7 3-2,3-3-3,-5-2 0,11 4 0,-7-4 3,5 2-2,-8 0-2,1 0 2,2 0-3,4 0 1,-6 0 2,1 2 3,-3-2-5,0 0 4,3-2-4,0 4-1,-1-2 12,-2 2-9,2 0-4,1-2 5,-4-2-5,6-2 6,-5 4-3,3-1 1,-3 0-2,4 1-2,0-1 5,-5 0 0,5 0-5,-3 1 5,2-2 0,-1 1-2,0 2 0,-3-1 1,0 2-5,3-2 7,-2 0 2,-5 0-5,4 0 5,-4 0-7,1 0 11,0 1-11,-2 0 0,0-1 4,0 0-4,-2 0-1,3-1 3,-3 2-1,0-1 0,3 0 3,-2 0-3,0 0 2,-1-1-3,0 0 3,1 1 1,-2-3-1,1 3-3,-4 0 3,0-1 1,0 1-3,-1 0 5,0-3-5,-6 3 1,12 0 2,-7 0-1,0-2-2,-5 2 1,12 2 1,-12-2 0,7-2 4,-4 2-2,-3 0-3,0 0-1,11 0-1,-11 0 0,8-2 0,-8 2 5,0 0-3,7 0-2,-7 0 2,0 0-2,7 0 4,-7 0 0,0 0-2,8 0-1,-8 0 6,0 0-2,0 0 6,0 0 4,0 0-3,8 0 4,-8 0 6,0 0-2,0 0 7,0 0 10,0 0-11,0 0 0,0 0 2,0 0 0,0 0-4,0-4-1,0 4-3,0 0-2,0-9 2,0 7-5,0 2 5,0-8-3,0 4 3,1-3 0,-1 2 5,-1-2-2,1 0-4,0-4 7,0 2-13,-2-3 3,2 0-1,-4 0 1,4-3-2,0 0-4,-2-3 5,-1 2-7,2 0 2,1-4-4,0 1 4,4 3 5,-2-1-5,-2 0 1,3 2 2,-2-5-2,2 1 0,-1 0-3,2 2-5,0-1 5,-4 1 0,4-1-7,-3-2 11,3 4-4,0-2-2,-3 0-7,0-3 9,-1 3 0,3-2-9,-2-5 0,-1 6 1,0 2 0,0-4-2,0 2 5,0 1-1,3 0 2,-6 1 1,3 1 1,0 3-7,0 2 8,-1 0 0,1 1-6,-3 2 0,3 2 2,0-1-11,-1 3 5,0-3 7,1 2-1,0 5-5,-4-5 3,4 1-2,0 4-6,0-5 2,0 5-6,0 0 5,0 0-12,-4-5 1,4 5-1,0 0-9,0 0-5,0-4-6,0 4-11,0 0-10,0 0-7,0 0-14,0 0-15,0 0-15,0 0-13,0 0-19,0 0-9,0 0 3,0 0-25,0 0-9,0 0-2,0 0-7,0 0-176,0 0-399,0 0 177</inkml:trace>
  <inkml:trace contextRef="#ctx0" brushRef="#br0" timeOffset="204661.5969">21740 11301 117,'-6'-6'139,"6"6"2,0-2-9,0 2-10,-4-4 1,4 4-4,-1-3-4,1 3 11,0 0-11,-4-2-3,4 2-9,0 0-3,0 0-16,0 0-4,0 0-12,0 0-4,0 0-7,0 0-7,0 0-1,0 0 1,13 9 2,-8-1 0,0-2 2,2 5-1,3-4 4,1 8 4,2-5 2,1 4 1,1-2 0,7 5-4,-4-5 5,0 2-4,6 2 2,4-3-2,-5 4-3,2-2-2,3-1-2,0 1 0,1-4-8,1 3 1,0-5-5,-2 6 1,2-4-1,-2-1-5,6 0 1,-3 2-2,2-4-2,-1 1 3,5-2-4,-3 3 0,2-4 1,0 0-3,0 1-4,1-3 8,1-1-7,-2 0 0,3 0-6,-1-1 2,0 0 0,3-1-5,-5 2 0,5-2-2,-2-1-3,-2 0 18,3 0-17,1 0-3,-4-1-1,1-2 0,-2 1-8,5 0 3,-1 1-2,-2-5 4,3 2 3,-2 0-5,14-5 1,-15 5-1,-1-1-5,14-5-1,-15 6 1,1-4 1,3 0 0,-2-4 3,12 1-5,0-2 14,-3-1-11,-11 5 0,-2-4-1,16-3-9,-15 4 6,0-2 1,1 1-2,-2 3-4,0-3 10,-2 0-7,-4 2 5,2-1-4,-3 3-2,0 0 1,0-2 1,-8 4 31,7-3-3,-7 1-2,0 2 1,1-3-11,-1 3-2,0-3 9,0 1-7,0-1 1,-2 0-7,8-5 0,-6 6-1,-2-3-1,7-2-3,-6 3 4,-2 0-4,0-1-6,2-1-1,-1 0-8,-6 0 6,4-1 2,-5 5-1,1-7-7,0 3 4,-2 5 2,-1-3-2,-2 2 8,2 1-11,-3 2 2,-1 0 15,-3 1-15,3 0-1,1 1-1,-5 0-2,1 1 0,-1-2 1,0 5-5,-7-6 0,3 3 5,-4 0-4,-2-2 0,-4 2 2,-5 1 0,-3-3-1,-6 4-3,0-1 5,0 3-1,-3 1 1,2-2 1,3 2-1,3-2 0,-2 1 14,6 1-10,-3-2-3,4 0 4,3 3 0,-2-3 0,4 2 0,3 0 2,1 0-2,0-1 6,4 0-2,5-1 1,-10 2 0,7-2 1,3 0 1,-4 3-2,4-3 7,0 0-1,-6 1 2,6-1-1,0 0 6,0 0 1,0 0-4,0 0 0,0 0 5,28-4-7,-16 4 15,0-1-12,5-1-7,2-1 1,3 1-1,7-1 2,-7 1 1,5-1-5,5-1 1,-3 0 1,-7 2-2,6-1-3,-5 1 5,-3-4 1,-2 5-1,-4-1 1,6 0-1,-12 0-5,3-1 8,-5 3-6,-1 0 1,4-1 5,-9 1-2,9-3 0,-9 3-3,5-2 0,-5 2 0,4-1 2,-4 1-2,0 0 3,5 0-2,-5 0-3,0 0 0,0 0 4,5 6 1,-5-2-3,0 2 2,1 1-2,2 4 4,-3 1-7,0 4 3,0 1 2,-3 1-1,2 1 2,-5 8-2,2-3 0,0 2 3,-1-1-3,1-1 3,4-3 0,-3-1 7,3 6-9,0-6 16,0-1-19,3 1 3,-3-1 2,0-2-1,2 2-3,0-2 5,-2 0-4,5-2 4,-5-2-4,2-2 2,0-2 1,-2-1-2,1-1 5,-1-2-2,3 2-3,-3-2-2,0-1 5,0 1 3,1 0 7,-1-5-9,2 6-9,1-4 3,-3-2 2,0 5-1,0-3 3,0-2-3,0 0-1,1 5 1,-1-5-1,0 0 6,0 0-5,0 7 9,0-7-6,3 1-2,-3-1-5,0 0 1,0 0 3,0 0 2,0 0-2,0 0 0,0 4 0,0-4 2,0 0 0,0 0-6,0 0 13,0 4-10,0-4 0,0 0-2,0 0 2,0 5 0,0-5-1,0 0 0,4 3 4,-4-3-2,0 0 2,0 0-4,0 0-2,0 0 6,1 2-2,-1-2 3,0 0-3,0 0 4,0 0-9,0 0 4,2 3-2,-2-3 2,0 0-3,0 0 2,0 0 2,0 0 1,0 0-2,0 0 0,0 0-6,0 0 1,0 0 0,0 0-9,0 0-5,0 0-6,0 0-5,0 0-10,0 0-11,0 0-7,0 0-13,0 0-14,0 0-13,0 0-22,0 0-17,0 0-22,0 0-18,0 0-16,-11-7-23,11 7-25,-10-5-134,4 3-406,-5-4 179</inkml:trace>
  <inkml:trace contextRef="#ctx0" brushRef="#br0" timeOffset="211081.4127">17308 11176 13,'0'0'167,"0"0"-7,0 0-5,0 0-6,0 0-11,0 0-16,0 0-2,0 0-9,0 0-8,0 0-2,0 0-9,0 0-4,0 0-17,12-7-5,-6 6-3,1-3-8,3 1-6,-1-1-5,3 3-11,7-2 6,0-2-2,2 1 0,7-1 2,6 2-1,0-1-1,5-3-5,-1 4 0,15-2 1,3-2 4,3 2 0,-1-2-1,3 2-2,2 1 6,0 0-7,2 0 1,27-1-1,-29 2-5,0 1-1,0 0-6,1 0 2,-1-3-3,6 3-2,-7-2-3,1 0 1,0 2-3,-3-5-1,-1 1-2,-2-1-3,2 2-1,-7-2 4,-13 2-3,0-1-1,1 2 0,-2-2 3,-5-2-6,-3 5 0,-1-4 2,-8 4 0,-4-1-2,-4 1-2,-1 3-2,-1-2-1,-4 0 1,-1 1-1,2 1-3,-3-3 1,-1 2-3,-4 1 0,7 0-6,-7 0-5,0 0-2,6 0-4,-6 0-3,0 0-9,5-3-16,-5 3-4,0 0-7,0 0-6,0 0-3,0 0-8,0 0-9,0 0-6,0 0-3,-20 3 0,13 1-4,-6-3-2,1 3-2,-8-1-4,-2 0 6,-6 3-5,-2-2-10,-2 0-63,-5 2-197,-1 0 88</inkml:trace>
  <inkml:trace contextRef="#ctx0" brushRef="#br0" timeOffset="211798.1775">17313 11269 32,'-5'3'104,"5"-3"-17,0 0 2,0 0-4,-7 0 0,7 0-2,0 0-9,0 0 2,0 0-1,0 0-6,0 0 3,0 0 2,0 0-8,0 0 2,0 0 1,19 4-1,-13-4 1,4 3-1,2-3 2,1 0-2,4 0-1,3-2-9,11-2 3,-3 0-5,4 4-4,2-4 0,2 1 0,1-2-4,14 3-2,-1-3 0,2 1 1,5-2-2,-1 4-2,6-1-1,-2 1-7,2-1 1,1 3 0,-1 0 0,2-1-2,-2 1-8,-4-3-6,1 6 3,-3-6 1,-1 3-6,-3 0 4,-1 0-4,-17 0-1,2-1-3,2-3 0,-5 1-1,1 2-1,-3-4 0,-1 3-3,-2 0 0,-5 0 1,-4-2 0,-1 2 1,-6-1 1,2 2-4,-4-2 3,-2 2 5,-1 0 0,1 1-1,-4-1 3,2 0 4,-1-1-2,-5 2-1,0 0 1,9 0-2,-9 0-2,0 0 1,7 0-4,-7 0-2,0 0 1,0 0 6,0 0-11,0 0 3,7-1-4,-7 1-1,0 0 3,0 0 0,0 0-5,0 0 4,0 0-5,0 0 6,0 0-4,0 0-4,0 0 2,0 0-2,0 0 3,0 0-6,0 0 3,0 0 3,0 0-3,0 0-2,0 0 1,0 0 1,0 0-1,0 0 1,0 0-4,0 0 3,0 0 1,5-1-2,-5 1 2,0 0 0,0 0 0,0 0 2,0 0 6,0 0-10,0 0-2,0 0 3,0 0-1,0 0 1,0 0 1,0 0 0,0 0 0,0 0 0,0 0 0,0 0-5,0 0-4,0 0-9,0 0-7,0 0-9,0 0-12,0 0-14,0 0-10,0 0-24,0 0-12,0 0-19,0 0-20,0 0-15,0 0-24,0 0-148,0 0-358,-25 1 158</inkml:trace>
  <inkml:trace contextRef="#ctx0" brushRef="#br0" timeOffset="216261.9985">3320 10815 19,'0'0'87,"0"0"-6,0 0 4,0 0-15,0 0 1,0 0-10,0 0-3,0 0 1,0 0-5,0 0-3,0 0 0,0 0 12,0 0-20,11-8-1,-11 8 6,5 0-3,-5 0-6,8-2 3,-2 2 5,-6 0-9,10 0 0,-2-2 0,-8 2-3,12 0-6,-6 0 6,1-1-2,0 1 3,5 1-3,-3-1-1,3 0 4,-2 0-5,3 0 1,5 0-4,-3-2-1,4 3 4,0-2 1,1 0-4,3-1 3,3-2-4,-3 0 4,6-2-4,0 3 2,-1 0-4,0-3-2,2 3 0,3 1-2,-6-1 2,2-4-3,1 2 1,-1 0-2,2 1-3,2-2-2,1-1-2,-3 6 3,1-4 3,1 1-5,-2 1-4,-1 1 3,1-2 2,1 0 0,0 2-3,1-2 0,-1 1 2,3 1-1,-2 0-1,-1-2-6,2 0 8,1 4-5,-3-1 3,2-5-2,-1 4 0,1-1-3,-2-2 4,1 4 0,0 0 0,-1-2-2,-1-1-6,1 1 8,1 3-4,-2-5 2,1 1 0,1 3-5,-3-1 6,-1 0 0,-1 2-2,0-3-2,0 2 5,-1-2-4,1 0 1,-5 3-4,5-3 4,-8 1-3,2 0 2,0-1-1,-1 1 4,0 2-4,1-3 1,-2 3 0,-1-1-3,2-2 5,-1 1-2,-1-1 0,2 3-1,-2-4-2,-1 3 3,0-2-2,-4 1-2,1 0 3,-2 1-1,1 1 0,-1-2-1,0 2 4,-1 0-5,-1-4-2,4 3 5,-5-1-2,0 0-2,-1 2 1,1 0 1,-2-2-2,0 2 2,-2-1-1,3-1 0,-4 1-2,2 1 2,-7 0-1,11-1-3,-6 1 2,-5 0 2,12-1-1,-8 1-2,-4 0-1,14-3-1,-12 3 3,5 0-1,-7 0-1,9 0 1,-9 0 1,10 0 0,-10 0 1,7-2 0,-7 2 1,7 2-1,-7-2-2,6-3 3,-6 3-3,8 1 0,-8-1 0,0 0 2,9-1 1,-9 1-2,0 0 2,8 1-3,-8-1 3,10 0-2,-5 2 0,-1-1-1,-4-1 0,10 2 0,-4-1 1,1 0 0,-7-1 0,11 1 0,-4-1 0,-1 0 3,2 3 0,-3-3-4,1 2 1,4-2 1,-2 2 1,2-1-4,-3 1 5,7 0-1,-5 0-4,3-2 1,0 2 2,1-2 3,1 1-4,-1-1 0,4 2-1,0 0 1,1-1 2,0 1-2,0 0 1,2-1 2,-1-1-1,2 2 1,-2-1-3,-2-1 3,4 0-3,2 1 1,-4-1 3,1 0 1,-3 3-1,3-3-1,-1 3 2,-1-3-1,1 1 1,-1-1 3,1-1 0,3 3 4,-3-3 2,1 0-3,2-2 5,6 3-3,0 3-1,-1-3 0,1-3 0,-10 6 1,11-3-4,-8 0 3,7-3-4,1 6 6,-1-3-5,-7 0 2,1 0-2,1 0 0,-1 0 0,0 0-3,-1 0 0,2 1 0,-1-1 0,-2 1-1,0-1 3,0 0-4,-2 3 1,2-2-1,0 0 6,0-2-7,-3 2 3,1-1-3,0 2-3,-1-2 8,2 0-3,0 0-1,-2 0 2,2 0-3,-6 0 2,6 0 0,-1 0-2,-1 0 2,5-2-2,-2 2 4,0-1 3,-2 1-7,1 0 1,-1 0-1,1-1-3,4 0 2,-1 1 1,-5 0 0,5-2 2,-2 2 0,0 0-5,1 2 0,1-4 3,-1 2 7,-1 0-8,1 0 2,-1 2-2,2-1-2,-4-1 4,4 0-3,-2 0 1,-1 0-2,2 0 3,-2 1-2,3 0-1,-2-1 2,1-1-2,-1 1 2,-1-1 1,2 2-1,-2-2 0,0 2 1,-1-2-3,0 3-1,1-2 2,0 0-1,0 2 1,-2-4 1,1 4-2,-4-2 4,0 0 0,2 4-7,0-4 3,2 0-1,-4 1 2,-2 1-1,3-2 3,-1 0-2,-2 2 2,2-3-2,-1 3 2,1 0-4,3-1 1,-3 0 4,-1-1-4,1 4 0,0-5 3,0 3-1,2 0-1,0-4-3,-3 4 4,6-1 0,-6 1 2,0-1-2,0-1-1,2 1 7,1 0-7,-2 1 0,0-2 3,5 2-1,-6 1-1,1-3 1,-2 1-1,6 0-2,1 2 3,-2 0 0,-4-3-2,5 0 6,-1 1 2,-3-1-6,0 0-3,0 0 3,0 0-1,0 3-2,0-1 1,-1-2 1,0 2-2,0-1 3,1 0-1,0-1 0,0 1-1,-3 2 0,3-2-1,0 1 0,-2-2 3,-1 0-1,1 1-4,-1-1 3,1 3-2,1-3 1,-1 0-1,-2 0 2,4 1 0,-3 1 3,2-2-7,-3 1 5,3-1 1,1 0-2,-5 1 2,2 0-1,1-1 2,0 1-3,0-1 3,1-2-5,0 3 6,0 0-1,0-2-2,-1 1 0,1-1 1,6 1-1,-6 1-2,-2-1 6,4 0-3,-2 0-1,2 0 1,0 1-1,1 1 0,-2-1-1,4-2 0,-8 3 0,8-2 2,-4 0 1,-1 1-1,4-1 0,-3 0-5,4 2 4,-1 0 0,-4 1 0,5-1-4,-5-1 0,2-1 10,2 2-8,-3-1 2,3-1-1,-3 0 0,2 1 1,2 1-3,-5-1 1,1-1 1,3 0 1,-2 2-1,-2-2-3,5 4 4,-4-3-2,3 1 0,-2 0 1,-1-1 4,2-1 1,2 0-5,-5 2 2,6-1-2,-1 1-1,-1 1 2,3-3 4,0 4-6,-2-3 3,3 0 0,-2 1-1,3-1-4,-1 1 2,6 0 5,-8-2-5,3 1 1,-2 2 1,5-2-2,-8 0 3,7 1-1,-4-2 0,1 1 4,0 1 1,0 0-5,-3-2-1,2 0 0,-2 3-1,3-6 1,-4 6-2,-3-1 0,2-2 0,-3 3 2,0-3-1,3 1 1,-3-1-4,-2 1 5,-1-1-3,3 0 2,-4 2 0,0-2 1,-1 0 3,2 0-2,-2 2-5,-4-2 3,-4 0 1,11 1 2,-6 1-6,-5-2 3,9 0 0,-3 0-1,-6 0 2,0 0 0,11 0-3,-11 0 4,5 2-3,-5-2 0,0 0 3,0 0 0,0 0-3,0 0 1,7-4-2,-7 4 1,0 0 0,0 0 2,0 0-1,0 0-1,6 0-1,-6 0 2,0 0-1,0 0 0,0 0-2,0 0 1,0 0 6,0 0 9,0 0-14,0 0 0,3-1-1,-3 1 2,0 0-2,0 0 2,0 0-2,0 0-1,0 0 0,0 0 2,0 0-1,0 0 2,0 0 0,0 0-2,0 0 2,0 0-2,0 0 4,0 0-1,0 0-3,0 0 3,0 0-1,0 0 0,0 0-4,0 0 5,0 0 4,0 0-6,0 0-1,0 0 2,0 0-3,0 0-1,0 0 3,0 0 0,0 0 0,0 0 1,0 0-2,0 0 1,0 0 3,0 0-6,0 0 0,0 0 5,0 0-1,0 0-3,0 0 1,0 0 1,0 0 3,0 0-4,0 0 2,0 0-1,0 0-2,0 0 2,0 0-1,0 0 4,0 0-1,0 0-2,0 0-2,0 0 2,0 0 0,0 0 0,0 0 1,0 0-3,0 0 3,0 0 8,0 0-7,0 0-4,0 0 0,0 0 4,0 0-1,0 0-2,0 0 2,0 0 0,0 0-1,0 0-2,0 0 2,0 0-4,0 0 6,0 0 0,0 0-2,0 0 0,0 0-3,0 0 6,0 0-6,0 0 5,0 0-4,0 0-1,0 0 3,0 0 0,0 0 6,0 0-11,0 0-5,0 0-7,0 0-10,0 0-16,0 0-13,0 0-20,-16 7-29,11-4-16,-6 2-25,2 0-20,0-1-20,1 1-23,-1 2-157,0-2-396,1-2 176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2:58.65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3429 11436 95,'-6'-23'133,"-1"-4"-1,1 3-5,0-1 1,2-2-12,-1 2-3,0-3 0,-1 2-2,4 1 3,-2-1 4,-1 2-7,-1-1 0,-1-1 0,2 7-3,1 0-5,-1 2 7,0-1-3,0 3-5,1-1 3,0 4-4,3-1-5,-4 5-2,3 0-1,0 0-3,-2 4-5,4-1-9,-1 1-3,-1 0-10,2 4-5,-3-4-10,3 4-2,0 0-8,0 0-5,0 0-6,-8 8 4,8 3-9,-1 4 0,0 5 1,-2 6-6,1 7-2,2 16 0,2 2 0,-1 2-1,2 5 1,-7 2-1,7 27-4,2 0 8,3-1-1,-6 3 6,-1 3-2,3 3 1,-4-8 1,4 6 6,-3-2-2,4-3 4,-2-2-2,-1-2 1,1-2-1,3-1 19,3 1-14,-2-24 2,-5 27-11,5-25 9,-1 24-1,-1-25 3,-1 25-8,0-21 9,0 17-10,-7-22 4,6 1-8,-2-2-3,1 4 2,0-8-4,2 0-3,0 2 2,-3-1 0,4-3-4,0 0 2,-1-3-1,-1-13 0,-1 12-3,-2-13-8,0-2 6,0 0-2,0-3 0,0-1 2,-2-1-7,2-9 21,2 0-7,-6 1-13,4-4-3,-1-5 1,1 2 3,-2-4-6,2 0 3,0 1-5,-2-3 1,2 0 3,0-2-5,0 2 5,0-2-6,0-4 39,0 4-7,2 1 5,0-2-14,-2-3-5,2 5 4,1-4-4,-3-1-2,6 1 0,-1 0-2,-5-1-2,14 0-2,-3 1 6,1-2-12,1-1 0,6-2 14,2 1-9,4-4-1,5 2-2,-2-4-1,6 2 3,0 2-2,2-5 7,3 5-6,-2-2 3,18-3-4,-4 5 4,1-2-1,1 4-3,-2 0 5,5 0 0,0 2-6,-2 2-2,5-2 5,-2 1 2,-1 0 2,2 4-4,1-1 4,-1 0-7,-3-1-4,2 2 0,0-3-1,1 3 5,2-3 6,-1 2-6,-5-1 6,1-1-4,-1-1 12,0 2-15,-4-2-2,2 3 4,-15-2 4,3 0 0,-3 3-3,4-2 14,-6-1-19,1 1 2,0-1 1,-1 1 2,-1 0-1,0-1-9,0 0 7,-2-2-4,0 1 3,-4-3 0,1 3-7,2-1 14,-8 1 2,2 1-3,-3-1-6,1 0 7,-3-1 0,0 1 2,0-1-9,-8 1 8,3-1 3,-2-1 0,-2 1-1,1 1-2,-7 0-3,3-2 4,-2 2 1,-6 0 2,11-2 7,-7 2 1,-4 0 2,3-3 2,-3 3 3,8-1-9,-8 1 3,5-5 4,0 2-4,-5-2-3,2-2-1,1 1 1,-1-2-3,2-2-3,-1-3-5,-2-2 2,3-4 3,-1-6-2,0-5-6,2-3 4,-2 1-1,2-15-12,-5 0 15,3-2 0,0 2-2,-3-2 0,0-2-5,-2 1 2,-1 3 3,3 0-1,-4 2-5,1-1-2,-4-2 2,6 11 6,-4-14-5,0 4 0,0 0 1,1-5-2,-1 2 4,0 0 2,2-4-4,-1-4-2,1-3 2,0-23 2,3-3-6,-3 31 8,3-36 1,2 6-11,-1 0 4,-1 28 3,2 0-1,-1-1-1,2 4 1,-3-2 1,2 8-4,-4 2-1,-1 1 4,2 11-1,1 1-1,-2 0 0,-3 0-2,1 0 2,-1-2 5,1 6-3,-2-1-4,2 0 5,0-2 5,-1 0-8,1 2-2,0-1 7,2 0-3,-4-3-3,3 1 2,3 0 6,-3 0-4,2 2-4,1-1 2,-3 1-4,1 4 5,2-1 1,-4 4-4,4 6-1,0 2 4,-3-3 1,1 4-3,-1 1 4,2 3-4,1 0 1,-4 2 2,3 0-4,-2 1 4,1-1 8,2 0-18,0 2 6,-4 4 5,4-4-1,-3 2 1,2-4 0,0 5-1,1 0-5,-3 0 4,3-2-3,0 7 0,-1-9 0,-2 7-4,3 2-8,0-8 1,0 8-3,-1-7-18,1 7 3,0 0-24,-3-3-17,3 3-23,0 0-22,0 0-23,0 0-19,0 0-27,0 0-35,0 0-28,-12 12-39,9-6-41,1 0-180,-1 2-552,3-1 244</inkml:trace>
  <inkml:trace contextRef="#ctx0" brushRef="#br0" timeOffset="1340.2085">1230 9223 22,'0'-5'165,"0"-3"-1,0 4-3,0-3-9,0 2 3,0 2-18,0-4-6,0 3-4,0 4-7,0-6-10,0 6-9,-1-5-5,1 5-11,0-5-8,0 5-9,0 0-10,0 0-5,0 0-6,0 0-9,0 0-1,0 0-2,-4 15 1,0-3-10,1 0 11,-4 5-4,1-2-1,2 3-5,-4 0 1,3 1 1,-4-2-2,4 0 2,-4 0-2,5-5 0,-5 0-6,4 1 20,0-3-6,1-1 5,0 0-6,1-4-2,1 2-3,-2-2-2,0-2 1,2 2 6,1-4 0,1-1 2,-2 4 9,2-4-1,0 0 1,0 0-2,0 0-3,0 0 1,0 0-3,13-5-6,-8 0-2,4-2-2,0 2-3,4 0-4,-3-1-4,3 2-3,-3 2-3,3-1-2,0 3-1,-3 3 2,4 2-6,0 2-2,2 0 0,-7 3-3,4-1-1,-1 4 3,-2 0 0,-4-2-5,1 3 3,-1-1-2,-1-3-1,-2 4 3,-3-2-2,0 4 2,-3-3 1,3-1-1,-4-1-2,-3 0-1,2 1 3,-3-3-3,0 0-10,-1-3-11,-1-1-11,0 4-13,-1-7-9,-2-1-22,0-1-16,-1-2-24,4-3-23,-3 0-22,-1-5-30,0 0-20,-2-2-147,4 0-392,-4 0 173</inkml:trace>
  <inkml:trace contextRef="#ctx0" brushRef="#br0" timeOffset="1571.0177">1207 9230 122,'4'-2'191,"-4"2"-15,5-5-14,-5 3-18,5-1-11,-2 0-14,0 1-13,-3 2-11,8-4-12,0 1-7,1 0-5,-2-1-12,2 2-5,4-2-1,-1 2-9,0 0-7,5-4 1,-4 2-20,6-1-19,-1 3-22,-3-1-28,3-2-24,-5 3-33,2 0-25,-2 0-99,0 1-251,-3 1 111</inkml:trace>
  <inkml:trace contextRef="#ctx0" brushRef="#br0" timeOffset="2080.6081">1727 9101 100,'3'-2'211,"-3"2"-17,5-5-14,-5 5-17,0 0-20,0 0-18,0 0-10,2 8 1,-2-1-20,-1 4-2,-2 1-3,-3 4-2,0 3-5,-2 0-10,1 1-2,-3 2-9,3-6-4,0 1-6,1 0-5,-2-1-4,2-3-7,1-4-3,1 0-5,-2-1 0,3-2-4,3-1 0,0-1 2,-5 1-1,5-2 3,0-3 2,0 0-1,0 0-3,5 3-1,-5-3-4,13 0-3,-5 0 2,0 0-6,3-1 0,1 2 3,2-1-7,3 0-1,3 1-3,0 2 0,-1-2 1,0 0 2,3 2-6,-3-1 2,-1 0-1,0-1-2,1-1 5,-5 0-5,-1 0-2,0-1 4,-2 1-2,-1-1 0,-4-2 2,1 0-2,-1-2-2,1 1 1,-3-2 2,-2 0-3,1 0 3,-2-1 4,3 0-1,-3-2 2,-1 1-1,0-1 1,0-2 3,0 5 2,0-2-1,0 1 5,0 2 2,-1-2 2,1 2-3,0 0-8,0 5 0,-4-1-4,4 1-2,0 0 1,0 0 0,-1 11-2,-1 0 0,-1 5-2,-1 1-1,1 2 2,1 0-1,-1 1-1,0 5 2,-1 0-1,-1 0 1,2-6-1,0 2-1,-2-4-8,2 4-9,0-5-13,0 1-10,-2 0-16,1-2-22,2-3-18,-1-1-20,1-1-18,0-2-25,0-1-20,0 0-21,1-2-126,-2 0-350,2-3 155</inkml:trace>
  <inkml:trace contextRef="#ctx0" brushRef="#br0" timeOffset="2734.4554">2329 9316 104,'-3'-6'197,"3"6"-10,0 0-7,0-3-11,0 3-5,-2-5-4,2 5-4,0 0-9,0-8-2,0 8-9,-2-7-11,4 3-5,-2-1-9,0 3-5,4-5-11,-3 2-10,3-2-8,3-1-5,-2-1-12,3 0-4,1 1-7,4 3-4,-3-3-4,2 4-5,4-4-3,-3 3-1,0 3-6,1 0-4,-3 2-1,1 0-4,1 4-1,-3 2-2,-1 1-2,-1 2-1,-3 2-1,1-1-4,-4 3 3,-2 2-3,-3-3-3,-2 4 2,-3-1 0,2 0-1,-4 2 0,-2-5 3,4-2-2,1 2-1,-1-4 2,0 1 1,3-5 1,1 3-1,-1-3 6,4 1 4,-2-4 5,2 3 6,1-4 1,-5 3 1,5-3-2,0 0-1,0 0-7,0 0-1,15-2 1,-15 2-6,14-2-1,-3 2-2,-1 1 2,-1-1-2,5 1-3,-4 3-1,4 2-3,-3-1-1,0-1 0,1 4 0,-5-1-1,3 3 1,0-3-6,-2 2 3,-2 1 2,0-2-4,0 2 2,-2 0 0,-4 1 2,0-4 4,-4 4 4,0-5 5,-2 4 2,-1-1 3,-3-1 1,-5-2 0,-3 2-5,2-1-2,-3-1-1,-1 1 0,1-5-1,3 2-3,-4-1 1,1-3-2,1 3-2,0-3 1,5 3-11,-1-3-7,2-1-8,2 2-12,-1-2-22,2 1-19,-1 0-21,5-2-27,5 2-29,-11 2-25,11-2-29,-6-2-27,6 2-192,-5-1-457,5 1 203</inkml:trace>
  <inkml:trace contextRef="#ctx0" brushRef="#br0" timeOffset="3406.5049">3059 9471 204,'-2'-5'212,"1"-1"-12,-3-1-11,4-3-12,0-1-13,0 0-12,0 1-12,4-4-16,0 4-6,1-5-12,1 3-9,3-2-10,-1 6-8,2-1-13,0 1-3,1 2-3,0 1-11,2 0-4,-4 4-5,4 1-1,-3 3-9,-1 0-5,0 6 0,1-1-5,-4 7-1,-4 1-4,-2 1 1,-2-2-3,-4 2-1,-4 0 0,3 2-3,-4-4-1,2 3 1,-1-2 2,1 1 2,0-3-3,0-5 6,0 1 2,4-1-3,-2-1-1,5-3-1,-1 0-2,2-1 5,1-1 0,0-3-3,4 7 0,2-4 3,6-1-2,2 0-1,5 1-4,10-3-1,2 0 3,-2 0-5,2-3 2,1 3 1,-4-3-2,-2 1-2,-3 2 3,0-2-4,-7 0 0,-2-1 1,-1 3-7,-4-2-9,0 2-10,-3-3-12,1 3-20,-7 0-26,8-1-24,-8 1-29,7 0-24,-7 0-24,0 0-23,0 0-124,1 4-353,-1-4 157</inkml:trace>
  <inkml:trace contextRef="#ctx0" brushRef="#br0" timeOffset="4520.3683">4601 13520 111,'0'-8'189,"0"3"-13,0 1-6,0-1-22,0 1-10,0 4-16,0 0-11,0 0-6,0 0-6,-4 11-4,1-1-2,1 2-4,-1 0 1,1 4-2,-3 4-5,-2-2 0,4-2-2,-3 2-1,2-2 2,-1 1-4,0-5-4,3-1-4,-1-2 0,2 0-11,-2-1 0,2 1-4,-3-6 0,2-1 1,2 4-2,0-2 1,0-4 1,0 5-4,0-5 1,0 4 4,0-4-6,0 0 1,0 0-7,0 0-1,0 0-4,16-4-10,-6 3 1,1-3-4,0 1-9,2 1-1,-3-4 3,4 5-6,-2-2 3,3 3-3,-2-2 0,0 4-4,5-2-3,-3 3 1,-3 1 0,2 1-4,-4 2-1,4 0 2,-3 0-1,-1 6 1,1-1 0,0 2 2,-7-1 0,-1 1 2,-2-1-2,-1-2 5,-3 2-3,1 4 3,-3-5 4,-4 2 1,1 1 0,-2-3-4,-4-1 2,0 0 1,-3 0-1,0-3-3,0 0-5,-1-2 0,0-1-1,-1-2-9,1 1-10,0 0-17,-5-4-18,6 1-17,3-2-17,0-2-19,-1 0-21,5-2-24,0 0-19,1-1-25,1-2-15,3-2-37,1-1-162,0 1-437,4-1 194</inkml:trace>
  <inkml:trace contextRef="#ctx0" brushRef="#br0" timeOffset="4798.5184">4560 13672 104,'2'-5'204,"0"1"-3,-1 1-1,2 0-13,-3-1-17,5 0-9,-1 1-9,0 0-13,-1 0-5,5-1-7,1 0-6,1 1-8,3-2-11,0 2-6,2-2-9,3 0-3,1 0-13,-1-1-5,2 1-5,1 2-8,-1-2-7,-1 1-3,1 1-3,-8 2-6,2-1-1,-2 0-5,2-1-4,-5 3-2,-1-1-3,1 1-2,-4 0-3,1-3-4,2 3-6,-3 0-6,-5 0-15,9 0-9,-9 0-15,9 0-14,-9 0-21,0 0-25,0 0-23,0 0-27,0 0-28,5-2-18,-5 2-136,0 0-361,0 0 159</inkml:trace>
  <inkml:trace contextRef="#ctx0" brushRef="#br0" timeOffset="5666.0436">2159 13929 52,'-5'-3'195,"5"3"-2,-6 0-5,4-3-7,2 3-7,0 0-7,0 0-5,-7-1-7,7 1-12,0 0-11,0 0-9,0 0-15,0 0-5,0 0-11,0 0-10,11-8-7,-2 5-9,1-1-6,10 1-5,-1-1-8,10 0-3,3-3-4,2 1-2,3-1-4,0 2 1,3 2-8,11-1-4,2 2 0,-15-1-5,2 2 0,-2 1-2,0-4-2,2 4 2,-8 0-5,-2 0 0,0-3-3,-10 3-1,-1 0 2,-1 3-1,-6-6-1,2 3 7,-8 0-9,2 0 0,-3 0-1,0 0 1,3-1-3,-8 1 2,6 1 1,-6-1 3,0 0 0,8 0 1,-8 0 4,0 0-2,0 0-1,4-5-4,-4 5-4,0 0-12,0 0-10,-4-6-11,4 6-12,-5-6-6,1 2-4,-1-1-18,1 1-9,-5-2-7,3-1-6,-2 2 0,-1-4 5,-1 4 11,0-3-1,-5-1 8,5 1 7,-3-2 8,2 3 2,1-1 11,-4-1 7,4 1 10,1 4 11,-4-5 9,3 4 12,4 1 7,-3-2 12,1 2 5,4 1 5,-1-1-3,1 3-5,4 1 2,-4-3-4,4 3-1,0 0 5,0 0-2,0 10 0,0-10-2,4 10 0,1-8 0,4 6-1,1 1-3,2-2-4,3 6 0,-2-1-1,1-3 0,2 3 0,1 0-3,-3 1 0,1-1-2,-2 0 2,0-2 0,1 2 0,-5 0 5,-2 0 6,0-5 3,-3 5 1,1 0 2,-4-2 4,-1 2-1,0-2-3,-1 2 4,-4 2-4,1-3-6,-3 5-19,1-3-2,0 1-3,-3-2-6,0 0-18,-1-3-13,1 3-20,-3-4-15,5-1-21,-2 0-20,2 0-19,0-1-24,3-2-22,-1-1-148,1 1-352,1-2 156</inkml:trace>
  <inkml:trace contextRef="#ctx0" brushRef="#br0" timeOffset="6645.987">1213 13786 81,'0'-17'130,"0"7"1,0-2-3,-2 2 4,2 3-3,2-2-13,-2 4-14,0-2-12,0 7 0,0 0 4,0 0 1,3 28-3,-3-4 7,2 8-8,-2 3-3,0 12-7,0-10-5,0 11-1,0-14-8,-2 1-2,2 0-3,-3-1-5,1-2-1,4-3 7,-2-1-9,0-8-2,0-1 0,-2-4-3,2-3 1,0-3 0,0-2 4,2-1 7,-4-2 3,4-1 3,-2-3-7,0 0-4,0 0-4,0 0-1,5-20-4,-2 5 0,-3-3 6,3-6-7,-2-5-4,-1-2 0,0-2-6,0 0 0,0-16-3,-4-1-6,4 3-2,0-3-2,4-4 3,-4 1 1,4-5-15,0 1 3,2 0-3,0 4-1,2 7-2,1 15 2,0 2-4,2 5-2,-3 8 2,-3 8-2,4-2-4,1 6 0,-1 3-1,3 3 0,-1 3-6,1 10-1,-2 2 0,-2 0-3,-3 7-5,0 4-4,-1 2-4,-7-1-5,-3-1-8,-1 0-6,-4 1-5,-2 0 2,-3-2-10,-2 1-7,-3-2 0,0-1-11,-5-1-3,3-2-17,-1-3-5,2 1-10,-2-3-13,4-4-21,4-1-8,4-6-16,-2 4-13,5-3-18,2 0-104,0-2-324,2-1 143</inkml:trace>
  <inkml:trace contextRef="#ctx0" brushRef="#br0" timeOffset="7300.549">1331 13884 11,'7'11'189,"-7"-6"-4,2 4-18,-1 0-8,0 2-6,2 1-15,-3 0-15,4 1-7,-2-2-14,1 1-8,1 0-9,-2-1-7,6-2-9,-6 3 0,4-6-8,0 2-5,2-4-7,-3 1-1,5-4-8,-1-1 0,4 0-6,1-1-3,-3-3 3,1-1-7,3-4-1,-1-4-4,-5 6 2,1-10-8,-2 3 6,-3-1 0,2-2 6,-7 5 7,1-4 13,0 5 7,0 0 4,-2 2-4,2 1-1,-1 3 2,0 5-9,-1-8-7,1 8-3,0 0-6,0 0-3,0 0-5,-16 20-1,14-9 2,0 1-5,-1 5 0,2-1-2,0-1-3,1-2-1,1 0 2,0 1-6,3-2 0,-1-1-1,1-1-2,4 1-3,0-4 2,0 0-2,2-2-1,0 1-3,4-4 2,-1 0-1,0-4 0,6 0 2,-5-1-3,4-3 0,1-1-3,-6 0 1,3-3-2,-4-3 0,3 0 3,-5-2 4,1 1-7,0-4 6,-5 0-2,1-2 0,-2-4 3,0-3 0,-5 8 0,-1-8-2,-2 13 2,2-3 5,0 2 1,-3 3-5,3 3 2,-2 1 1,-1 3 7,2-2-11,-1 4-3,3 3-1,0 0-2,0 0 2,0 0-1,-17 12-1,15-4-3,2 1 1,0 3-2,0 4 2,1-4-2,2 3-1,1 1 1,3-2 1,2 0 0,-2 3-4,3-5 2,0 1 3,-1 0 1,-1-1-2,-2-3 1,3 0-1,-5-1 4,1-2-1,-1 1 3,-3-1-2,2-1 3,-2 1-1,-1 0 8,-1-3-12,-3 2 3,0 2 0,-5-2 2,0 0-6,-1-1-8,-2 3-14,-3-5-20,2 1-19,1-2-23,-3 2-18,0-6-30,5 0-13,-1 0-32,1-5-22,3 0-115,-2-1-347,6-2 154</inkml:trace>
  <inkml:trace contextRef="#ctx0" brushRef="#br0" timeOffset="7670.1358">1924 13532 140,'2'-7'133,"0"3"-10,4 3 1,-6 1 4,7 10-2,-1 5 6,0 3 0,2 9-4,-3 4 0,-3-2-12,1 5-3,1 0-6,-2-2-4,-2 1-9,3-4-2,-3-1-2,0-2-2,1-9-3,1 1-4,-2-2-8,-2-4 2,1-1-4,2-5-3,-1 3 3,-1-6 8,2 2 1,-1-5 6,2 8 2,-2-8-3,0 0-10,0 0-3,0 0-11,12-19-9,-5 3-5,3-1-1,-1-5-4,9-2-8,-5 2-1,2 1-6,-2 7-2,0 0-1,1 3 0,-3 1-14,2 5 8,-2 0-4,1 3-3,2 5-1,-3-1-2,2 3 8,1 7-10,-1 2 0,0-2 2,-3 3-3,0 4-1,-1-4-2,-1 2 1,0 1-6,-2-1-12,-1 0-8,-1 0-15,0-1-13,-3-1-18,-1-3-23,0 1-18,0 0-17,0-1-24,-1 1-35,1-5-20,0 2-24,-2-1-174,2-2-437,2-2 194</inkml:trace>
  <inkml:trace contextRef="#ctx0" brushRef="#br0" timeOffset="8734.5811">3373 13329 45,'0'0'106,"0"0"-13,0 0-7,0 0 1,0 0-7,0 0 10,26 0-24,-11-1 13,3 1-2,9 0-5,-2 1-2,5-1-2,4 0-7,2 0-1,-1 0 2,3 0-1,13 0 3,-14 0-7,19 2 0,-4-4 5,3 2 0,0 0 0,-2 0 1,3 0-5,-2 0 4,6 0-1,0 0-6,0-1 0,-1-1-7,2 0 6,-2 1-7,1-3-4,0 2 2,0 4-5,-1-5-4,1 2 0,-5 0-1,2-1-3,2 2-1,-7-3-4,1 3 4,-13 0-9,17 2 3,-2-2-5,0 0 2,-1 1 2,-2 2 1,-1-3-2,-14 2 3,18 0-2,-14 1 1,9 1-4,2-2 2,-15-1-2,3 1-3,0 0 1,12-1-5,-14 3 9,-1-3-9,3-1-3,-1 1 1,-3-2 3,0 2-5,-2 0-3,2 1 2,-6-2-3,3 0-3,-6 0 5,-6 0-2,-3 0-3,1 0 2,0-2-3,-6 2 5,1 0-2,-4-2 6,1 2-4,1-1 9,-1 1-8,-2-5-2,1 4 6,-4 0-1,5-1 0,-11 2-5,15 0 1,-8 0-3,-7 0 4,11-3-5,-2 3 2,-4-3 0,-5 3-1,13 0 1,-13 0 0,10-1-1,-10 1-3,8-1 2,-8 1-1,0 0 0,12 0 2,-12 0-3,7-2 7,-7 2-8,11 0 2,-11 0-1,0 0 1,10-2-1,-10 2 1,0 0 0,0 0-3,0 0 0,0 0-1,0 0-11,7-1-18,-7 1-18,0 0-31,0 0-17,0 0-40,-31-10-22,18 6-17,-6-1-36,-8 0-155,-3-4-395,-2 2 175</inkml:trace>
  <inkml:trace contextRef="#ctx0" brushRef="#br0" timeOffset="9538.7435">4597 12625 118,'4'-12'146,"0"-1"0,-1 4-4,1-3-6,0 0-8,-1 9-8,-3-1-9,2-3-7,1 4-19,-3 3-7,0 0-3,0 0-9,0 0-6,-10 11 1,4-1-10,-4 7 1,0 0-2,-6 5-8,0 0-3,-2 0-5,2-1-2,2-6-9,1-1 7,1 2 9,1-2-6,-4-2 1,6-3-9,2 2 1,1-7-1,1 3-1,1-1-3,0-2 4,3-2 4,-3 1 0,4-3 0,-4 2-3,4-2 1,0 0-3,0 0-4,0 0-2,0 0-2,18-3-1,-9 0 1,-1 2-2,1-3 1,6 2-4,-2 1-1,2-2-4,2 3 7,4 0-4,-2-1-2,1 2 1,1-1-3,2 0-3,-2 2 4,2-2-5,-5 0 4,-3-2-2,2 2 0,-6-1-1,-4 0 9,5-2-2,-5 3-2,3-5 0,-3 5 5,-1-4 5,-3 0 3,-2 0-6,2-2 2,0-1 8,-3 3 0,1-3-3,-1 3 2,0-3 0,-1 2 3,1 5 3,-1-6 2,-1 1-4,-1 1-4,3 4-5,0 0-4,0 0-1,0 0 0,0 0-3,-10 16-1,9-3-1,-5-1 1,1 2-3,0 3-1,1 0 1,-1 2 1,-3-2-3,2 2 4,-4-1-3,6 1-3,-4-1 0,-1 0-14,-1 6-11,1-7-20,3-3-18,-2 3-15,-1-3-23,4-3-16,-4 1-23,4-4-3,1 3-20,-1-6-5,2 3 0,-1-5-3,0 1-112,-1-3-304,5-1 135</inkml:trace>
  <inkml:trace contextRef="#ctx0" brushRef="#br0" timeOffset="10603.6393">3499 12366 34,'0'0'90,"0"0"-8,0 0 2,-6-2-15,6 2 3,0 0-8,-6-1 18,6 1-25,-5-3 6,5 3-3,-4-1-6,4 1 13,0 0-10,-4-3 3,4 3-5,0 0-4,0 0-5,0 0 7,0 0-8,-7-1 6,7 1-10,0 0 6,0 0-10,0 0 5,0 0 1,0 0 0,-4-2-2,4 2-1,0 0-1,0 0-2,0 0-4,0 0-1,0 0-3,0 0-7,0 0-1,-8 0 0,8 0-2,0 0 2,0 0-8,-12 1-1,8-4 2,4 3-1,-12 0 1,6 2-3,6-2-2,-11-2 0,11 2 0,-10 0 1,6 2 2,4-2 2,0 0-7,0 0 3,-10 0-4,10 0 2,0 0 0,-4 1-2,4-1-1,0 0-2,0 0 3,0 0 2,0 0-1,0 0 2,0 0-1,13 6-1,-5-3 1,3 0 3,7 0-4,1-1 5,10 4-5,2-1 4,1-2-9,4 4 7,2-5 2,3 1-3,10 0 1,0 0 3,3 4-4,-1-6 4,0-1-2,-1 1-1,6 2 2,-5-2 0,1 4-4,-3-2 5,3-3-2,-3 0-5,1 1 4,0 0 0,-1-1 0,-9 4-2,-1-4-6,10 0 5,-9 1-2,-5 0 3,0-1 1,4 1 0,-8 0-3,4-1 2,-2 0 1,-1 3-5,1-2 0,-1-1 0,3 1 5,-4 1-2,0-4 1,1 4-4,-2-2 1,0 0 2,0 0 2,-2 0-2,1 2-1,-1-2-2,-1 0 1,-2 3 2,-8-3-2,1 0-1,1 0 1,0 0 3,-3 0-6,1 0 9,0 0-1,-1-3-2,0 3 5,-1-2-3,1 0-3,-1 4 7,-2-5-4,-2 2 3,1-2-4,1 2 2,-1 2-3,-1-2-1,1 1-1,0 0-2,-2 0 3,2 0-1,-2 0-2,4 0 2,-2 0-2,0 1-1,4-1-2,-4 4 2,-1-5 0,6 1 3,-10 1-2,5-1-1,-4 0-2,2 0 2,-1 0 1,-1 1-3,0-1 0,2 2-1,-7-2 1,4 0 2,0 0 2,-3 0-2,1 0-1,2 0-1,-4 0 4,-5 0-3,14-2 0,-9 2 4,3-1-6,-8 1 1,9-1 3,-1 2 1,-8-1-4,9 0 1,-9 0 3,7-4-1,-7 4-3,9-1 0,-9 1 1,5 0-2,-5 0 5,0 0-3,0 0-3,0 0 4,8-1-2,-8 1 3,0 0-5,0 0 0,0 0 3,7 0-1,-7 0-1,0 0-1,10 0-3,-6 1 4,-4-1-4,9 1-7,-5-1-7,3 3-16,-7-3-14,8 1-21,-8-1-40,0 0-21,0 0-46,0 0-176,0 0-383,0 0 170</inkml:trace>
  <inkml:trace contextRef="#ctx0" brushRef="#br0" timeOffset="11389.2516">4151 11768 131,'3'-4'128,"-1"-2"-10,1 3-6,2-4-7,0 1-12,1-1 2,2-1-11,2-1 0,-2 1-4,2-1-7,4-2-3,-5 4-6,3 3-3,-2-4-2,1 1-5,-1 2-10,0 3 0,0-2-6,0 2-6,4 1-5,-4 1-2,2 1-4,-2 2-3,0 1 11,0 2-12,-3-1-2,-1 1-2,1 0 4,-3 5-3,-2-2-6,-2 0 0,-2 0-2,-1 2 3,-2-1 0,0 1-7,-3-1 1,-5 3 5,2-1-5,-5 2 3,2-5-4,-1 2 2,1-2-3,1-2 2,3-2-2,0 1-1,2-2 1,2 0-7,1-1 3,1-1 3,0 0 0,4-2-3,-6 3 1,6-3 0,0 0-4,0 0 3,0 0 0,15 3 7,-10-3-6,8-1 2,-6 2 0,3-1-12,3 0 8,-2 1 2,3 2 4,-3 1-1,0 0-9,1 1 9,0-1-1,-2 3 2,1-2-6,-3 0 4,1 2 1,0-2-3,-5 0 1,-2 0-9,1 2 6,-3 0-4,0-1 8,-5 4-5,-2-2 7,-1 1-1,0-3-7,-3 4 4,-2-1-3,-4-1 4,2 1 8,-3-4-8,-2 2 5,-1-1 0,1 1-5,0-5 11,1 2-2,0 1-5,-2-3-1,0-1-2,4 1-15,-2-4-9,1 1-21,3 0-17,6-2-33,-5 0-21,-4-2-122,0-1-259,8 1 115</inkml:trace>
  <inkml:trace contextRef="#ctx0" brushRef="#br0" timeOffset="12283.9558">3300 11457 8,'-2'-1'108,"2"1"-10,0 0-1,0 0-11,0 0-6,0 0 3,0 0-7,0 0-1,0 0 0,0 0-5,0 0-9,0 0-6,0 0-8,0 0-8,0 0 4,0 0-6,15-1-3,-15 1-7,18 1 7,-7-1-18,6 1 11,4-1 6,-1 1-6,12-1-1,-1 0 5,7 4-5,0 2 6,2-6-3,13 0 1,0 5-6,3-2-5,-1 1 8,-6-4-1,8 5-5,-1-4-6,2 2 4,0-2 1,0 6-12,-4-4 9,4 2-1,-5-2-1,4 0 0,-3 0 4,-14 0-4,10 0-1,-12 0-11,0 0 12,2-3 0,-1 0-3,0 3 6,-2 1-7,-4-3 2,4 1-4,-4 1 1,2-4 5,-2 1-6,3 2 1,-4-3 1,0 2-4,0-2 1,-2 4 3,0-2-11,-2-1 10,4 0-6,-2 0 1,1 3 0,-3-3-4,5 0 7,-2 0-3,0 0 2,-3 0-3,1 4-1,-1-3-2,-1 0 5,1 2-4,-6-3 1,4 0 1,-3 3-2,-3-3 2,3 0 3,-3 0 0,2 0-5,-2 2 1,0-2 4,1 0-1,-1 0-4,3 0 5,-3 0 3,2 0-1,-2 0-2,1 2 4,-1 0-3,-1-3 0,3 1-2,0-1 2,-1 2 0,-1-1-1,9-1 1,0-1 0,-8 2-5,8 0 0,-1 2 2,-8-1-2,0 0 0,2 0 0,-4 2 2,2-3-5,-1 1 3,-3-1 0,-5 3-1,2-3 2,0 0 2,-5 1-2,0 1-4,-3-2 7,2 1-7,-7-1 3,10-1-2,-5 2 0,-5-1-1,0 0 2,9 0 2,-9 0 0,0 0-3,6 1 5,-6-1-1,3 3-4,-3-3 3,0 0-3,0 0 2,0 0 6,0 0-7,0 0-4,9 0-3,-9 0 4,0 0-10,0 0-14,0 0-17,0 0-25,0 0-17,0 0-15,0 0-16,-21-7-22,15 6-21,-5-2-100,0 1-279,-2-2 124</inkml:trace>
  <inkml:trace contextRef="#ctx0" brushRef="#br0" timeOffset="13073.6729">3961 11144 52,'-2'3'154,"2"-3"-1,0 0 3,0 0-7,0 0-7,0 0-5,0 0-14,0 0-2,0 0-5,-3-11 1,3 11-5,-2-5-7,2 0-8,0 5-4,-1-7-4,1 1-8,-1 0-3,2 0-8,2-2 0,-1-1-8,1 1-10,2-1-5,0-2 4,4-1-12,0 3-5,1-2-2,0 2-1,7 0-4,1 0-4,-4 1-2,6 4-3,-4 1-6,4 3 2,0 2 2,-4 0-5,0 6-2,0 1-3,-2 1-7,-4 2 4,2 3-7,-6 2-4,-1-1-5,-2 1-3,-3 3-4,-3-2-3,-1 1-2,-3-2 0,-4-1 2,1 0-3,-5 5 4,0-8 0,0 3 2,-1-5 5,0 1 3,2-1-2,-1-2 2,5 0 0,-5 0 1,7-3 1,3-1 3,0-2 2,-1 0 6,4-2 5,-4 3 2,6-4 0,-4 3 4,4-3-3,0 0-5,0 0 5,6 4-1,3-3-1,4-1-2,1 2 0,6-1 2,1 0-3,7 0-1,1 0-2,2 2 2,0-3 0,-2 1-2,5 3 0,0-2 3,-2 0-2,1 2 3,-1-2-4,-1-1-4,-5 1-2,-5-2-9,-2 3-8,-1-3-13,-4 0-11,-5 0-7,1 0-10,-3-3-13,-1 3-14,-1-2-18,-5 2-11,5-3-6,-5 3 5,0-5-12,0 5 2,-6-7-96,2 2-245,-5-1 110</inkml:trace>
  <inkml:trace contextRef="#ctx0" brushRef="#br0" timeOffset="13968.59">3240 10883 59,'0'0'84,"0"0"1,0 0-12,-4-3-3,4 3-2,0 0-1,0 0-3,0 0-13,0 0-6,0 0-3,7-3 1,-7 3-7,10-2-5,-3 1 4,4 1-2,6 0-3,0 0-9,5 1 7,10 2 0,0-1-2,2-2 1,4 3 3,12 1 3,4 0-4,0-1 0,2 0-7,-2-1 9,2 1-10,2 1-1,4 1 2,-3-2 1,6 2-2,-2 2-3,4-2-5,26 3 5,-30-4-7,1 1 4,27-2-1,-29-1-6,1 0 4,0 0 3,-1 1-7,-2-2 0,7 3-5,-8-4 5,-2 0-2,-2 0-2,0 2-1,-5-1 9,-9-2-11,-4 2 7,0 0-7,-1-2 6,-2 1-5,2 0 2,-4 0-6,-2 0 4,-2 0 3,0-1 2,-6 1-5,0-2-2,-3 1 5,3 1-6,0-3 1,-3 6-1,-2-3-3,2 0 5,-1 1 7,0-1-6,-4 2-2,0-2 0,0 1 2,0 0-15,0-1 12,4 0 2,-8 0 5,3 3-3,1-3-7,0 3 5,-2-2-3,0 1 10,3-2-5,-2 4-1,1-2 1,-1-1-5,1 0 3,-1 2-4,-2-3-3,3 1 0,-3 1 8,0 0-4,1-1-4,-3 0 5,-4 0 5,5 1-3,-2 0-2,-3-2 1,0 2 3,1-2-3,2 2 0,-8-2-1,9 0 1,-6 1-2,-3-1 0,7 0 4,-7 0 1,8 4-1,-8-4-1,3 2-4,-3-2 3,0 0 1,6 1-2,-6-1-3,0 0 0,0 0 2,0 0 6,3 2-6,-3-2-6,0 0-5,0 0-9,0 0-1,3 3-8,-3-3-11,0 0-13,0 0-14,0 0-4,0 0-20,0 0-92,-15 1-199,0-2 88</inkml:trace>
  <inkml:trace contextRef="#ctx0" brushRef="#br0" timeOffset="14638.579">3579 10268 19,'0'-5'72,"-3"0"-6,1-2-1,2 2 3,-3-2-15,2 1 6,-3 0 3,1 1-11,1-2-1,2-1 1,-4 3-6,-1-2 5,2 0-2,1 1-5,-1 2-2,2-3 2,-2 2-2,1 0 0,-2 0 3,4 0-7,-3 1 1,1 1-1,2 3-9,-3-5 1,2 3-3,1 2-1,-4-4-9,4 4-2,0 0 4,0 0-3,-8 7-2,5-3-9,-1 7 2,-3 0-1,1 5-8,-3 4 9,3 4 10,-3 1-4,1 2 4,0 1 3,1 2-2,-2 3-4,1 1 9,0 2-6,3-1 4,-1 13 0,-1-2-9,-1 3-1,4-1 9,-3 0 1,3 0-10,2-2 2,1 0-3,-2-10 3,2-2-20,1 0-3,0 1-17,-2-2-11,2-2-18,-3-3-15,2-2-19,-3-5-29,0-1-76,-4-3-212,3-2 94</inkml:trace>
  <inkml:trace contextRef="#ctx0" brushRef="#br0" timeOffset="15498.0935">5930 10497 50,'1'-17'123,"3"1"-4,0-1 0,0 0-9,-2 1-5,6 1 1,-7 2 0,-1 1-6,5 0-4,-2 2 1,1-2-3,-3 3-1,3-1-2,-3 3 0,2 0-13,-2 2-1,-1 0-1,2 2-8,0-1-4,-2 1-12,0 3 1,4-5-5,-4 5-11,0-3 4,0 3-13,0 0 0,0 0-5,0 0-3,2 10 5,1-3-7,-2 2-2,-1 2-2,2 1 2,0 4-2,-2 4-6,5 5 2,-3-1-3,2 1 6,1 3-8,-2 1 4,2 2-3,-1 4 1,0 1-2,-2 0 5,1 10-4,0-11-1,0 11 2,-1-12-3,0 3 0,-2-1 1,0 8 1,2-9-2,-1-2-3,-1 1 5,0-3-5,0 0 1,0-3 3,0 3-2,0-7 0,3 1-1,-3-6 3,2 0-5,-2-2-5,2-2-8,-2-4-19,0 0-21,0 0-19,0 1-25,0-4-19,0 0-18,0-1-22,0-3-139,0 1-319,0-3 141</inkml:trace>
  <inkml:trace contextRef="#ctx0" brushRef="#br0" timeOffset="17052.5466">7559 13984 189,'4'-4'190,"-4"4"-17,2-2-7,-2 2-12,0 0-15,4-3-13,-4 3-10,0 0-13,0 0-7,0 0-8,0 0-3,0 0-7,0 0-2,0 0-4,0 0-3,1-3-3,-1 3-5,0 0 1,0 0 2,0 0 0,0 0-1,0 0-2,0 0-2,0 0-6,-17-1 2,17 1-2,-18 1-5,8-1 1,-3 1-7,-1 1 14,1-2 0,0 2-5,-5-2-6,4 1 0,1 1-2,1 0-4,-7 0 3,3 1-1,-3-3-3,-1 3-5,-8-1-2,-1 1-4,-1-1-3,-1 2 1,-2-1-3,1 1-4,1-1 3,-1 2 2,-1 0-1,4-4-8,1 2 4,-1 0-3,10-2 3,1 3-6,5-3 1,-4 0 2,4 1-4,3-1-1,1-1-2,1 1-2,3-1 1,-2 1-4,7-1-8,-11 0-9,11 0-17,-10-1-13,2 1-16,2 1-18,6-1-16,-13 0-30,4 0-19,9 0-18,-10-1-23,3 1-17,1-2-8,3-1-162,-3-1-402,2 0 179</inkml:trace>
  <inkml:trace contextRef="#ctx0" brushRef="#br0" timeOffset="17344.3566">6890 13851 61,'0'0'129,"0"0"-4,0 0-5,-18 7-7,12-3-12,-5 2-2,2-1-11,-1 2-2,-9 1-7,6 0-4,-4-3-1,-1 3-8,2-1 0,1-1-7,-2-1 0,-2 1-2,7-3-6,2 1 0,0-3-7,3 2-1,1-1-2,1-2-2,5 0-10,-9 4 1,8-1 0,1 1 3,0 0-3,4 3 5,0 2-2,2 1 0,4 4-2,4 3-3,-4-1 1,2 1-2,5 3-2,-4-3-1,6 2 0,-2-1-6,2 2 1,1-2-1,-5-5-8,3-1-10,-4 2-10,1-2-22,-2-3-20,1 1-17,-1-3-27,-5-1-19,7-1-16,-3-1-34,1-1-96,0-3-282,5 0 125</inkml:trace>
  <inkml:trace contextRef="#ctx0" brushRef="#br0" timeOffset="17641.6221">7687 13813 104,'4'-3'191,"1"1"-5,-1 1-3,-4 1 1,0 0-2,14 11-7,-14 0-5,2 5-14,-2 1-5,0 4-6,-2-3-15,-2 7-2,-1 0-12,0-1-5,-3-5-6,3 0-8,-4 7-5,1-8-11,-2 5-1,5-5-12,-4-1-6,5-3-3,-1-2-10,2-2-3,2 3-4,-3-7-9,3 2-6,0-2-21,-1-1-13,0-1-12,2 0-24,-1 1-17,1-5-17,0 0-23,0 0-31,3 3-26,-3-3-28,0 0 1,7-13 3,-3 8-10,-2-3-113,0 0-330,1-1 146</inkml:trace>
  <inkml:trace contextRef="#ctx0" brushRef="#br0" timeOffset="18004.9204">7647 14111 318,'-2'-4'16,"0"-1"11,1-1 5,-1 1 9,0 2 3,-2 0 7,2-1 4,0 0 21,0 2 8,2 2 20,-3-4-9,2 0 9,1 4-22,0-5-2,1 0-7,2 4-7,-3 1-7,6-6-2,0 3-6,4-2-2,3 2-5,-2-1-5,3 3 0,-2 0-5,2 1-6,-4 0-3,1 1 0,0 2 4,-2 0 3,0 4-1,1 1 8,-5 1 2,2 0 7,-3 1-5,0-2 2,0 2 3,-2 0-4,2 1-1,-2-1 1,1-2-4,-1 3 0,0-5 2,2 5-2,0-6-1,1 0-5,4 1-4,-3-2 2,2-1-2,0-1-4,4 0 0,-1-2-1,-1 2 3,3-4-8,0 0-1,-2-2-7,1 0 3,-3-2 5,1-2-6,-1 1 1,-2-3 2,-1 3 7,-3-3-4,2 0 6,-3 1 5,0-2 1,-2-2-4,-2 3-6,-5-1 1,4 2 3,-6 0-12,0 0 0,-5-2 1,5 4-15,-9 0-16,4 2-4,-3-4-17,4 6-17,0 0-17,-1 3-17,2-4-17,1 4-26,1-2-23,2 2-28,2 0-26,-1 1-135,7-1-373,0 0 165</inkml:trace>
  <inkml:trace contextRef="#ctx0" brushRef="#br0" timeOffset="18548.1948">8211 13542 163,'4'-17'237,"-1"2"-4,-1 4-7,-1 3-15,2 0-20,-3 4-14,-2 2-25,2 2-5,-7 16-9,1 8-3,-1 10-6,-5 16-7,1 7-5,-4 1 0,-7 27-8,0-3 11,6-25-17,-6 29-1,-3-7 2,9-25-10,-1 1 0,1 1 2,0-1-12,2 0-1,3-3-4,-3-4-1,5 1-8,0-3-1,4-12-8,-4-1 3,1 1-14,2-6 1,-1 0-8,2-2-1,-4-1-7,4 0-11,0-7-11,0-3-12,1-4-17,-2-2-10,2-1-11,1-2-12,0-1-9,1-4-16,2-1-7,0 0-10,0 0 0,-6-12-8,7 4 1,0-7 13,3-1-2,1-2 16,3-8 5,1-1 7,1 4 7,-1-6 17,4 1 15,0-4 10,-2 5 14,3-3 14,1 3 11,-2-2 9,1 2 3,2-1 9,1 0 4,-1 2 1,2-3 0,-2 1 6,0 2 3,3 0-1,0-3-1,0 4-10,3 2 1,1-2-7,4 6-2,0-1-3,-2 2-4,4 3-3,-2 6-4,-6 1-4,1 5 2,-3 1-7,-3 4-1,-5 1-3,-1 4-1,-3 2 3,-1 1-6,-4 1-1,2 1-2,-5 1-4,-4 2 4,1 0-1,-7 1-1,-3-3-2,-1-1 5,-1 0-7,-7 5-3,5-8-1,-3-1-10,-6 4-18,8-7-24,-9 3-20,5-7-21,-5-1-19,5 3-23,4-6-33,-3 3-32,3-5-39,0 0-31,2 1-188,2-4-497,3 4 220</inkml:trace>
  <inkml:trace contextRef="#ctx0" brushRef="#br0" timeOffset="20098.4136">7003 13500 104,'0'0'148,"-7"7"-2,4-3-9,-2 6-10,2 2-11,0 0-6,0-2-9,-1 6-12,2 0-2,-2-1-1,2 2-9,1-5-2,2 1 0,1 3-7,0-4-2,2 0 0,0-4 1,5 4 2,-1-3 1,2-4-3,4 2 2,-1 1-3,6-3-2,-1-1-2,9-3-3,1 0-7,2-1-2,-2-5-5,-1 1-2,1-1-4,-1-4-4,-8 4 2,2-6-4,3-2-4,2 0 0,-5-1 2,-4 0-1,2-3-3,2-3 1,-5-2 0,1-2 4,-3-3 2,6 2-1,-3-3-1,-4-3-1,1-1 1,-3-4-1,4-7-3,-3 9-2,3 2 1,-3-1 3,-2 2 0,3 4-3,-5 2 5,2 1-2,-3 9 0,-4-2-1,3 2 0,-2 4 2,-1 0 5,-2 5-2,2-1 1,-3 2-6,1-2 3,0 2-3,0 0 0,2 1-4,-3 1 3,0 3 0,1-6-1,-1 6-5,0 0 4,0-7-5,0 3 1,0 4-12,0 0-1,0 0 9,-4-3-8,4 3-3,-6-2 3,6 2-8,-10 2 7,10-2-7,-14 2 4,7-1 0,-3 1-4,-4-2 2,1 0 0,-6 1 1,2 0-1,-5-1-1,-5 4-4,9-2 5,-10-2-2,7 1-3,-7-2-3,5 3 8,3 0-5,-4-2 5,2 3-3,4-3-3,3 0 5,2 0-3,-1 0 1,5 0 1,0 0 1,4 0 3,5 0 0,-12 0-4,7 0 5,5 0 1,0 0-1,-5 2 4,5-2-5,0 0 3,0 0 2,-11-2 4,11 2 4,0 0-3,0 0 2,0 0 2,0 0-3,0 0 0,0 0-3,0 0-2,0 0-5,12-9 2,-7 5-1,2 2 1,-1-3-1,7 1-2,-4-3 0,2 3-1,1-2-3,1 1 2,4-2-2,0 2 5,-1-3-5,0-1 0,-3 4 2,2-3 3,0 0 4,-4 2-3,0 1-6,-1-1-7,1 3 4,-2-2-1,1-2 5,-1 2-1,-1 3 4,2-4-2,-5 1-6,0 3 8,3 0-10,-3-3 11,0 2-8,-1-1 1,-3 2 1,-1 2 2,4-3-2,0 2 6,-4 1-6,0 0-1,2-2-7,-2 2 5,0 0 2,0 0-3,0 0-6,0 0 11,0 0-7,0 0 1,-15 3 0,10-1 0,-4-1-1,0 1 3,-5 2-1,4 1 6,-3-2-3,-4 1-1,2 6 11,-3-7-21,2 5 7,-1 0 7,-2-3-5,5 3 1,-1-1 2,5-5-5,-1 3 10,2-1-5,2 0-2,1-1 2,3-2-4,-1 2-1,1-1 2,-1 0-5,-2 0 2,6-2 1,-4 5 2,1-4-3,3-1-1,0 6 2,3-2-2,-2 0-1,2-1 3,0 2 1,1 1 6,4 2-1,-3 4-6,7 0-1,-4-2 16,-1 4-12,6 1-1,-1 2-1,1-3 15,0 3-14,0-2 0,-2 0-1,3 1-1,-2-2 5,-1 0 0,2-1 0,-4 0 2,1-4-9,-2 3 7,1-5-3,0 1-2,0-3 2,-6-1-6,0-1-8,1 0 1,0-1-8,0 0-11,-4-2-21,5 4-17,-2-1-22,-3-3-28,0 0-31,6 2-28,-6-2-28,0 0-35,3 1-22,-3-1-181,0 0-485,0 0 214</inkml:trace>
  <inkml:trace contextRef="#ctx0" brushRef="#br0" timeOffset="21349.839">6742 12787 79,'-6'0'107,"6"0"-1,-11 0-3,3-3-6,4 3-4,4 0 0,-13-1 4,8 1-2,5 0 2,-8 0-10,8 0 0,0 0-9,-7-1-5,7 1-9,0 0-5,0 0-10,0 0 12,0 0-12,0 0 2,0 0-1,0 0 3,0 0-2,16 7 3,4-5 1,-1 1-1,12-1 6,7 0-1,0 1-5,18-3 4,6 3-2,30-3-5,-30 0-1,28 2-3,-26 0-5,29-2-2,-29 3-2,-1 0-5,-1-3-5,1 2 0,-7-2-6,-16 0 0,-3 2-2,-4-4-3,-4 4-1,-11-2-1,-3 0-2,-3 0-1,-4 0 1,-1 0-5,0 0-3,-7 0-4,5-2-4,-5 2-13,0 0-11,0 0-14,-14-3-9,1 0-18,0 2-17,-6 0-15,-2 1-21,0-2-10,-7 1-15,5 1-12,-5-1-12,-2 2-103,0-2-295,-1 1 131</inkml:trace>
  <inkml:trace contextRef="#ctx0" brushRef="#br0" timeOffset="21881.0324">6966 12655 101,'0'0'132,"1"-4"-5,-1 4-6,0 0-12,0 0-4,0-4-9,0 4-3,0 0-5,0 0-4,0 0-2,-20 7-6,14-6-9,-5 4 0,-3 0-2,-2 1-1,-3-1-2,0-1 0,-1 1 0,-5 3-7,4-4 2,-1-1-2,2 1-2,-9 3-1,8-6-4,-7 1 4,9 1 0,1-1 1,0 0-1,7-1-2,-3 3 3,5-4-3,2 2 1,1-2 1,1 1-1,5-1-4,-8 0-2,8 0-4,0 0-1,-8 0-5,8 0-4,0 0-2,0 0 7,0 0-12,0 0 3,16 5-8,-10-3-3,1-1 0,4 3-3,-3-2 1,1 1-2,5 1-2,-5 1-2,4 0-1,-2 3 0,4 1 1,0 1 3,0 3-3,2-3 4,-1 3-4,2 1 1,3 1 2,3 2 0,0 1 3,0 0 0,-1-1-2,4 0-1,-6-2 1,4-1 0,-1 2-2,-6-3 4,0-1-5,4 1-3,-4-4 2,-4-1 3,-2-1-5,0 0 1,-1 0 0,-2-2-2,-2-4-1,-2 3-3,1-3 6,-3 0-3,1 3 0,-1-1-1,-3-3-3,6 3-6,-3-2-5,-3-1-9,2 1-15,-2-1-17,0 0-14,0 0-25,0 0-20,0 0-20,0 0-22,0 0-19,-21-2-25,21 2-168,-6 0-396,1-3 175</inkml:trace>
  <inkml:trace contextRef="#ctx0" brushRef="#br0" timeOffset="23712.5188">7192 12612 98,'0'0'168,"0"0"-15,-2-4-8,2 4-13,0 0-15,0 0-13,0 0-8,0 0-7,0 0-7,0 0-11,0 0-3,0 0-5,0 0-2,11 12-6,-8-10-3,1 3-4,1 1 5,0-2-5,5 1 1,-2 1-3,1 0-2,1 0 0,3 0-2,0 1-5,2 2 5,-2-3-2,4 0-2,-6-2-5,9 2-2,-8-1 1,7 0-3,-2-4-2,0 3 1,1-3-7,-4-1 1,-1 1-3,0-1-1,1-2-1,0-1 1,-1 2 1,-1-2 4,-1 0 4,-5-2 1,3 1 3,2-1 3,-3-2 2,-3 2-1,4-2 2,-4-1-1,-2-4-2,2 4-4,0-3 1,-2 0-1,1-2-4,-2-2 0,3-2-3,-1 0-1,-3 0-5,2-3-3,-3 1 3,2-5-2,-2 4 0,2-5 0,-1 5-3,0 2 2,-2-1 0,2-7 4,-3 9-4,2-1-1,-4 0 5,1 1 0,-1-2-1,2 9-1,-6-4 2,3 1-1,0 1 2,-5-2-8,0 4 1,1 0-4,-4-2 0,-4 2-1,1 2 0,-2 0-1,-1-1-3,1 1 4,-1 0-5,-3 1 1,1 1 0,-7 1-1,7-1-1,-2 2 6,3 2-2,-2-1-6,0 0 3,4 1-1,-4 1 2,3-1-4,0 2-2,1 0 1,0 0 2,3 2 8,1-2-6,5 1 1,-2 1-5,-1-2 2,5 0 6,0 0-7,1 2 0,6-2 0,-12 1 1,7-1 2,5 0-2,0 0 4,-9 2-4,9-2-1,-4 1-1,4-1 7,0 0-4,0 0 1,0 0 6,0 0 8,0 0-2,0 0 3,0 0-7,0 0 0,0 0 1,0 0 0,-4-6-1,4 6 0,0 0-3,13-7 0,-12 5 1,7-1-4,-3-2 4,2 1-1,4-4 8,-2 0-9,1 2-8,-1-1 2,1-6 6,3 1-3,-2-1 0,-3 4-2,6-3-2,-6 4 1,-1-2 5,0 0-5,2 3 0,-4-1 0,0 1 5,-1 4 5,2-4-11,-5 5 3,2-2 2,-1 0-6,0 3 0,-2 1-8,0 0 1,0-4-1,0 4 3,0 0-2,-13 5 3,7 0 0,-5 2 2,-5 0-2,2 3 4,-4-1-3,1 1 3,-3 0-2,-3 2 2,5-2-2,-1 0 4,1-2-5,1-2 4,1 5 2,4-7-2,2 1 0,-1 0 1,3-1-2,0-2 1,3 0 0,0 2-4,1-3 4,1 5-2,1-2 0,1 2 0,2 2 1,-1-3 2,2 5-5,5 0 7,0 2 0,2 2-2,3 2 1,2 0-1,3 4 1,3 3 0,-2-3-1,0-2 0,4 1 0,-3-1 1,-5-3-1,2 0 0,0-3 2,-1-1-3,-2 2-3,0-4-7,-3 1-11,-1-3-15,-4-1-19,5-1-21,-5 1-21,0-2-16,2-2-26,-5 3-4,1-3-11,1 0-8,-4-2-11,0 0-12,5 1-18,-5-1-103,0 0-332,0 0 146</inkml:trace>
  <inkml:trace contextRef="#ctx0" brushRef="#br0" timeOffset="24240.2836">6593 11846 18,'-6'-3'107,"-1"0"1,2 0-8,0-1 0,1 1-1,0 2-4,4 1 2,-6-4-3,2 1-7,4 3-1,0 0-8,-4-3-2,4 3 0,0 0-2,-2-2-7,2 2 5,0 0-9,0 0-2,-3-5-2,3 5-2,0 0-5,0 0 2,0 0-7,0 0-4,14-2-2,-7 2 2,4-1 0,1 1 0,4 1-7,2-1 2,3 0 0,7 2-1,-2-2-4,6 2 1,2 1-4,3-2 0,1 0-2,15 0-5,3 2 3,-1-3-6,1 3-5,3 0 3,-3-3-1,-1 0 0,2 1-5,2-1-1,3 3-3,-5-2 5,4-1-7,2 0 6,4-1-5,-1 1 0,-2 0-1,1 0-2,-5-2-3,-1 1 2,-6 0 2,-14 1-2,0-3-3,-5 3 1,4 0 3,-6-1-5,-6 1 1,-4-2 2,-1-1-2,-3 2 3,-7 1-3,1-2-3,-7 2 3,1 1-1,1-2-3,-7 1-2,9 0-3,-4-3-5,-5 3-7,6 0-7,-6 0-15,0 0-14,0 0-13,0 0-17,0 0-11,0 0-10,-31-2-16,15 2-7,-3 0-6,-9 0-18,-4 0-94,-2 0-269,-1-2 119</inkml:trace>
  <inkml:trace contextRef="#ctx0" brushRef="#br0" timeOffset="24766.3673">6646 11660 20,'6'-5'113,"-1"-3"-4,3 3-13,-3 0 5,1 3-3,-2-1-13,0-1-4,-1 2 4,-3 2-6,0 0-9,0 0-2,0 0 1,0 0 3,0 11 1,-7-5 0,-1 3-7,-3 0 2,0 3-5,-5-1-3,2 1-4,-4 2-4,-4 1-7,4-5 6,2 2-5,0-3-1,0 0 4,2 0-9,1-3 6,2 1 2,7-3-1,-5-2-1,4 3 0,1-2-2,-1-1 1,2 0-3,2 1-2,1-3-7,0 0-1,-5 4 1,5-4-1,3 5-10,3-2 0,-1 0 0,4 3-7,4 2 2,1 1-5,1 0 2,0 4-1,8 3-4,0 1-1,0 0-1,2 0 3,-1 1-4,-1-2 2,-4 2 0,1-2-1,3-1-3,-7-3 3,0 1-5,6 3-8,-7-3-10,0-5-16,0 3-21,-4-4-19,1 0-26,-3 0-31,1-2-6,-5-1-24,5 1-171,-7-5-358,2 3 158</inkml:trace>
  <inkml:trace contextRef="#ctx0" brushRef="#br0" timeOffset="26049.9622">7093 11605 10,'4'3'84,"-1"4"-9,4 0-2,-2-4 0,1 4 4,1-3-7,2 1-11,2-2 10,1 0-10,0 2-2,2-3-3,4 1-4,-5-3 1,6 1-2,-2-4 5,2 2 3,-7 0 4,3-1 3,-2-2-4,-3 0 5,-1 2 4,2-3-5,-1 1 4,-2-4-3,-1 2 0,-2-4 2,2 0-4,0 1-2,-2-5-2,-4 3-2,6-6-6,-2 0-4,-1-1-2,0 0-5,0-2-1,-1 2 0,-1-8-5,1 8 2,-2-1 1,2 1 0,-2 0-3,0 0 0,1 1 2,-2 0 1,2 4 3,-2 0-1,-2 3-3,2-2 0,0 3-1,0 0-2,0 0 0,0 2-6,0 1-1,0-2-2,-2 1 0,4 2-2,-4 0 1,4 0-3,-2 0-5,-2 1 1,4-1 0,0 1-1,-2 4 7,-2-6-6,2 1-4,0 5 1,-2-3-2,1-1 1,1 4 2,0 0-2,0 0-2,0-7-1,0 7 1,0 0-6,0 0 5,-1-4-2,1 4 2,0 0-3,0 0 0,0 0-2,-3-1 5,3 1-2,0 0 0,0 0-2,0 0-4,0 0 5,0 0-3,-10 0-1,10 0-1,-13 1 1,7 2 2,-3 1-5,-6 0-1,1 1 4,-4 1 1,0 0-2,-3-1 2,0 1-2,-1 1 0,1-1 2,0-1-3,0 4 0,1-5 3,1 0-1,0 0-2,6 0 2,2 0-4,1-1 6,3-2-3,-1 0-2,3 2 0,0-3 1,5 0 2,-9 2-1,9-2 3,-5 2-1,5-2-1,-5 1 5,5-1-4,0 0 3,0 0 4,0 0-3,0 0-1,0 0-1,0 0 4,9-9-6,-4 5 1,0 3 0,0-2-1,-1-1-2,0 0-1,1 1 3,2 0-1,0-1 0,0 0 0,2-2-3,-1 1 2,2-1 0,-3 2 2,3-2-2,-1 1 0,0-2-3,0 2 5,2 0-3,-2-3 1,1 4 2,-1-1-5,3-3 4,-3 1 0,1 3-3,0-4 1,-1 3 1,1-1-1,2 0-2,-3 1 6,-1 0-7,2 1 3,-1-1 2,-4 1-4,4-1 3,-2 3-1,-2 0 1,3-2-3,-5 1 4,3 2-4,0-2 2,-3 2 2,-3 1 0,8-3-4,-8 3 1,4-1 2,-4 1-4,0 0-2,0 0 0,0 0 3,0 0-2,0 0 1,0 0-2,-17 8 1,7-4 9,-2 3-9,-4 0 2,-2 1 2,0 2-3,1 0-3,-2-1 4,0 1 0,-4 1-1,4 2 1,-1-5 0,1 1 1,0 0-1,1 1 2,2-2-3,-2 2 2,8-3-1,0-1-1,0-1 2,3 2 3,2 1-6,1 0 2,0 1-1,4-2 6,0 3-3,4-1-3,2 2 6,6 3 0,2-2-2,-1 4 0,4-3 2,3 2-2,3 3 2,0-2-1,-1-2-4,-1 2 5,2-3-1,-8 0 3,2-2-5,1 3-1,-5-4-3,1 1-5,-5-5-11,0-1-21,1 2-16,-4-3-22,-1-1-14,-1 0-5,-1 1-18,1 0 6,-2-3-14,-2-1-8,0 0-8,0 0-7,0 0 0,0 0-2,0 0-1,-18-1-9,10-1-86,-2-4-265,0 1 118</inkml:trace>
  <inkml:trace contextRef="#ctx0" brushRef="#br0" timeOffset="26589.9922">6330 10999 43,'-11'-3'92,"-1"2"-3,3-2-7,1 0 6,-1 3 0,2 0-6,3-3-5,-1 3-4,5 0 2,-7-2-11,7 2-4,-7-2-6,7 2-3,-6-1-7,6 1 3,0 0-2,0 0-1,0 0 6,18 4-6,-7-3-2,2-1 10,7 3-8,3-3 0,6 1 3,10 3-5,-2-3-4,15 0-2,2-1-2,1 0-2,2-2-1,3 2-2,0-2 3,4-1-6,1 3 2,-1-3-3,1 3-3,1-2-4,0 0-4,0-1 5,1 0-2,26 1-2,-34-3 0,5 5 1,0-2-6,0-4 2,1 2 0,26-2-4,-28 5-2,4 1-1,-3-4 4,-3 1-4,-2 0 2,-1 1-4,-20 0 2,1 1-2,-2 1 2,-7-1 0,2 1 1,-13 0-2,0 0-4,-4 0 12,-4 0-6,-1-1 0,-1 1 3,-3 0-1,-6 0 1,11 0-3,-11 0-1,6-2 1,-6 2-7,2-2-12,-2 2-2,0 0-16,0 0-9,-14-3-9,7 3-23,-6 0-9,-5-2-27,-1 4 0,-9-2-12,-3-3-17,-5 3-98,-1-2-254,-1-2 112</inkml:trace>
  <inkml:trace contextRef="#ctx0" brushRef="#br0" timeOffset="27092.8978">6473 10693 34,'2'-12'126,"-1"3"0,-1 2-11,3-1 4,1 4-8,-4-1-16,0 2-7,0-2-10,0 5-10,0 0-4,0 0-4,-13 10 5,1-3-8,-3 5 0,-6 5 0,-3 0-5,-3 3-3,-1-2 2,-2 2 2,1-3-4,3-1 1,-3 1-8,5-1 6,7-7-8,3 3-1,0-7-5,4 0 3,2 1 0,1-2-3,1 0 3,1-1-5,3-1-1,-1 1 0,0-1-3,3-2 1,-2 3-7,2-3 1,8 8-2,-2-4-4,4 4-7,2-1 5,3 4 0,2 1 0,2 1-4,3 4 1,2 2 1,3-2 0,-1-1-2,2 2-2,-2-2 4,5 0-3,-3 2 1,-1-1 0,1-2-2,-3-4-3,0 3-11,-1-3-21,-5-2-15,-1 1-19,-1 0-17,-3-3-24,0 1-14,-4-1-9,6 3-18,-7-3-23,-2-2-91,3 2-277,-2-2 123</inkml:trace>
  <inkml:trace contextRef="#ctx0" brushRef="#br0" timeOffset="27746.5445">9301 11078 57,'0'-11'193,"-2"2"-10,2 2-18,0 3-17,-2 1-20,2 3-9,0 0-9,0 0-12,-5 20-4,-3-4-4,2 2-7,-3 7-12,-4 0-11,3 2 5,-1-5-12,-1 6-5,2-3-3,6-6-1,-9 4-8,8-5-4,0 1-5,2-1 0,1-1-1,-1-6 0,0-1 0,3 1-5,0-2-2,1 1-5,1 0-4,-1-3-1,-1 0-2,4-2-11,-1 2 4,1-3-11,-2-2-3,2 2-6,2 0-11,1-4-10,-1 0-29,-6 0 13,17-5-8,-12 2-17,3 2 0,-2-2-15,3-2-3,-5 0-5,1 1-10,0 0-2,-3-2-71,4 0-203,-4 2 91</inkml:trace>
  <inkml:trace contextRef="#ctx0" brushRef="#br0" timeOffset="28169.9403">9053 11301 126,'0'0'136,"0"0"10,-5 0-31,5 0-7,0 0-1,0 0-13,18-3-6,-4 0-4,0 2-12,7 0-7,7 1 1,3 0-14,1 1-1,-3-1-6,3 1 7,0 2-9,-4-3-4,-7 5 3,-2-3-3,3 1-10,-7 4 2,-3-1-1,-3-2 11,0 1-5,-3 5 4,-2-4-1,1 3 11,-3 0 1,-2 0-12,2 1 3,-2 0-2,-2 0-7,2-1 0,-2 1-1,2-2-3,0-2 1,0 1-4,2-2 2,-2 1 2,3-4-3,0 0-3,6 2-2,-1-1 2,3-3-5,0 0 1,3-5-1,-3 1 3,8-1-1,-8 0-1,3-2 7,-4-1 0,1 2 5,-3-4 0,0 2 1,-2-3-1,0 1 2,-4-1-3,0-2 0,-2 2 0,-3 1-6,-2-1 3,-1 0-8,-6 2-3,3 0 3,-6 1-5,0 1-8,-1 0-4,0 3-11,-4 1-11,4 0-16,1 6-16,-2-3-16,4 1-23,3 2-15,2 0-18,0 3-21,1-5-9,7 3-10,0-4-34,2 5-102,6-2-321,4 0 142</inkml:trace>
  <inkml:trace contextRef="#ctx0" brushRef="#br0" timeOffset="28737.6289">9827 11084 68,'5'-17'193,"2"0"-10,-1 2-8,-2 3 2,-4 2-8,4 0-9,0 4-14,-4 1-17,1 2-9,-1 3-10,0 0 1,0 0-8,-1 18-4,-5 3-2,1 8-3,-4 3-7,-6 15-5,0 3-5,-3 2-7,-3-1-9,2 3-5,0 3-5,-1-3-2,6-1-7,-4-2-5,6-1-2,2-1-4,1-4 0,4-8-5,1-3-4,1 0-2,1-2 0,2-2-1,-1-1-5,1-1-1,0-7 0,1 4-13,-1-6-23,-1-2-21,-1-4-21,0 0-22,2-4-32,-3 1 2,0-3-15,0-1-13,0-4-16,1-1-2,2-1 5,0 0 10,-10-8 6,8 1 16,0-3 15,0-2 4,1-3 21,2-4 7,1 1 11,0 0 10,2-7 6,0 6 16,0-6 9,2 1 9,-1 5 4,0-5 20,-1 6 6,3-3 9,-5 2 11,1-1 6,6-9 7,-7 3 9,2 6 12,1-3 6,2-4 1,-2 0 9,4 0-5,0 0 9,0-1 1,4 1-8,2 1 6,4 1-1,-4 2-1,2 2-2,2 0-3,0 3-5,-2 6-3,1 1-4,-2 3-6,0 0-1,4 2-3,-3 4-6,0 2 0,-1 1-4,-6 6-7,2 1-1,-4 0-3,-1 5-4,-2-1-4,-2 0-5,-2 5 0,-2-1 0,-6-2-4,0 2-2,-2-3-2,0 0 0,-3 2-6,-3-6 4,1 3-6,0-2-10,-4-2-10,4-1-7,-3 1-13,6-4-6,-2-2-13,0 2-15,0-3-14,3 1-7,0-1-20,3 2-8,0-5-7,2 4-12,5-2-10,-12-2-14,12 2-107,-8-1-290,8 1 128</inkml:trace>
  <inkml:trace contextRef="#ctx0" brushRef="#br0" timeOffset="30690.0125">9998 11206 66,'0'-6'142,"0"0"-9,0 1 3,0-4-8,-1 1-1,2-2-9,-2-1-2,0-1-6,1-4-4,-1 0 0,-1-1-8,1 0-3,-7-6 2,6 3-9,-5-4-7,4-3 3,-6-1-1,1 3-4,-4-4 0,0 3-8,-4-2 1,0 0-5,-4-3 1,-1 2-3,-5 3 2,2-2-6,-5 5-3,-13-5-5,11 4-5,-11-3 3,8 10-3,1 3 8,-2-3-4,-1 5 0,0 0-3,0 1-1,-1 2 2,0 3-3,0 0 2,-1 4-4,0-1-6,-3 3 0,5 3-3,-2 2 2,-2 2-4,3 2 13,-13 1-12,13 1 1,1 3-3,3-1-3,-1 2 0,4-2-1,-2 4-2,2 0 0,4 3-1,0 3-6,2-4 1,1 3 3,-1-1-4,4 0-3,2 3-3,0 2 3,4-2 3,-2 3-3,-1 0 1,1 1-4,3 2 3,-5 3 3,2-1-5,4-1-3,-1 1 1,0 0 4,3-1-8,-2 4-1,4-3 1,-1 3-1,4-4 5,-1 4-4,-2-1 0,3 1-5,4 9 4,1-8 1,0 0-4,1 1 9,7-3-6,-3 1-7,1 2 10,3-2-2,1-1 17,-3-1-25,4 0 5,3 1-5,0-1 3,5-3 5,8 12-6,-7-11 4,11 9 1,-1-3-6,-4-8 9,11 6-6,3 4 2,1-6 1,4 1-3,-4-1-5,3 4 8,-2-2 9,0-3-17,1-2 3,0-1 5,3-3-8,-13-6 6,13 6-5,-1-3-2,1-2 5,-10-9 12,-2 0-16,2 0 1,1-2 1,0 0-3,1-5 2,0-3-1,-2 2-7,4-3 8,-3-3 13,16-1-12,-16-2-4,-3-3-3,2 3 6,-2-4-2,1 1 6,-5-1-5,1 0 3,-1-3-5,2-1 0,-7 1 6,2-5-7,2 0 5,0 2-1,-5-4 2,3-2 0,-3 1-3,1-4 21,-1-3-25,-3 0 3,3 1 7,-2 0-2,-1-1-2,-4 3-2,3 1-4,-4-2 5,-1 0-1,1 4 7,-1-2-6,-1 0 8,-5 6-5,3-7 6,-2 1 4,-2-1 0,1 0 2,-4-2-2,-1 1 2,-1-3 3,0-1-19,0 4 14,-3-6-2,2-1-4,-2 2 6,0-2-11,-1-3 0,2 0 2,-2 0-5,1 0 6,-4 0-2,2 1-2,0-3-4,-2 3 12,0 4-7,-4 1 4,1-3-20,1 3 13,-3 2 5,-3 0-1,3 0 1,0 1-6,-3-1 5,-2 1 0,3 2-2,-3 0 0,-1 0 2,0 2-1,0 0-3,-2-2 2,-1 3 1,-1 1-1,1 1-5,2 6 4,1-1-4,-8-3 0,1 4 7,-5-2-12,2 5 10,-3-1-6,-2 1 19,1-1-21,2 3 3,-5 3 2,-2-1 4,4 1-4,0 0 3,-1 0 0,3 2-1,-1 1-1,0 1-10,8-1 8,-2 0 8,2 1-5,-8-3-4,11 4 3,0 0 0,0 1-5,5 0 2,-4-1-3,4 3-1,0-1-1,0 1-29,2 0-7,-3 1-14,2 1-17,-1 0-12,4 3-18,-2-1-17,0 4-18,1 0-21,1 3-21,-3 0-11,4 2-34,2-1-38,1 3-219,-1 0-523,-1 0 232</inkml:trace>
  <inkml:trace contextRef="#ctx0" brushRef="#br0" timeOffset="34342.5922">13889 12518 150,'0'0'186,"-9"-2"-11,9 2-17,0 0-10,0 0-12,-8 0-12,8 0-21,0 0 3,0 0-5,0 0-5,0 0 2,0 0-7,17 3-1,-8-1-1,4-1-3,0-1-5,5 1 2,2-1-3,10-1-2,2 1-7,5-3-2,-2 3-1,3-1-2,-1-2-5,15-1-1,1 3-2,-14-1-1,17-2-5,-2 1 1,-2 0-3,-2-1 0,6 3-4,-2-3-3,-14 2 0,11-3-4,-11 2-1,13-1-2,-3 1-2,-12 2-4,2-3-2,-1 0 1,2-1-2,9 2 12,-10-1-13,12 1 0,0-2-4,-15 3 3,16-5-5,0 3-5,-2 0 11,0 0-2,-13 1-10,16-2-6,0 2 6,-1-1-5,-14 0-1,12-1 2,0 4-4,-13-3-2,1-1 5,2 3-2,9-2 3,-13 0 3,5 2-4,-2-3-4,-2 2 0,1 0 1,1-1 0,0 1 5,-2-2-8,0 0 6,14 3-6,-14-2 5,-1 1 12,2 1-11,-2-4-5,-1 2 2,-2 2-3,5-1 6,-3 1-4,-4-3 1,0 2-3,1-1 7,0 0-1,0-3-4,-3 7 1,2-6-2,0 4 3,0 1-6,2 0 2,-3-4 4,4 4-5,-3-1 14,0-4-11,-3-1-1,7 5-6,-4-2 4,0 2 5,1-1-6,2 0-4,0 1 3,-3-3 5,4 4-5,-2-2 3,0 0-2,-2 3 0,2-3-3,-2-2 1,0 3 1,0 0 10,3 1-10,1-2-2,-4 0 7,0 0-4,3 1-1,-1-2-4,1 3 2,-3-2 1,4 0-6,-2 1 9,4-1-2,-5 3-2,-3-2 4,6 2-1,-2 0 0,-2 0-1,-1-5 0,0 3 2,-1 0-4,0 0 0,0 1 4,6 1-3,-8-2 4,-1-1-5,1 0 4,2-1-3,-4 3 9,3-2-12,3 0 5,-2 2-2,-2 0 2,0-2-2,2 1 4,-3 2-2,2-4-3,0 3 4,-2 1-8,2 0 7,-1-3 0,-7 4-3,11-5 8,-4 4-6,0-1 2,0-2-5,2 1 0,-1 2 3,2 0 1,-2-2-1,3 0 0,-4 1-1,3-1 5,-2 1-6,1-2-1,0 3 1,2-1 6,-1 1-6,0 0 2,-2 0 1,3-3-3,-3 6 5,2-3-5,-3 0 2,3 0-2,0 0 1,-2-3 3,-1 3-1,1 0 1,-1 0 1,2-1-5,-2-1 3,-5 2 2,10-1-2,-2 1 0,1-1-1,1 1 1,-1-1-2,1 0 3,-2-1 0,-3 0 1,5 2 0,-3-1-3,-3 1 5,7-2 0,-7 0-3,1 1 2,0 1-3,-1-2-1,2 2 3,3-2-1,-5 1 3,-4 2-3,7-1-1,-1-1 3,3 1-1,-3-1-4,2 1 4,2 0 1,-1-2 1,0 2-2,0 0 2,-3 0-2,2 0 0,0-1-3,-2 1 3,1 1 2,2-4 4,-2 3-1,0-1 5,0 1-5,0 0 6,4 0 7,-2 0-11,1 0 1,4 0 0,-7 1 0,7-1 3,-1 2-1,-1-1-4,4 2 7,0-3 8,-2-1 0,16 2-3,-15-1-12,-1 0-5,3 1 5,1 1 3,-3 0-6,-1-2 1,4 0 5,-4 1 2,-4 1 3,0-2-11,-1 0 3,-5 0-4,-5 0 9,-3 0-10,1 0 9,1-2-1,-6 2-1,3-1 8,-5 0-5,-3 0 13,3-2-19,-3 2 2,-3-1-3,1 2 4,-1-1-3,-2 1-2,1-2-1,-6 2 6,9-1-6,-9 1-2,6 0 4,-6 0-6,0 0-4,5-5 0,-5 5-10,0 0-8,7 0-4,-7 0-26,0 0-8,0 0-17,0 0-13,0 0-15,0 0-14,0 0-17,0 0-10,0 0-13,-21 1-13,21-1-9,-16 0-11,6-1-3,-1 2-12,-2-2-7,-9 1-21,0 0-129,-7-1-393,-2 0 175</inkml:trace>
  <inkml:trace contextRef="#ctx0" brushRef="#br0" timeOffset="36398.608">3643 11027 148,'0'-4'159,"0"-2"-8,0-1-5,2 0-8,-2-4 6,3 3 0,-3-2-9,0-3-5,-3 3-6,1-8-12,-2 2-6,-1-10-7,-6 3-4,-1-3-8,-3 1-4,-2-4-4,-4 1-7,-3-2-6,0 3 3,-12-7-10,-1 1-1,-1 3-1,6 9-7,-13-2-2,-2 0-4,0 3 2,-2 8-7,-1-5-5,-1 10-4,-5 0-3,-5 2-2,0 2 3,2 3-7,-3 1 0,-1 8 4,3-2-5,-3 6 0,0 4-1,9 0-2,-1 6-4,1 0 0,6 6 1,-2 4-3,0 3 5,4 3 2,0 0-5,3 0 2,0 3 2,0-2-3,3-1 17,3 4-3,4 1 0,0-5 1,-3 0-7,17-11-1,-4 4-2,1-3 0,2-5-3,1 2 1,1-1 1,5-5-4,1-4-3,1-1 3,2-4-6,3-1 1,-2 0-1,3 0 0,1-4 1,0-1 1,2-1 0,-2-1-4,0 1 6,1-2-1,3-2-3,0 0-8,0 0-8,-7-9-6,7 3-7,5-3-9,-4-3-1,3-6-7,-4-1-4,8-7-2,-2-3 0,3-1-2,-1 0 7,6-2-5,-2-14 4,-1 12 5,1-11 2,-1 13 5,-2-4 1,-2 2 2,5 2 1,-6 3 2,0 2 4,1 10 2,-4 3 0,4 4 6,-6 0 7,1 4-12,0 0-1,-1 4 5,-1 2-4,0 0 4,0 0-1,0 0 2,-10 17 3,5-5-1,-5 3 5,0 1 1,-3 7 2,1-7 0,-3 6 1,0-1-1,-3 1 2,3-2 2,-3 4-3,1-5 0,1 1 1,4-5-5,-2-1 3,1 1 2,2-3-1,3-2-1,2-2 3,2-2-3,-3-2 5,2 2-1,3-1 1,-1-1-2,1-2 0,2-2-1,-4 5 1,4 0 1,0-5-4,5 5 1,1-1-1,3 4 1,0-3 6,5 7-4,3-5-1,7 9-1,-1-3 0,3 0-1,2 1 3,0-2 1,3 0-3,1-2 1,4-1 1,-1 3-2,-1-4 5,0 1-5,-4 0 0,1 0 2,-11-6-4,-2 1 5,0 0-4,-6-1 3,2 1 0,-5-2-2,0-2 2,-4 1 1,4-1-1,-5 0 3,-1 3 1,-3-3 3,0 0 4,9 1-2,-9-1 0,6 0 2,-6 0-2,6 1-2,-6-1 0,0 0-8,0 0-12,0 0-16,0 0-13,0 0-23,5-5-24,-5 5-22,0 0-5,3-2-39,-3 2-23,0 0-24,0 0-125,0 0-350,0 0 155</inkml:trace>
  <inkml:trace contextRef="#ctx0" brushRef="#br0" timeOffset="38391.7195">3741 15591 191,'2'-29'189,"0"12"-1,-2-1-6,0 7-16,2 2-15,-2 1-18,3 3-18,-3 3-12,0 2-9,0 0-2,0 0-8,2 20-1,0 0-6,-1 10-4,-1 4 4,-1 19-3,-3 2-1,-1 0-5,1 5 1,0 0-4,-6 22-4,3-24 2,0 30 5,-5-7 0,7 4-1,0-29-24,-1 3 0,-6 27 4,3-30 9,-2 26-2,1-27-4,1 2 5,-6 25-3,5-22 2,-1-2 0,2 23-4,-4-29 0,7 2-4,-3-3 0,-4-1 25,5 0-14,2-13 4,1-2-1,1 0-2,-4 0 3,3 1-19,3-7 1,-4 5-2,3-5-4,0 2 0,-2-4-20,0-1 17,1-11-5,2 1 0,2-7-12,-2 2 0,1-5-3,1 0 4,-3-4 6,3 4-2,0-6 0,0 7 2,0-7-3,0 0-1,3 8-1,-3-8 1,0 4 4,0-4-13,0 0 12,0 0-6,0 0-9,0 0-5,8 2 9,-2 2-5,-6-4-2,15 3 5,-3-5-6,2 5 5,4-4-15,4 1 12,6 3 3,7-3-8,-3-2 4,7 4-3,13-2 5,2-3-5,3 3-2,-2-2-9,4 7 13,5 0 0,28-1 0,-28-2-1,28 6 4,-26-5-8,31-6-2,-7 11-6,-26-2 9,33 0 6,-32-4-6,31 5 6,-3-6-9,-29 3 11,0-2-5,30-4-3,-32 5-4,3-2 0,-1-2 12,-2 2-6,0 0 5,-6-3-5,-2 2-2,2-4-15,-5 5 19,-15-1-1,1-2-9,-1 0 8,-3-3-7,-3 2-2,-3 1 5,-6 1-3,-11-1-1,3 2 12,-4-5-12,0 3 5,-5 1-2,-4 1 4,14-1 3,-9-2-5,-5 3 12,5-2-9,-5 2 11,5-7-13,-5 7 9,4-6 3,-1 3-2,-1-5-1,-2 0 2,0-2-4,0-1 1,0 4 2,2-8-8,0-2 5,-2-1-10,2-1 14,-2-8-6,3-3-5,-1-2 6,5-14 0,-3-3-3,1-9-3,-2 2 1,8-28-6,-3 24-2,5-30 7,-1 2-3,-1 3-12,1 2 13,-7 25 2,10-32 1,-8 1-6,1 3 8,3 5 1,-2-2-7,-4 1 4,3 24-2,-4-2-2,3 0 2,0 1 1,2 2 4,-4 1-4,3 0-1,0 6 2,-1 1-5,-5 2 4,1 11 9,3 3-11,2 3 3,-4-1-6,-1 0 7,3 2-12,-6 4 10,1 0-7,4 6-7,-5 2-5,0 4-20,-1 5-16,-3-2-25,3 3-25,-2 5-31,3 2-29,0 0-25,0 0-19,-29 14-38,12 7-33,-3 5-220,-7 13-541,-4 5 240</inkml:trace>
  <inkml:trace contextRef="#ctx0" brushRef="#br0" timeOffset="38981.1236">4435 16987 67,'-5'12'189,"5"-6"-14,-4 5-7,-1-1-6,1 5-5,-1-4-8,1 5-3,-7-1-13,4 0-4,1-2-3,-2-1-13,3-1 0,0-1 17,0-3-11,1-2-4,1 2-14,1-3-4,-1 1-18,2 1 9,1-6-11,-2 5-6,2-5-2,0 0-4,-1 5-5,1-5-2,0 0-14,8 3-3,-8-3 5,12 3-16,-6-3 1,5 3 5,0-2-14,0 2 3,-1 2-3,2 1-2,-2 4 3,-1-3-7,3 5 7,-2 5-4,-5-2 5,1-1 1,1 1-3,-3-1 5,-3 0 2,-1-4-9,-1 7 8,-3-5-8,0 0-1,-1 2 2,-3 2-4,-3-4 0,4-3-5,-6 1-7,-3 0-10,3-1-7,-2-4-21,-2 1-14,-2-4-22,6-2-28,-2 1-25,2-5-25,-2 0-6,4-2-23,-5-6-6,3 0-18,4-2-6,-1-3-6,5 0-119,2-4-356,2-6 158</inkml:trace>
  <inkml:trace contextRef="#ctx0" brushRef="#br0" timeOffset="39129.0543">4301 17142 6,'9'-7'140,"1"-1"0,-1 1 8,-1-2 1,4 4 5,0-3-9,0 1-7,5 1-8,1-5-18,0 6 4,4 1-18,6-5-11,-9 5-5,3-3-9,-1 5-13,-2 0-10,-1-3-29,1 5-12,-6-2-39,-1 2-39,2-1-41,-4 1-53,-1 1-85,-9-1-269,0 0 120</inkml:trace>
  <inkml:trace contextRef="#ctx0" brushRef="#br0" timeOffset="39519.8212">3621 16908 147,'-12'-3'159,"2"3"-16,10 0-10,-10-4-3,10 4-21,-10-3-3,10 3-12,0 0-6,0 0 2,0 0-8,0 0-1,33-4-1,-11 3 0,12-1 0,1 4-6,17-7-4,3 3-1,4 2-7,3-2-3,28 2 1,-25-1-3,35-1-3,-9 9 4,10-9-10,-1 11 1,-1-6-3,-1 2-1,3-2-7,-1 2 4,-1 3 3,1-5-16,-7 2 6,-28-3-12,26 2 5,-28-1-2,-10-5-10,1 7 3,-14-5-1,-3-2-4,-3 1 3,-3-2-11,-9 2 2,-4-4-5,-4 5-1,-4 0-7,-1 0-9,-9 0-7,10-5-12,-10 5-14,4-5-12,-4 5-23,0 0-23,-23-16-27,6 9-30,-5 3-31,-11-3-119,-5 0-337,-3 0 149</inkml:trace>
  <inkml:trace contextRef="#ctx0" brushRef="#br0" timeOffset="40006.0325">4274 16486 202,'-4'-9'209,"4"-2"-13,-1 6-14,1 5-19,-2-11-20,0 9-14,2 2-13,0 0-13,0 0-2,0 0-11,-13 14-4,7-6-4,-3 1-6,-1 3-3,4-2-8,-5 4-8,3-5 1,2 0-10,-4 0-3,6 0-8,-5-3-3,3 3-1,1-5-5,2 0 6,3-4-4,-5 7 2,5-7 3,0 0-6,0 0-2,0 0-2,10 7-4,-5-7 4,-5 0-10,17 1 4,-6 0-2,2 0-7,2 1 7,2 3-9,-5-5 4,1 2 1,-3-2-7,5 3 6,-4-3-5,-1 0-1,-3 2 6,-7-2-4,11-2 1,-11 2-3,9 0-4,-3-4 7,-6 4-2,6-6-4,-4 1 7,1 3 3,-1-6-1,-2 8 6,4-8 3,-5 4 6,2-2 2,-1 6 3,0-8-2,0 8 1,0-8 0,0 8-2,0-4-2,0 4 0,0 0-11,0 0 0,0 0-1,0 0-13,0 0 9,-6 24 1,5-14-2,-2 6 0,-2 1 1,1-1-5,-3 1-9,4 1 0,-4-1-20,2 0-17,0 0-25,-2 0-25,1-2-27,1 2-38,0-5-45,-2 0-39,4-3-149,-4 0-419,4-3 186</inkml:trace>
  <inkml:trace contextRef="#ctx0" brushRef="#br0" timeOffset="40498.5867">3805 16158 8,'-9'-4'212,"4"0"-10,5 4-19,-12-5-11,12 5-17,-6-2-9,6 2-17,0 0-16,0 0-3,0 0-13,0 0-1,0 0-10,0 0-10,36 5 3,-13-5-7,7 4-2,3 2 2,7-2-5,19 4 1,3-1-2,2-3-6,30 3 0,-1 3 0,-3-4-6,3-2-8,-1 6 2,-27-5-14,34 9 3,-8-8-1,6 3-4,2 1 1,-3-6-6,2 0-3,-6 4 2,0-5-5,-28-1-2,27-2-1,-27 3-9,1-3 7,-1-3-4,-4 1 0,0 2 0,-5-7-1,-3 2-4,-1 2 1,-14 2-9,-5-7 4,-4 5 2,-8 1-1,0-2-1,-7 0-6,1 3-2,-10 0-7,-4 1-7,9-4-16,-9 4-12,3-4-9,-3 4-33,0 0-16,-19-8-30,19 8-17,-29-4-29,7 2-30,-9-1-117,1 1-355,-4-4 157</inkml:trace>
  <inkml:trace contextRef="#ctx0" brushRef="#br0" timeOffset="40966.3874">4752 15833 202,'0'-12'203,"2"2"-17,5-2-12,3-3-18,-3 6-10,4-4-11,4 4-11,-3 0-7,2 1-17,-3 1-5,1 3-14,-2 1-3,0 2-12,-2 1-3,-8 0-9,14 6-6,-10-1-2,-1 4-8,-5 0-5,-2 0-1,-6 5 2,0 0-11,-3-1 1,-1 0-4,0 1-1,2-5-2,-2 0-2,5 0-3,2-4-4,1 1 2,3-2-6,0-1 1,3-3-1,1 7 3,-1-7-6,9 7 2,3-2 1,1-2-1,4 4 1,-1-3-3,7 2 3,-5 1-1,-4-2-1,5 4 4,-8-3-6,2 5 0,-5-5 2,-4 1 7,2 0 4,-5 1-6,-2 1 11,-5-2-1,-1 2 6,-9 1-2,-3 2 1,-8-2 0,1 0-7,-3 0 1,-1-1 1,2-4-3,-3 0-2,4-2-1,0-1-4,3 1 0,3-3-15,0 3-8,3-3-12,4 0-13,2-3-23,2 3-19,-1-3-32,5 1-27,-2 1-39,2-2-151,1-1-357,5 4 158</inkml:trace>
  <inkml:trace contextRef="#ctx0" brushRef="#br0" timeOffset="42263.2626">7157 15903 153,'5'0'187,"-5"0"-16,2-3-12,-2 3-15,0 0-11,0 0-14,-14-2-11,3 3-7,-10-1-12,-9 1-6,0 0-10,-7 2-4,-14-1-7,-3 3-2,-3-3-7,-3 2-2,-1-1-6,-3-3-2,-4 5 0,-23-5-2,28 3-2,-2-1 2,-28-1 1,32-1 0,6-1-3,0 2 1,16-1-5,-1 1 0,4-3-4,8 4-3,-3-3-2,16 1-1,3-1-2,3 1-7,2 0-17,7 0-11,-9-2-16,9 2-10,0 0-13,0 0-7,0 0-23,0 0-6,21-8-13,-9 6-17,1-2-3,3-1 5,-4 2-4,1-2 7,1 0 6,-4 0 9,2-2 7,-1 2 15,-1-3 17,-2 2 8,1-2 18,-3 1 27,1 1 3,-1 0 19,-2 4 13,-1-5 7,1 4 8,-1-2 4,-2 3 0,0-1-4,-1 3-3,0 0-10,0 0 5,-9-3-4,9 3 1,-11 3-11,-1 0 5,0 4-8,-3-4 5,-2 4-5,-2-2 3,-4 2-2,2-1 8,-3 2-7,2-3-2,3 3 1,1-2 0,0 0-4,7-2-6,0-1-1,3 1 3,4-2-2,-2 3 5,3-2-7,3-3 3,3 6 2,3-2 0,0 1-5,4 2 2,4 0-3,4 4-3,0-5-1,0 5 0,9 1 11,-3-1-7,2 1-5,-3 3 3,-4-8-7,-2 2 5,0-3-6,0 2 4,-4-3-5,-2 0-3,1 1-8,-3-2-4,-3 1-11,2-2-8,-2 0-8,-1-2-8,2 0-15,-3 2-3,-1-1-18,-3-2-10,8 2-16,-4 0-81,-4-2-212,2 1 94</inkml:trace>
  <inkml:trace contextRef="#ctx0" brushRef="#br0" timeOffset="43032.6026">7323 15671 38,'1'-5'184,"-1"2"-18,0 3-17,0 0-12,0 0-11,-5 20-10,0-5-7,0 3-11,0 7-8,-3 2-12,3 2-7,-4-7-6,5 4-9,-2-6-2,2-1-12,1 1 0,2-1-5,-2-4-6,3 1-11,3-4-16,-3 1-9,5-6-14,-1 5-4,1-8-15,1-1-7,6 2-7,-3-4 1,5-2-9,-1-2 0,3-1 4,0-1 7,-5-3 3,6-1 2,1-6 2,-2 4 15,8-2 5,-11 2 9,1 0 22,-2-1 10,-1 4 15,-3 1 7,-4 2 10,1 4-9,-1-3 1,-4 4 7,0 0 1,0 0 3,4 10 3,-6-2-2,-2 2-7,1 2 1,-1-1-12,-1 4 0,1-3-4,-1 4 7,4-5-14,1 1-1,0-4 0,0-1 1,0 0-5,3 0 6,0 2-6,2-2-7,0-3 3,1-3-3,0 2-1,2-3 0,-1 1 0,1-5 4,1 2-6,-1-3-5,-3 0 2,3 0 1,3-1-6,-7 0 2,0 0 1,-1-4-10,1 0-8,-4 1-14,-2 0-19,-1-2-23,-4 0-26,-7-3-17,-1 1-13,-8-2-6,-1 0 1,-3-1 0,-4 1-82,-2 3-226,-3 1 100</inkml:trace>
  <inkml:trace contextRef="#ctx0" brushRef="#br0" timeOffset="43552.6904">7278 15821 582,'-36'-5'-23,"4"2"13,2 1 15,8-1 14,3 0 12,1 2 27,5-1-6,5 2 14,1-2-7,7 2 3,-5-1-10,5 1 5,17-4-1,-1 3-4,13-3 0,2 1-5,2-2-10,7 3 1,15-3-10,-2 0 0,0-2-2,2 5 0,-2-1-5,-2-1 1,-15 0-4,4 0-1,-6-1-8,1 0-1,-7-2-10,-8 3-2,1-6 3,-3 3-9,-4-3 5,0-1 9,-5-3 2,-3 3 21,-1-1 4,0 0 24,0 1 5,-3 0 12,-1 3 7,-1 0 8,-1 3-2,1-2-9,0 5-6,0 2-10,0 0 1,-9 10-2,2 7 4,-2 14 5,2 4-1,-6 17-6,0 4-2,1 2-8,-5 22-4,-2 2-3,8-24-5,-9 25-3,7-28-4,2 4-3,-2-2-2,0-1-4,-2-3-1,1-4-33,1-1-2,3-18-12,0 1-1,2-5-16,-2 0-9,3-6-14,1-4-18,0-5-18,2-1 1,1-1-13,0-4-1,2 0 0,-1-3 6,2-2 2,0 0 20,0 0 2,0 0 19,3-23-16,1 8 32,0-2 14,5-8 17,-1-1 1,1 0 13,-3-7 18,6 2 11,-2-5 12,-2 1 7,5-14 4,2 4 8,4 1-1,-2-3 6,2 1 6,-2 5 1,3 9 0,1 2-4,1 2-6,-4 8-2,5-1-4,-6 9-4,-2 3-7,-2 5-4,1 2-3,-6 0 0,2 6-1,-1 0-7,-4 4-2,-1 2-2,-4 0-3,0 2 1,-4-1-6,-4 5 0,-2-1-11,0 0-11,-7-1-15,-5 3-29,1 0-11,-5-5-26,5-3-17,-5 1-12,5-5-20,0 0-8,-7 0-15,8-1-123,-9 1-306,2-4 135</inkml:trace>
  <inkml:trace contextRef="#ctx0" brushRef="#br0" timeOffset="43852.1273">6827 16465 28,'-10'0'242,"0"1"-5,7 0-18,-3 1-17,6-2-21,0 0-13,0 0-18,28 1-9,0-1-9,8 0-15,21-1-9,3-2-10,8 3-3,26-4-6,-29 4 0,36-6-8,-7 2-6,0 1 1,-2-3-7,-2 2-4,-26 1-11,29-2-3,-28 0-6,-4-1-6,-3 1-4,-20-1-4,0-1 0,-2 4 0,-7-6-16,-7 6 1,-3-7-6,-7 8-4,0-5-6,-1 4-10,-2-1-6,-2 1-9,-4-1-15,0 0-19,-3 4-19,-1-6-17,1 6-14,-12-6-27,2 6-23,-5-1-11,-8 3-11,-5-2-144,-7 5-352,-2 0 156</inkml:trace>
  <inkml:trace contextRef="#ctx0" brushRef="#br0" timeOffset="44102.7095">6877 16699 70,'-5'5'159,"5"-5"-4,0 0 7,9 3-24,3-1-6,6-4-10,15 1 2,7 0-6,14-7-5,5 6-1,2-6 0,-1 0 0,9 1-8,-3-2-2,-4 4-6,3-3-12,-6 2-5,-1-5-11,-9 7-5,-16-2-8,3-1-6,-11 1-10,4-1-19,-9 4-21,-3-3-24,-5 1-32,-3-1-36,3-1-27,-3 0-41,-1-1-32,-3 1-97,1-3-314,-2 3 139</inkml:trace>
  <inkml:trace contextRef="#ctx0" brushRef="#br0" timeOffset="44850.4992">8381 16188 5,'0'0'248,"-9"-1"-11,9 1-21,1-6-18,-1 6-16,8-15-7,-6 3-13,10-1-9,1-12-12,8 6-5,0-6-8,3-2-9,10-10-4,1-2-3,-1 2-10,0-1-5,-1 1-4,-1-4-7,-9 15-4,1-2-11,-5 3-1,-1 0-7,-7 11 4,3-1-10,-8 6 0,2 1-5,-7 2-8,2 0-21,-1 2 4,-2 3-3,0 1-4,0 0-4,-10 14-16,0 1-9,-4 1-18,-5 5-13,-2 2-16,-2 3-11,0 3-12,-12 5-17,-1 4-4,1-5-3,-4 3 3,5-1-4,-3 3 10,9-12 9,-10 7 13,6-1 6,5-7 7,2 0 9,1-4 16,1-4 16,7-3 23,4-6 9,4 0 24,-2-2 17,6-1 8,-1 0 5,3-3-3,2 1 9,0-3 4,7 6 9,3-1 3,-1 1-3,16 6 8,0 3 2,5 2-12,0 2 21,14 10-5,-1 0 10,-2 6-7,0 0-11,-1-1-6,2 0-11,-1-1-4,-5 0-3,-8-9-10,7 10-28,-10-13 14,-2 4-17,0-4-53,-4-3-26,1 0-19,-8-5-20,-1-4-20,-2 1-24,0-3-12,-1 0-13,2-2-3,-2-5-11,-2 3-14,-6-3-18,23-10-9,-13 0-12,-1-4-133,-1-3-388,0-7 172</inkml:trace>
  <inkml:trace contextRef="#ctx0" brushRef="#br0" timeOffset="45276.6043">9179 15298 121,'-3'-3'118,"3"3"23,-4 19 11,-2 8 12,0 6 5,-3 19-1,4 2 4,-1 6 1,-2 25-14,4-27-6,0 0-15,-1 27-11,-2-32-13,2-1-11,-2 3-9,2-4-11,1 2-1,-1-20-11,4-2-9,-2 2-2,1-5-13,-3-9-2,3-2-6,-1-6-1,3-1-5,1-1-3,-2-4-4,-1-2-14,2-3-12,0 0-5,0 0-9,0 0-1,-4-23-1,6 11 1,-4-12 4,4-3-5,2-5 7,-4-3-3,5 1 4,0-13-2,4 12 3,-3-16 1,6 5-2,3 2 2,-6 10 5,6 0 6,-2 3-2,2 2 3,2 7 1,3 1 0,-5 8-3,-6 4 2,10 1-3,-8 4 0,2 4 3,1 3-2,-5 3-2,2 2 2,-7 1-5,2 6-3,-6-3-7,-6 5-12,4 0-15,-9 0-18,0-1-16,-8 3-21,-4 1-8,1-3-7,0-5-18,-3 1-4,6-4-5,0-5 0,2 3 2,3-4-1,2-2 2,3-1-96,9 0-246,-13-4 110</inkml:trace>
  <inkml:trace contextRef="#ctx0" brushRef="#br0" timeOffset="45941.0233">9481 15691 45,'4'-3'242,"-4"3"-25,0 0-6,0 0-14,0 0-8,-9 21-7,3-5-8,3 0-12,-1 4-13,1 7-12,3-6-15,0-2-14,0 1-8,2-3-10,2 1-5,0-1-8,3-3-8,-1 2-6,0-8-12,2 2 1,1-4-11,2-4-6,2 3 1,3-6-3,2-4-9,-1 0-4,2-3-1,4-4-5,-5 0 1,-2-1-2,0-1-4,1-6 4,-2-3-6,-2 1 2,0-2 3,-6 6-2,2 2-2,-2 2-2,-5 3 4,1 0 0,1 6 0,-1 0-6,-2 2-1,-1 3-1,0 0-3,0 0 5,0 0-1,0 0-4,-4 19 5,0-8-6,3-1 3,-1 1-1,-1 0 1,2 2-2,-2-3-1,3 2 12,0-1-9,3-1 2,-2 1-2,2-6-2,0 3 0,1-4-1,1 1 2,2-1-2,2-2 2,2 1 1,2-3 2,-2 0-5,2-3 2,3 1 3,-1-3-3,4-2 3,-2 0-3,-1 0 0,3-3 1,-4 0-2,8-6 4,-11 3-2,5-3-1,-5 3 3,-1-4-3,-2 1-1,-3 1 0,0-2-3,-3 6 8,1 0 2,-4 2-2,1-2 0,-1 6 1,-1-3 2,-3 2-3,4 6 2,-6-10-6,3 7 2,3 3 1,-10-1-4,10 1 1,0 0 1,-16 11 0,12-7-3,0 3 4,1 2-4,3 0 6,0 4 1,3-4-4,1 3 2,2-1 1,3 3 2,0 0 2,5-1-3,1-1 3,-1 1-1,2-1-1,-3-3 2,-3 2-5,-1-1 6,-5-2-3,3-1 4,-3 3 4,0-4 0,-9 2 3,2-3 2,-4 2-7,-6 2 6,-5-1-7,-3-1 2,-7 0 0,3-3-8,-5 3 3,9-3-14,-8-2-11,1-1-17,5-2-14,2-1-22,4 2-17,0-4-20,6 1-18,4-2-37,2 0-30,3-4-47,-1 2-146,7-5-415,4-2 184</inkml:trace>
  <inkml:trace contextRef="#ctx0" brushRef="#br0" timeOffset="46283.579">10366 15294 176,'5'-11'227,"3"3"-14,-3 3-17,-4 2-8,-1 3-3,0 0-2,4 27-4,-4 1 4,0 4 3,-4 5-5,-1 13-9,0 1-9,0-1-13,-2 5-5,-2-4-12,-1-1-13,2-3-10,0-12-13,3-4-3,-4-2-8,3-3-11,1-1-9,1-8-10,0-5 6,-1-2-14,4 0 0,-2-2 11,3-4 8,0-4 0,0 0-7,0 0 2,0 0-9,0 0-9,9-21 1,-1 4-4,2-1-8,5-3 0,1-2-6,-1 0 7,3 3-9,0 1-6,-3 7 1,1-2 0,-1 8-8,2-3 7,-5 6-10,2 3 0,-4 3 12,3 3-12,-4 4-5,-1 2 4,-2 4 0,2 0-9,-7 2-4,1 7-3,-2-7-13,-2 6-14,-4 0-24,2-5-32,-1-1-38,-4 8-45,2-9-47,-3 1-62,1-2-45,-2 1-202,-1 0-573,4-5 254</inkml:trace>
  <inkml:trace contextRef="#ctx0" brushRef="#br0" timeOffset="46675.7665">9536 16668 157,'1'-7'233,"0"4"-23,-1 0-10,0 3-6,0 0-10,-2 15-10,0 3-6,-5 10-6,3 6-12,-5 11-8,-4 4-11,4-3-9,0 0-12,2-12-11,-6 15-8,3-16-8,-6 13-12,8-15-8,-4 3-6,1-3-3,2-1-19,-2 4-22,-3-5-33,7 0-32,-9-9-48,4 4-25,2-10-54,-1 2-41,2-2-149,3-6-398,-3-1 177</inkml:trace>
  <inkml:trace contextRef="#ctx0" brushRef="#br0" timeOffset="46903.0342">9466 16967 132,'19'-19'195,"4"-2"-4,-5 12-8,6-6-22,0 2-10,-2 7-18,-2-1-10,1 4-13,-1 2-14,-3 1-2,-4 3-17,-4 4-5,-2-6-8,-4 4-10,1 1-7,-4 5-2,-4 1-6,-1-3-12,-4 5-20,-7 1-8,4-4-14,-11 4-15,5-6-17,-4 4 5,2-5-11,1 2 1,0-1-14,3-2-16,-1 0-28,4 0-11,1-3-110,1 2-250,0 0 112</inkml:trace>
  <inkml:trace contextRef="#ctx0" brushRef="#br0" timeOffset="47229.1628">9912 16854 54,'0'0'225,"0"0"-9,0 0-16,-18 12-16,13-2-16,-2 0-14,1-1-23,-2 8-4,2-6-15,3 0-10,1 1-11,2-2-11,-6 0 1,6 1-24,2-3-3,-1-1-18,2 0-3,-2-4-13,2 1-6,2-1-8,-5-3 1,13 2-12,-13-2-1,15-9-10,-5 3 7,-2-2-7,1 0 5,1 0 0,-2-2 5,2-3-3,0 4 6,-6-4-5,2 4 0,-1-3 2,-4-3 1,2 7 5,-3 1-4,0-3-4,-3 3 3,0 2-7,0 0 7,-3-4-11,-1 4-4,0 2-15,0-1-13,-2 0-8,-3 0-22,0 1-6,2 2-26,-3-2-13,3 1-17,-3 2-76,3 0-232,10 0 104</inkml:trace>
  <inkml:trace contextRef="#ctx0" brushRef="#br0" timeOffset="47718.832">10226 16329 191,'4'-12'297,"1"-3"-9,-3 8-20,1 1-29,-1 3-19,-2 3-11,0 0-22,4 30-9,-2 2-6,0 20-2,5 5-17,-14 29-3,2-5-11,-4-22-10,-5 24-9,-1 2-5,5-28-9,-2 3-8,-10 22-16,9-26-9,6-1-4,-7-6-4,9 2-4,-4-16-11,2 9-7,-3-12-1,4 0-11,1-3-6,-2-3-8,0-7-27,3-2-29,0-6-30,1 0-23,1-6-22,2 0-24,-3-3-21,3-2-12,0 0-6,0 0 11,10-14-10,-8 6 33,2-10 11,3 1 17,-2-9 5,2 0 22,-1-3 7,1 3 25,3-5 12,-3-1 18,1 0 17,-1-2 10,3 1 20,2-14 11,-2 16 18,1-3 14,3 3 10,0-2 7,-2 1 8,3 2 4,0-1-4,3 8 7,-6 7 4,8-2-12,-6 7 5,-3 4-17,-2 3-2,2 0-7,1 5-3,-5 1-3,-7-2-8,11 5 5,-2 4-9,-5 1-8,-1 2 2,-3 0-4,-6-2-8,5 2 3,-6 3-17,1-5-14,-4 2-23,-2 2-21,-1-2-31,-3 0-20,1-6-30,-3 5-30,-1-6-12,1 1-43,-2 0-26,-6-3-176,-1 2-442,-3-2 196</inkml:trace>
  <inkml:trace contextRef="#ctx0" brushRef="#br0" timeOffset="48071.8947">8952 17353 94,'-29'5'276,"9"-1"1,6-3-12,0 3-15,6-4-18,0 2-12,6 1-4,2-3-15,0 0-17,22 7 0,7 1-11,6-5-9,18-2-9,4 3-14,4-5-11,34 3-11,-3-4-8,2-1-19,3-2-5,-32-2-26,39 5 16,-9-3-16,-29 1 9,29-1-7,-33 2-5,28-1-2,-31-1-6,-5 2-4,0 0-4,-4-4-12,-16 5-7,0-1 7,-8 3 0,3-3-4,-12 2 2,-2 0-12,-5-2-7,-1 3 2,-3-3 6,-6 3 0,12-3-1,-12 3-8,7 0-9,-7 0-27,0 0-12,0 0-26,0 0-21,0 0-26,0 0-21,0 0-18,-36 2-25,18 0-18,1 4-19,-2-4-29,-10 6-26,-1-2-181,-1 4-487,-6-2 216</inkml:trace>
  <inkml:trace contextRef="#ctx0" brushRef="#br0" timeOffset="48578.4845">8813 17652 14,'-20'3'213,"8"0"-7,0 2 0,3-3 2,4 1-1,5-3-8,5 6-6,6-3-5,8-3-1,10 2-4,11-2-17,13 1 0,10-7-14,28-8-13,1 11-7,-2-6-14,1 6-5,4-3-11,1-5-7,2 0-6,0 7-9,-3-2-11,-4-2-6,-24 3-8,25-3 0,-30 2-5,3 4-7,-3 1 7,-2-3-10,-3-4-9,-1 4 3,-19 1-11,1 3 2,-4-7-7,-1 4 1,-10 0-3,-3 3 5,-2-1-7,-1-2-3,-8 3 5,-9 0-5,16 0 3,-16 0-5,13-1 3,-13 1-2,10 0-1,-10 0-2,0 0 0,0 0-4,11-1 11,-11 1-18,0 0 5,0 0 3,0 0-8,0 0 3,0 0 3,0 0 0,13 0-8,-13 0-2,0 0 5,0 0 3,0 0-11,0 0 1,0 0 0,0 0-1,0 0-3,0 0-4,0 0 3,0 0-8,0 0-12,0 0 14,2 2-3,-2-2-6,0 0 5,0 0-2,0 0-5,0 0-3,0 0 2,0 0-9,0 0-2,0 0-11,0 0 6,0 0-7,0 0-5,0 0-10,0 0-13,0 0-5,0 0-16,0 0 0,0 0-10,0 0 1,0 0-14,0 0-8,0 0-13,0 0-9,-18-11-14,18 11-5,-8 0-124,8 0-326,0 0 145</inkml:trace>
  <inkml:trace contextRef="#ctx0" brushRef="#br0" timeOffset="51354.4436">13791 12525 86,'0'0'158,"3"-4"-22,-3 4-8,0-3-17,0 3-9,0 0-11,0 0-9,0 0-1,3 12 4,0-5-11,0 6 16,0 3 0,-3 9 4,2 2 6,-1 2-4,2 2 2,-3 3 10,0 2-8,2 10 4,-4 3-5,-1-13-1,0 12-3,1 1-3,1 1-1,-5-1-7,3-13-2,-3 9-1,4-8-7,-6-2-7,3-2 2,3-1-4,-5-3-4,2 0-4,1-5-3,3-3-2,-3-3-1,3-2 0,0-4 5,-1-3-6,0 1 2,2-3-3,0-1 7,0-1 6,0-2 7,0 1 7,0-4-5,0 5 5,2-2-16,-2-3 2,7 2 4,-4-2-8,-3 0-6,16 0-9,-3-2-7,1 1 5,5-1 2,1 2 1,8-2-17,2-1-8,3 1 1,2 2-1,1-1-2,3-3-2,13 4-2,-2-3 0,3 3-5,3 0 7,2-3-6,3 2-3,-1 1 4,4 1-4,-1-3-1,3-1 5,26-1-19,-30 2 16,4 2 1,-3-1-3,1 1 6,3-2-5,-2 0 0,1 1 1,-1 0 0,28 0-1,-33-1-1,5 2-2,4 2 1,-7-2 4,3 0-7,-1-2 6,-2 5-6,0-1 4,0-2 0,-5 2 0,3 0 1,0-1 2,-2 1-4,0-1 9,-3 1-12,-2 3-7,1-3 11,-2 0 4,3-1-8,-3 1-2,2 0 4,-17 0 2,15-1-5,-14 3 3,2-3 0,12 1 1,-16 0-3,3-1 4,-1 3 5,2-2-8,-1-1 2,1 3 0,-2-2 1,1-1 1,-2 1 1,1-1-2,2-1 7,-2 1-12,2-3 2,-1 0-14,1 4 22,-1-2 7,1 1-17,-1-1 5,-2 0 1,-1 0 0,0-3-7,-1 5 4,1-2-1,-4-2 2,1 2 9,2 0-11,-3 0-13,3 0-1,-1 0 23,1 0 3,0 0-10,0 0 1,2 0-1,-4-1 4,7 1-1,-1-2-3,0 2 3,-1 0-9,3 0 16,0 0-11,9 3-7,4-3 6,-20 0 2,3 2 7,3-2-5,11 1-3,-13 0 0,-1 2 5,-1-2-3,4 1 1,1 0-5,-2-1 2,12 0 4,-11 0-3,15 1 2,-4-5 2,0 6 0,2-3 0,-1-2-18,-13 2 14,1 0 2,13 0-6,-14 0 4,12-2 0,-13 1 0,15-2 1,-16 2-2,0 0 3,1 1-1,-2 0 0,1 0 4,0-4-4,1 4 2,1-1-5,-1-1 3,-2-1 0,1 1-3,0 0-2,0 2-7,-2-2 11,3-1 2,-6 3-4,3-2-2,0 1 6,-4 1-5,2-2 1,-1 2 1,-1-1-2,-2 1 13,-3 1-5,2-1 2,-8-1-10,10 0-4,-1-2 4,-10 1-1,9 1 3,2-1-5,-4-2 4,2 3-3,1 1 0,0-3 2,-2-1 2,4 3-12,-2-3 18,1 2-6,-2 1-2,-1-1 2,-6-1-1,-1 2-3,6-2-1,-4 1 2,-2-1 7,-2 0-1,4-1 4,-4 3-10,-1 0 0,3 0 0,-7-2 2,5 2-5,-4-2 1,5 0 4,-3 1-1,6 0 0,-3 0 1,3-1 1,0 1-1,-1 0-7,8 1 4,-9 0 5,2-2-4,7-1 2,-10 3-2,2 1-2,-1 0-1,-2 0 8,-5 0-5,1 0-3,0-3 6,-2 3-6,2 0 0,0 0-6,-2 0-7,1 0 18,1 0-1,0-1 1,0 1-1,-1 0 1,1 1-2,-1-1 0,1-1 2,5 0-4,-6-1 8,2 2-1,-4 0-4,3-1-5,-3 1 7,1 0 2,-1-1-4,-1 1-2,-1-1-12,0 1 17,-2 0-4,-1 0 2,3-3-2,-1 6 3,-1-6-4,1 3 10,-2 0-16,3 0 7,0 0-4,-9 0 6,13-2-2,-3 2 0,-2 0-2,0 0 5,-3 0-3,6 0 0,-2 0-8,1-2 11,-1 2-1,2 0-2,-2 0-4,2 0 5,-2 0-5,2 0 5,0-3 2,-1 3-5,-1 0 5,4 0 0,-2 0 7,-1-1-6,-3 1 9,0 0-2,1-1-13,-3-1 18,4 1-1,-4-3 3,0 4 0,2-3 1,-3 2 11,3-2-14,-4 0 10,2 1 0,-4-3 0,2 2-1,-2-1-5,3 1 1,-2-2 0,0 0-3,-1-2 1,0 0-13,1-1 7,1 1-1,-3-4 0,-1 1-2,-1-2 2,2 0-4,2-1 1,-2-4-1,-2 1-2,0 1-9,1-4 7,-2 2 2,3-2-1,-1 1-1,-1-1 2,2 0-3,-3-7 1,2 6 1,1-3-2,0 4 4,-3-5-7,3-2 5,-1 6-4,-2-5 0,1-1 0,-1 2 0,3 4-1,-5 2-1,3-10 0,-5 2 2,3 2 1,2-2-3,-5 3-3,1-3 6,1 2-2,5 0-2,-3 2 2,2 3 1,-4-7-3,2 8 7,-1-9-7,3 8-1,-3-7 4,4 1-4,0 6 3,-1-6-2,1 7-1,0-2 1,0 1 2,1 2 0,-1 0 0,2 3-10,-2 1 9,2 1 0,-2 0 2,0 3-2,0-4 1,0 1 3,0 3-8,0 1 3,0 0-1,0 2-2,0 0 1,0 0-3,0 2 0,0-2 7,0 1-6,0 5 1,-2-6-4,2 6 1,-2-6 0,2 4-2,0 2 0,0-5-3,0 5 0,0-5 2,0 5-8,0-6-1,0 6-3,0 0-7,0 0-7,0 0-14,0 0-22,-1-4-22,1 4-30,0 0-18,0 0-9,0 0-18,0 0-18,-4 12-18,4-12-13,0 16-16,-3-5-19,6 6-18,-6 2-17,1 6-213,-3 3-543,-1 2 239</inkml:trace>
  <inkml:trace contextRef="#ctx0" brushRef="#br0" timeOffset="51712.3443">21146 13931 211,'7'-15'252,"3"0"0,-4 3-5,-2 6-11,1-5-11,-1 7-15,-1-3-26,-1 3-17,-2 4-19,0 0-11,4 14-9,-2 2-14,-2 9-6,0 6-4,-7 4-6,3 12-10,-2 3-7,2 0-3,1-5-6,2 2-10,-2-11-2,-1 10-3,0-15-8,0 1-10,4 1-3,-3-5 2,2 3-6,-2-5-5,-2 2-2,1-10 0,3 1-2,-3-1-4,-1-1-5,3-7-20,-2 1-21,1-1-34,-2-5-25,1 2-24,0-4-32,0-1-26,4-2-32,0 0-32,-12-8-17,8 2-146,-3-4-427,6-2 190</inkml:trace>
  <inkml:trace contextRef="#ctx0" brushRef="#br0" timeOffset="52093.219">21161 14029 2,'-4'-3'143,"4"3"-7,-15 8-6,1 1 0,-1 5-3,-7 5-18,0 6-5,-2-1-6,-3 0-5,1 1-19,-2 1 3,2-4-5,0-1-2,6-2-1,-2-2-3,9-5-8,2-3 4,2-1-2,1-2-3,2 0 16,2-2 6,0 0 10,0-2-9,4-2-2,0 0-4,0 0-9,16-6-5,-6-2 0,4-1 0,1-3-7,3 1 6,5-6 1,2-2 4,-1 0 2,-4-4 2,3 0 1,0-2-3,1 1-5,-1-2-5,-1 3 7,0 4-3,-10 3-2,1 5-1,-3 5-8,-1-1-4,1 3-6,-1 3-2,-2 4-3,3 3-6,5 4-4,-2 7 9,-1 5-9,7 4-4,-2-1 6,-2 2-9,-1-1 3,4 0-4,-2 3-1,0-5 0,1 1-2,-6-8-3,-1 0-1,1 0-1,0-3-13,-7-4-11,2 0-26,-2 0-28,-2-2-31,1-1-33,-1 0-35,-4 3-17,-1-5-36,0 1-14,-2 2-200,-4 0-473,-1 1 209</inkml:trace>
  <inkml:trace contextRef="#ctx0" brushRef="#br0" timeOffset="52489.0456">20304 15344 3,'4'-12'128,"1"2"2,2-8-9,-1 2 6,-2-2 0,0-2 0,-3 2 6,-1-1 4,-1 3 4,-1-2-1,1 5 1,0 5-5,-1-2-16,1 6-9,-3 1-13,0-1-7,-2 4-10,-5 4-5,-1 1-5,-2 11 3,-3 3-1,-3 4 3,3 3-7,-2 3 0,1 5 3,0 6-9,-1 6-2,3-3-5,-2-1-1,3 4-2,2-13-2,-4 12-2,-3-1 30,3 1-18,3-13-7,-3 12 11,2-13-12,-3 1-7,5 0-4,-5-4-3,6 2-10,-5-5-33,3 3-37,-2-6-42,4-8-44,-1 3-52,4-9-55,1-1-243,-2-1-517,-1-5 229</inkml:trace>
  <inkml:trace contextRef="#ctx0" brushRef="#br0" timeOffset="52831.623">19747 15687 237,'14'-16'237,"1"5"-6,3-1-11,7-2-9,3 7-16,1-2-7,6 6-15,0 4-7,-2 5-12,1 2-12,-1 5-9,-4-2-10,-2 6-11,-4 0-15,0-1-4,-13-1-13,-1-2-3,-1 1-12,-7-2-2,2-2-10,0 0 12,-3-1-13,0-2 1,0-1 4,0-1 9,-3 1 12,3-2 15,0-4 5,0 1-6,0-1-1,0 0-4,0 0-1,0 0-9,-3-12-14,6 3-4,3-2-6,-1 2-3,3-8-6,1 2-8,1-2-8,0 0-3,1 3-8,3-2-10,-1 0-5,2 2 4,0-1-15,2 4-13,1 1-10,1 1-18,-2 0-22,2 5-22,1-3-22,-7 5-19,-3-1-18,5 3-35,-2 0-26,1 0-27,-2 1-19,2 3-14,-4-1-156,-1 1-464,2 1 205</inkml:trace>
  <inkml:trace contextRef="#ctx0" brushRef="#br0" timeOffset="53582.9539">20685 15638 84,'0'0'175,"0"0"0,0 0 3,0 0-1,-15 10-4,6-9-9,-2 6-3,-3-2-10,4 3-11,-4 2-9,1-1-8,-1 3-13,5-3-8,0 2-12,0 1-6,1-1-9,4-1-4,1-1-8,0 1-2,2 0-4,1 1-7,1-5-4,2 0 1,1 1-4,-1-3-4,7-1-3,-1 2 7,-2-3-6,2-1-1,1-1 1,-2-1 2,-3-2 1,-1-1 2,2 1 3,-3-3-2,2-5-2,-4 2-5,3-1 2,-4-2-5,0 0 7,0 1-1,0-1 4,0 0 6,0 0 3,0 1-2,0 0 4,0 3-6,4-1-2,0 0-3,2 0-2,2 5-10,0-2 0,2 0-4,5 4-3,4 2 2,-1 3-2,0 4-9,0-2 15,-3 6-18,1-5 3,0 8 2,-7-3-3,3 2 1,-5-2-25,1-2 29,-3 1-8,-2 1 8,-2-2 3,-1-4-7,5 1-1,-4-1 6,-1 0 7,-1 0 12,1-3 7,0-2-6,-5 2 2,5-2 6,0 0-2,0 0 4,-13-6-9,12 3 5,-2-5-1,7 2-11,-4-5-7,4-1 8,1 1-5,5-4-9,2 1 1,-2 2-6,7-1-1,-3 1-4,4 3-1,1 4 0,-1 2-11,0 1 8,-2 3 0,-2 3 0,2 1-7,-2 5 5,-3 2-7,-3 0 1,2 2 4,-5 3 0,-4-3-4,3 2 5,-4 1-2,0 1-1,-1-1-2,-3-4 4,0 2-4,4-4 0,-6 1-19,1-4-26,5-1-4,-3-1-36,3-1-11,0-2-17,0-3-14,0 0-18,7 0-14,-7 0 1,11-5-23,-2 1 0,4-4 3,1-4 10,5 0 12,0-7 17,3 2 19,0-5 0,0 0 18,-1-4 3,-2 1 13,3-4 11,1 0 19,4-15 19,-8 16 25,-1-1 18,-1 1 26,-6 5 16,-6 3 13,2 8 14,-1 2 11,-2 0-2,-2 3-9,1 6-10,-3 0 1,0 1 3,0 0 6,-14 22 5,5-4 7,-5 10 0,0 4 12,-3-1-8,-3 13 1,6-11-7,2 1-4,-2-3-4,-4 13 3,8-16-15,-2 4-9,2-4-1,3 0-7,-2-4-5,1 0-13,4-7-13,2-2-32,0-2-37,1-3-39,0-1-38,-2-4-35,3 0-51,0-5-45,5 3-28,-5-3-191,0 0-520,18-11 230</inkml:trace>
  <inkml:trace contextRef="#ctx0" brushRef="#br0" timeOffset="53834.0308">21407 15720 112,'9'-15'243,"-3"1"4,3 1-1,1-2-6,3 2-15,1 4-1,2-4-10,8-3-3,4 0-14,0-1-9,5 3-9,1-1-11,3 1-1,12-3-18,-1 6 1,-10 2-8,-5 3-15,-1-1-3,0 3-20,-3 2 5,-7-1-13,0 2-17,-4 0-8,-5 1-1,-1 0-9,-3 0-5,2 0-6,-11 0-5,14-3 0,-9 1-10,-5 2-13,0 0-9,11-1-9,-11 1-21,0 0-19,9 0-27,-9 0-27,0 0-23,0 0-27,0 0-31,0 0-17,0 0-30,0 0-28,0 0-31,-25 7-199,16-3-516,-6-2 229</inkml:trace>
  <inkml:trace contextRef="#ctx0" brushRef="#br0" timeOffset="55086.0463">13029 15044 168,'0'0'192,"0"0"-8,-4-4-8,4 4-3,0-6-5,0 3-6,0-2-14,3 1-2,-3-3-16,1 4 0,3-4-13,1 2-6,-2 1-13,3 1-6,2-2-7,1 0-10,-2 4-8,3 2-6,4 1-8,1 4-3,2 0-4,-3 5-4,1 0 3,-3 1-11,-1 4-3,-3-4-3,-1 3-2,-3-3-3,-3 2-3,-1-5-4,2 8 1,-4-5-3,-1-2 3,-1 1-6,-1-2 9,-1-1-4,3-3 4,-2 1-4,0-1 9,-1-3 5,4 2 12,-2-3 6,4-1-1,0 0-7,0 0 3,-10-9-6,10 1-1,1 1-5,1-6-4,4-4-4,1 1 3,-1-4-5,5-3 2,-2-4-5,2 2-1,2-1-5,1 0 1,0 3-4,-5 6 1,0 1-11,3 2-12,-3 6-14,-3-2-13,1 3-17,3 1-18,-4 2-16,-2 2-18,4 2-17,-8 0-22,0 0-22,22 6-13,-16-3-5,1 0-20,3 6-154,-7-4-392,3 1 173</inkml:trace>
  <inkml:trace contextRef="#ctx0" brushRef="#br0" timeOffset="56029.9747">13446 14959 50,'0'0'122,"-2"8"11,2 0-8,0 0-2,3 0-6,-3 1-5,6 4-2,-6-6-11,8 6 2,-6-5-5,5 3-4,0-4-6,2 0 2,-4 0-2,2-2 1,1-1-5,0-3 0,3 2-4,-3-3 3,8 0-7,-3-3-4,3 2 1,-6-6-1,4 2-7,-3-2 1,-2 1-2,3 0-5,-2-3-3,-3 1 4,2 0 3,-5 0-7,2-1-1,-4-4 0,-1 5-3,-1-1 7,-1-2-16,-1 2-5,-4 4 2,2 1-8,-3-1-6,-2 3-5,-3 4 3,-1 3-2,-4 4 1,-5 7-1,-1 2-6,4 2-5,1 3 0,1 0-1,3 1-4,3 2 6,3-2-2,3 2-4,3-6-4,4 3-3,-1-6-13,10 6-11,0-6-11,2-1-3,9 2-12,-2-10-9,9 2-9,5-6-22,1 3-13,3-7-23,-1-6-14,14-1-11,-12-1-14,0-5 1,-4 4 10,4-3 12,-6-1 21,3-1 9,-9-3 30,1 1 4,-1-4 27,-8-1 30,-6 6 21,-1-7 28,-2 6 25,0 0 11,-7-2 11,1 1 12,-2 5 10,-2-1 10,-2 3-6,-2 1-2,4-1-6,-2 5-8,-5 0-11,2 4-5,-4 1-10,-3 6-2,3 0-3,-7 5 2,3 3-5,-6 6-2,4 1-1,-2 1 6,3 2-14,0-1-2,4-2-3,4 0-2,-2-5-2,6 3-3,-2-3-1,4-3-1,0-1-5,0 0 0,4-4 1,-2-2 1,1 0-1,4-3 1,0 1-3,-1-4-5,2 0 4,4-5-8,-3 2 4,4-7-5,-4 3 0,5-6-1,-2 0-1,-3 1-4,0-2 2,1 2 1,-3-2-1,-1 6 0,1-1-1,-4 3 8,-1-1-13,3 3-3,-2 2-2,-3 2 6,2-1-3,-2 1-1,0 0 1,-2 14 2,1-7-1,-1 5 1,1 1 2,1-1 0,-4 1-4,4-3 2,4 3-1,-3-2 0,2-1 0,-2 1 4,0-4 4,6 0-1,-1 3 8,-2-7-7,4 2 0,-3-2 3,3-3-2,2-3 0,3 2 1,-2-4-3,3 3 0,2-8 0,0 2 0,-2-3-1,3-1 3,-4-1-3,-1-2 4,2-1 4,5-6-9,-10 5-4,2 0 4,-1 2 1,-4-3 3,3 6-4,-5 0-4,0 4 4,-2 3-5,1-2 4,-1 4-6,2-1 1,-2 4-4,-2 0 3,0 0-1,5 9 2,-4-1-1,2 1 1,-2 8 0,-1-1 1,0 2 0,1 0 2,1 2 1,-4-2-1,2 1 4,-4-3-5,4 1 1,-1 0-2,1-4 5,0-1-4,-1 0 1,1-3 4,-1 0-5,-1-3 6,4-1-1,0 2-1,1-2 0,1-2-1,-4-3 2,16 0 0,-16 0-5,20-7-4,-2-1-11,-5-1-10,3-4-20,-4-1-14,7-6-24,-7 6-24,2-1-14,0-9-27,-1 2-11,-3-1-19,-1-1 2,0 6-131,-4-3-334,0 1 148</inkml:trace>
  <inkml:trace contextRef="#ctx0" brushRef="#br0" timeOffset="56678.045">13864 13996 52,'0'0'152,"0"0"-11,0 0-4,0 0-4,-7 25-1,7-8-9,-7 7-1,2 3-11,-2 1-5,3-4-1,-1 3-13,-2 0-3,0-8-8,6 0 0,-4 0-8,0-3-1,4-4-8,-3 0-3,2-2-3,1-3-1,-1 0-1,2 0 2,0-4 5,0 1 7,0 1-2,0-5-6,0 0-4,0 0-6,0 0-7,0 0-4,10-14-2,-5 4-7,1-1 0,-1-5-5,1 1-4,1-3-1,0-8-1,1 1-3,-8-2-1,6 1-3,-4 2 0,-1-1-2,-1 0 5,-1 6-1,1 3 3,0 3-1,-2 4-1,2 0 3,-6 3-6,5 0-3,-6 3-3,7 3 4,-17-1-4,0 7-1,-1 4-3,1 1 2,-8 4-1,6 2-1,-4 0-2,1-1 1,8-5 3,-1 0-1,0-3 1,5 1 5,4-2-2,-3 0 3,3-3 2,1 1 3,-1-3 6,2 2 9,4-4 2,0 0 5,-5 3-2,5-3-8,0 0 4,0 0-3,12-13 2,-1 6-5,-2 0-7,0-1 5,1-3-3,-4 4 0,8-5 0,0-1-2,-4 5 0,2-4 8,-2 3-1,0 1-3,-1 2-2,0-1-6,-4 2 3,2 2-3,-1 1-7,-6 2-5,14 2 7,-4 1 3,2 2-5,2 6-2,0 2 2,1-4-7,1 5 6,0-1 3,8 4 3,-1 3-11,1-3 0,1 0-1,1 0-14,1-2-17,-5 3-23,1-3-29,3 2-23,-2-2-25,-3 1-35,3 0-39,-1-2-22,3-1-29,-3 3-185,-4-7-474,4 5 210</inkml:trace>
  <inkml:trace contextRef="#ctx0" brushRef="#br0" timeOffset="58433.0016">20075 16997 35,'-1'-3'144,"2"-4"-14,1 3-4,-2-6-12,0-1 1,1-1-20,-2-4 1,1 0 3,-3-4-9,2 3 3,-3-2-8,-2 1 10,-1-1-4,0 5 4,-1-1-9,0 6 1,2-1-13,-3 3-4,-3-1-7,-2 6-7,-5 2-7,-1 2 2,-7 9-10,-1-1-2,1 5 2,-2 2-5,6 6-2,-4-1-1,2 4-2,2-2-1,4 2 2,6-4-4,1 0-3,5-5-5,1 2 2,3-4-1,3 2-2,2-5-1,3 0 2,1-5-6,4 5 3,0-9-4,8 3 1,0-7-3,9-4-19,4-2-10,-2-7-7,3-4-12,-4-1 6,0 1-10,1-3 3,-3-6-2,0 2 12,3-14-6,-9 11 11,4-15-2,-3 2 11,-1-2 5,-4 11 1,-7-3 11,5 2 13,-1 5 15,-9 11 7,2 2 4,-1 3-9,-3 6-2,-2 2-9,0 3 3,0 1-5,-7 10 0,1 5-4,-2 2-6,-1 10 7,-5 1-7,5 0 3,-5-2-4,5 7 0,-2-3-11,1 1-15,3 3-10,-2-7-21,5 2-17,2-9-26,0 8-15,5-9-23,0-1-11,-1-5-29,2-2-5,1-2-96,2-1-292,0-4 130</inkml:trace>
  <inkml:trace contextRef="#ctx0" brushRef="#br0" timeOffset="58935.7862">20349 16894 126,'0'0'121,"0"0"-6,-1 13-8,1-13-11,1 5-10,-1-5-13,1 10 8,-1-10-8,3 2-5,-3-2-1,5 8 6,1-7 7,-6-1-6,0 0 0,15-4-5,-7-1-1,-3 3 5,4-5-4,-2 0-7,-5 2 7,8 0-3,-6-3-8,3 1 8,-4 1-9,0 0 5,-2-2-2,-1 4-10,0 4-7,-1-7-3,-5 4-8,6 3 2,0 0-15,-25 7 7,11-1-8,0 4 1,-4 2 1,6 2-4,-9 6-5,8-5 4,5-4-9,0 3 10,0 5-14,2-2-3,2 0-10,6-2-5,0-3-13,0 2 2,2-6-9,5 5-5,0-7-11,8 6 11,0-9-8,-2 4-5,7-7-3,0 2 5,-3-6-19,11-4 11,-5 0 3,0-3 7,0-1 6,-2-4 1,0-4 9,0 1 3,-5-2 2,1-2 19,0-7 6,-1 2 11,-1-2 15,-3 3 13,1-2 15,-4 3 12,-6 8 9,0 6 11,-2 3-1,1 0-11,-1 2-7,-3 5-7,0 2-4,0 0-7,0 0-3,-15 21-7,6-6-3,-3 6-6,2-1 3,-3 4-1,-2 4-6,7-2 6,-2 3-7,-3-6-5,4 2-2,2-7 2,1 0-17,3-2-16,0-3-17,1-3-25,2 4-12,0-7-18,2 4-12,3-2-18,2-2-9,3-5-22,1 1-12,1-3-111,1 0-295,3-3 130</inkml:trace>
  <inkml:trace contextRef="#ctx0" brushRef="#br0" timeOffset="59416.6125">20842 17009 106,'5'-3'146,"-1"1"-4,-4 0-10,6-1-10,-6 3-10,4-3-14,-4 3-5,0 0-7,0 0 1,0 0-8,0 0-7,8 1-3,-8-1-5,6 2 1,-6-2 0,9 0-4,-1 0 6,-3-2-4,5 0 2,-2-3-6,1 2 5,1 0-2,-5-1 8,4 1 2,-4-1 3,0-1 1,1 0 11,-1 0 1,-3 1 6,1-1-12,-3 5-3,1-8-16,-1 8 1,-4-5-8,4 5-1,-9-3-13,1 4 2,-4 4 0,2 1-11,-7 3-7,3 0 3,5 0-12,-4-2 1,0 2-3,7 2-2,-3-1-8,4 0-5,-1 2-11,4-2-9,1 1-15,-2-2-6,7 2-3,-2-6-5,0 1 4,6-2-8,2 0 2,0-1-1,3 1-4,5-3 0,1-5 1,2 3-2,-4-4 2,9-7 8,-9 5-2,4-2 10,-2-2-2,-1-6 7,1-2 4,-6 4 12,8-6 10,-11 1 12,5-2 8,1-3 16,-8 8 10,0-1-1,-4 6 16,1-3 1,-1 6 8,-1 3-2,-2 0-3,3 2-16,-4 4-5,0 0-5,0 0 0,0 0-3,-12 21 0,2 3-7,0-2 7,2-3-11,-2 8 2,1-3 0,-4 3-1,4-3-5,3-6 4,-3 5-8,1 1-7,3-6-9,1 3-15,4-8-22,0 2-15,4-5-17,-3 0-16,3-5-23,5 5-6,1-6-34,2-1-27,2-3-19,3 0-128,-5-3-355,0-2 158</inkml:trace>
  <inkml:trace contextRef="#ctx0" brushRef="#br0" timeOffset="59829.7098">21249 16936 57,'0'0'173,"0"-12"-15,0 12-13,0-5-3,3-2-18,2 3-11,-5 4-6,13-10-16,-4 5 4,1-2-14,8 0-2,-1 0-2,3-2 3,5 0 0,-1-1-3,-4 1 9,6-2-2,3-2 0,-2 2-2,0 1-3,-7 2 8,2 0-6,-5 3-2,-1 1-5,-3 4-8,-3-4-2,-1 5-3,-3 4-3,1-2-5,1 1 0,-6 4-12,3 1 3,-5 4-5,0-2 3,0 4-3,-2-5 2,-1 1-6,1 1-1,0-2-5,-3 0 0,3-3-10,-1 1 6,2-3-5,1-5 2,-3 9-2,3-9 14,-1 7 7,1-7 2,0 0-1,0 0-5,0 0-4,0 0-3,0 0-4,15-16 0,-6 7-4,4-2 1,6-8-8,4 2 1,-1 3-4,4-1-1,-1 3-3,1 4 1,-5 1-9,0 7 9,-8-1-4,6 2-1,1 4 1,-6 4-5,-1-2-2,-3 6 8,-1-1-5,3 2-2,-10 3-1,2 1-1,0-1-5,-4 2-8,-1-2-14,-2 0-31,-2-3-22,1 3-39,-5-8-46,-1 6-41,2-7-52,-6 6-197,0-3-494,-2-3 219</inkml:trace>
  <inkml:trace contextRef="#ctx0" brushRef="#br0" timeOffset="60599.2803">13607 16555 26,'3'-9'254,"-2"0"-4,-1 1-8,2 3-26,-2 1-25,0 4-17,0-3-17,0 3-6,-9 12-14,-2 1-11,5 2-10,-10 5-9,5-2-3,-3 4-10,0 2-4,5-9-35,2 1-5,-2-1-5,5-1-4,-1-2-1,2-4-11,0 4 1,2-4-2,1-1-8,-2 0-15,0-4-19,3 4-8,-1-7-29,4 7-16,-4-7-40,10 0-46,-10 0-28,23-11-25,-12 3-124,4-1-357,2-1 159</inkml:trace>
  <inkml:trace contextRef="#ctx0" brushRef="#br0" timeOffset="60765.381">13741 16218 83,'-1'-10'97,"1"1"-28,0 1-29,0 8-17,0-3-17,0 3-14,0 0-21,0 0-19,1 25-50,1-10 23</inkml:trace>
  <inkml:trace contextRef="#ctx0" brushRef="#br0" timeOffset="61331.783">13856 16477 25,'3'0'165,"1"-4"-12,-4 4-15,0 0-6,12 6-11,-7-1-2,-1 2-7,0 5-13,-3-3-6,-1 2 2,0 1-6,-1-1 0,-2-1-2,1 2-2,-1-4-8,-2 0-1,-1-1-6,1 0-1,2-5 2,1 1 2,2-3-6,-2 2-2,2-2-10,0 0-2,0-16-6,2 6-7,5 0-1,2-5-5,1 1-2,3 2-5,0 0-1,0 2-1,0 3-8,-2 2 3,0 2-2,1 3 0,0 0-7,-1 7 6,-2 1-3,0 3 6,1 6 0,-3 1-8,-1 8 1,-2-1-2,-2-1 0,-5-5 9,0 5-9,0-4 0,0-3 1,3-1-4,-7 0 0,5-3 1,1-3 0,-3 0-6,4-3 4,0-2-8,0 0 10,4-3-8,-4-2-1,11-1 2,0-5-1,9 1-2,1-7 2,5-2-6,0-1 3,0-4-2,4 2 1,-2-5 0,0-3 1,6-11 3,-11 11-4,0 2 10,-3-1 6,0 5 9,-11 2 16,1 2 8,-2 6 16,-4 1 2,1 2-3,-3-1-6,0 3-5,-1 0-7,-1 4-7,0 0 2,0 0-11,-21 15 1,15-7-5,-2 5-1,-2 1 0,1 1-2,2 0-3,4 2-3,-2-1-1,1 1-1,5-2 0,-1 4-2,4-3 11,1-4-15,2 4 0,3 1 4,-1-4 2,0 4 3,-2-3-4,2-1 2,-2-3 6,-1 0 14,-3 0-9,-1-6-2,0 5 10,-5-1-5,-2-1-2,-5-1 1,-4 2-2,-2-3-3,-3-2-2,-3 1-8,1-5-14,0 3-17,0-4-21,0-1-25,2 1-22,1-1-25,5-1-26,-1-3-20,1 1-43,4-2-29,3-3-40,-1 2-169,4-1-477,3 0 212</inkml:trace>
  <inkml:trace contextRef="#ctx0" brushRef="#br0" timeOffset="62043.1004">14554 16579 33,'5'-3'260,"-4"1"-7,-1 2-20,0 0-19,0 0-11,0 0-13,0 0-17,0 0-13,-6 12-10,3-7-12,-1 2-13,1-2-9,1-1-12,0 1-6,2-1-11,-3 2-3,3-6-4,5 7-8,-3-5-8,1-1-4,-3-1-4,9 0-7,0-1 1,2-3-9,-1 0-3,1 0-2,0-3-9,-2 0 5,0 1-4,1-2-7,-4 3 10,0-3-3,1 4 5,-3-1 0,1 2 2,-4-2-10,2 3 5,-3 2-9,0 0 1,-13-2-4,3 6-2,-1 5-2,-3 0-6,-1 2 5,-3 2 0,5 1-7,-6 5-1,8-4 1,3 2 2,-1-2-5,3-1 3,0 2-7,6-1-4,0-3-3,4 4-7,1-5-1,-2-4-5,7 2 1,0-1-4,3-3 1,6-1 1,1 2-5,0-1 4,2-5 0,-3 0-3,3-5-3,-1 0 5,6-6-1,-4 2 6,4-5-1,-9 3 0,5-4 5,-8 2-7,4-5 11,-2-4-9,-4 7 4,-2-10-1,1 1 5,-5 7-4,1 1 4,-1 3 4,-3 1-4,0 2 3,-3 3-3,2 0 1,-1 2-8,0 5 7,-2 0-1,0 0-3,3 10 6,-1-1-1,0 7 3,-4 0 0,2 1 4,-4 2-4,4-2 0,-3 0 2,1 2-2,-2-4-1,4 3-1,-4-2-9,4 1-7,-2-5-11,0-2-13,2-3-17,0 0-17,5-2-3,-2 1-16,5-5-9,-8-1-11,18 0-22,-6-1 0,3-3-1,3-5 5,-3-2-4,4 0 14,3-6 16,2-2 17,-4 1 20,0-1 21,1-5 32,0-1 16,-3-1 26,-3-2 13,1 3 29,-2-5 11,0 5 26,-5 8 12,-4 5 10,0 3 5,-4 0-13,0 2-4,-1 3-21,0 4-6,0 0-3,-11 16-5,7 1-1,-5 0-5,-1 9-1,-5-1-7,3 3-4,-1 0-4,4-2-4,-1-1-4,1-1-3,5-5-11,1 5 4,1-6-9,2-2-7,2-5-26,-2 0-23,2-1-17,-1-3-23,7-1-14,-3-1-33,5-1-28,3-3-27,0-1-20,0-1-104,1-3-324,-1-2 143</inkml:trace>
  <inkml:trace contextRef="#ctx0" brushRef="#br0" timeOffset="62275.9972">15278 16584 18,'-2'-5'151,"-1"0"-17,3 5-7,0 0-17,0 0-9,7-5-12,-7 5-4,16 1-19,-4 1-1,-5 2-5,4-1 0,1 4 0,0 1 2,1 4 6,0 2 4,-9-3 2,4 4 7,-3 1 7,0 0 3,-5-4 0,0 2 5,3 1-3,-6 2-4,2-5-3,-1-2-7,4 1-9,-2-3-2,0-1-10,1 0-9,2-2-8,0 2-12,0-4-24,5 2-27,-3-5-37,8 0-45,-3 0-45,6-5-37,-1-1-147,1-3-361,0 2 160</inkml:trace>
  <inkml:trace contextRef="#ctx0" brushRef="#br0" timeOffset="62909.0209">15798 16629 26,'0'4'148,"4"0"14,-4 0 20,4-1 9,-2-1 6,-2-2 0,0 5-2,0-1-12,0-4-15,0 6-6,0-6-16,0 6-4,-2-1-11,2 1-10,-4 0-9,4 0-9,0 3-10,0-2-10,0 5-5,0-4-8,0 2-7,2-1-1,0 2-8,1-2-1,-1-1-4,5 0 1,-4 0-8,1-6-4,3 7 4,-1-4-9,-2 1 2,3-6-5,-4 1 0,2 0 7,-5-1-12,0 0-4,13-1-6,-13 1 3,5-7-4,-5 2 5,0 0-7,6 0 2,-6-3-5,-1-1-1,1 2 12,-1-3-14,1-1-1,-5 0 4,2-2-4,1 3-1,-2-5-1,1 3 5,2 0-6,0 1-1,0 1-2,1 3 0,1-3 1,1 5-2,2-1 5,1-2-6,3 3 3,-2 0 0,7 2-2,-1 0-2,-1 3-1,-1 1 2,2 1-3,1 2 6,-3 2 0,3 1 4,0-2-1,-5 5-4,5 2 1,-3-3-1,0 6 0,-2-6 6,0 0 3,-7 2 1,4-3-1,3 3 5,-8-6-1,0 1 2,2 3 9,1-4-1,-3-5 6,0 9 6,0-6 8,0-3 1,0 0 11,0 0-5,0 0-13,0 0 15,0 0-7,-8-19-5,11 9-12,2 0-6,-1-7 4,2 0-2,8-7-6,2 4 0,4-1-3,1-1-7,-3 11 7,6-4-4,-3 8-1,-1 2-4,1 2-4,2 5 3,-2 4-4,-1 4 3,-2 1-8,-1 8 9,-7-2 14,0 0-22,-5 1 16,-2 2-16,0 5-1,-6-6-8,0-1-10,-3 7-34,-3-9-26,0-2-30,0 3-42,-1-2-42,-2 0-57,2-2-37,1-4-254,-1-3-590,1 4 261</inkml:trace>
  <inkml:trace contextRef="#ctx0" brushRef="#br0" timeOffset="67946.6174">9082 9489 95,'-7'-17'207,"5"0"-10,-1-1-7,3 7-7,-2-1-16,0 3-12,0 1-16,-2 4-14,4-2-17,0 1-10,0 5-15,0 0-3,0 0-5,0 0-4,-2 20-1,0-2-5,-1 7 2,-1 2-3,3 4-2,-8-2-5,4 4 0,-3-1-3,3-2-5,-1-1 1,2-2-5,-4 1-1,3-3-4,0-6 2,2 0-2,-3-2 0,2-2-2,-1 1 0,4-3-2,-2-4 0,2-2-4,-1 2 1,1-5-1,1 3 0,-1-4 3,1 4-2,-1-5-1,-1 3-6,2-5 1,-1 5-2,1-5-2,0 0-6,0 0-23,0 0-17,0 0-26,0 0-29,0 0-24,-10-12-24,7 7-24,3-3-19,-2 1-25,2-3-13,0 1-162,0-3-399,2 0 177</inkml:trace>
  <inkml:trace contextRef="#ctx0" brushRef="#br0" timeOffset="68560.7861">9178 9128 63,'-4'-31'184,"0"3"-4,-4 1-2,-2 1-8,0 0-4,-1 2-10,-4 2-9,-3 0-3,0 3-5,-4-3-11,-2 5-7,1 3-5,-5 0-9,0 1-7,-2 1-9,1 5-9,-8 2 3,1 3-12,-2 2-6,-2 2-7,2 2-4,-12 7-5,-5 6-1,6 0-3,0 4-1,1 0-4,3 3 6,1 5-6,0 1 0,1 1-5,1 6 1,6 4-4,-1 3 4,4-4-5,3 3-2,2 0 2,4 0 3,2 5-7,2 3 0,4-1 5,4 0 0,3 3 2,7-1-4,0 2 0,4-1 3,3 1-7,9-1-2,2 0 2,2 3 0,7-1 4,1-4-2,6 2 1,5-4-6,0-3 17,4-3-16,-4-2-4,9-5 3,4-1 2,-1-5-2,2-5 5,0 2-2,-2-10 0,5 0 1,1-3-5,-2-6-2,1-3-3,-1 4 0,-2-9 5,-10-2-8,12-6 3,-1-1 2,-15 1-1,3-1 0,10-8 2,-13 2 3,12-6-3,-17 1-8,11-5 19,-4-2-11,-10 2 9,8-9-6,-12 8-3,8-12-6,-3 0 18,-3-5-12,-3-4-5,-1 4 9,-6 0-9,0-5 2,-2 1-4,-1 0-3,-4-1 3,-1 14-3,-1-13 8,-8 14 1,1-2-3,-2 1-1,-3 0 3,-1 3-4,-8-1-6,-1 1 6,0 2-8,-3 0 6,-3 0-5,-4 2 3,-2-1-10,-12-4 2,6 10 1,-8-7-6,-5 5-2,3-3-12,8 8 3,2 2-11,-6 2-5,4 0-10,2 4-9,0-1-6,2 4-12,2 0-10,9 2-16,-2 3-12,6 2-20,2 1-25,1 0-21,1 1-16,4 2-14,2 2-12,4 0-8,2 3-21,3 0-15,4 2-170,6 2-459,8 3 203</inkml:trace>
  <inkml:trace contextRef="#ctx0" brushRef="#br0" timeOffset="69850.5646">15469 10720 121,'0'0'160,"0"0"1,0 0-9,-4-3 0,4 3-6,0 0-2,0 0-5,-1-4-3,1 4-5,0 0-4,-3-6-1,3 6-2,3-6-11,-3 6-2,0-7 1,1 2-6,0-2-15,1 1-1,1-3-7,1-1-4,0 3-9,4-5-5,-1 0-3,2 0-10,0 3-1,5-2-7,0 2-1,2-2-5,-2 2-5,2 2-4,-5 2-1,1 3-8,-3 1 1,3 1-3,-5 1-1,1 4 0,0 2-1,-2 2-3,-2 8-2,-3-1 3,-4 5-7,-1 4 5,-7 1-2,-2-2 0,-2 2-4,-2-4-1,-3 1 0,6-2 3,1-7-1,-6 7-2,5-7-7,2-3 6,1 1-1,3-2-4,1-3 4,-1 1 0,4-2 1,1-3-3,0 2 2,2 1 2,1-2-2,0 1 5,4-1 4,-1 1-1,5 1 3,0-4-1,3 1 0,1 1-2,2 1 3,2-2-3,5-1 2,2 0 6,-4 0-10,1-2 1,1 0-6,2 3 6,-5-6-5,3 1 1,0 2 0,-2-3 0,2 1-5,-5-2-5,-2-2-13,-3 2-8,2-3-15,-4 2-16,0-1-9,1 0-17,-3-2-8,-1 0-6,1-3 3,3-2-3,-4-2-14,1 1 10,3-1 4,0-10 3,-2 1 14,2 1 9,2-4 6,-1-1 2,-2-1 22,2 0 11,-1-3 12,-1 3 15,-4-3 3,1 1 11,-2-3 0,-2 0 14,-2 1 4,-4 1 4,-4 3 6,3-2-4,-8 2 0,-5 2 3,0 3-1,-3 4-2,-4-1 1,-1 2 3,-3 2-6,-2 4 3,3 1-1,-5 3-2,1 4-1,-1 1 0,1 3-4,-3 2-3,3 6 2,0 4 3,-1 2 0,0 6-3,-14 7 0,4 6 0,5 1 3,0 5-4,1 2 0,4-2 3,-1 4-4,6 1-5,0 0 5,5-3-2,4 8 3,-2-2-3,5-1 6,4 0-7,2 1 3,1 0-2,5-11 10,-1 11-11,3-11 2,2 1-1,2 0-2,2-1 4,1 0 3,1-1 1,5-2 0,-2-4 5,5 0-3,3-4 2,-4 0 1,4 0 3,4-2-5,1-4 8,0-2-1,1-1-2,7-3 16,-2-2-15,4-1 0,-2 0-7,3-3 6,1-2-1,0-2-6,1-1-1,-3-1 18,1-1-22,0 0 8,-1-2-15,-3-2 25,1 0-9,-3-3 2,1 3 5,-4-6-8,4 0 6,-1-5 7,-3 2-10,-2-4 0,-3-2 8,6-3-6,-4 0 3,2-4-2,-2-3-4,10-9-4,-5-3-3,1 1 3,-3-5-1,-6 16 0,7-16-3,-5 2-5,-3 1 0,-3-3 2,-7 13-6,1-1 1,0 1 0,-5-3 0,-3 2-6,-2 1 7,-3 1-3,-1 1-7,-2 2 0,-4-3-1,-3 3-2,0 0 0,-6 3-2,1 4-4,-2-2-12,-4-1-5,0 4-8,1 4-19,-3 0-6,1 3-16,1 4-19,1 0-16,4 4-21,0 2-20,1-1-19,-1 5-26,0 0-23,-2 3-24,-4-1-28,6 1-12,0 2-23,0 0-221,3 1-559,-1-3 247</inkml:trace>
  <inkml:trace contextRef="#ctx0" brushRef="#br0" timeOffset="70612.5925">10133 9561 98,'0'-10'127,"0"-1"9,2-2-8,0-4-2,0-2-1,2 0 7,0 1-10,-1 1 4,1-1 6,-2 1 0,0 5-4,-1 3-3,-1 3-13,4-4-12,-2 6-12,-2 2-12,0 2-4,0 0-1,-7 26 0,-1 3 2,-4 17 3,-2 7-8,-4 3-5,-5 23-4,5-23-7,-4 26-3,5-24 0,-3 22-7,4-22-3,-2 25-6,5-28-6,-1-3-10,5-2-10,-1-5-11,3-13-15,1 0-13,1-2-28,-4-2-13,2-9-12,4-4-17,0-1-11,-2-4-6,3-2-4,-1-2-7,0-3 0,2-3-16,1 0-7,0 0-113,-1-12-287,2 2 127</inkml:trace>
  <inkml:trace contextRef="#ctx0" brushRef="#br0" timeOffset="70851.7607">9886 10366 633,'3'-28'-19,"3"-4"11,3 4 10,-1-2 3,-1-6 9,3 2 3,-1-14 8,2 2 9,3 1 8,1 0 14,-1-1 5,-2 12 6,3 1-5,5-10 10,-2 13 0,0 1 12,8 4-10,-7 4 3,4 2-2,-8 9-7,4 3-5,-2 2-2,2 3-8,-6 5 2,1 1-7,-4 3-3,4 3-7,-5 4 2,-2-2-4,-2-2-5,-1 7 2,-4 0-4,-3 0-2,-1-7-5,-4 6 1,-1 1-3,-6-2 1,5-2-3,-5-3-5,-3 1 7,1 0-6,2-4-5,-2-1 2,2-1-2,0-5-4,2 0-9,0 0-8,3-1-6,-2 1-11,3-2-12,4 2-20,-1-2-19,2 0-24,1-1-22,3 3-21,2-5-126,-2 5-295,7-10 130</inkml:trace>
  <inkml:trace contextRef="#ctx0" brushRef="#br0" timeOffset="72414.5855">10493 9678 91,'6'-2'158,"1"-1"-8,-2 1 1,-5 2 2,0 0-5,0 0 0,-2 12-10,-4-1-10,0 2-8,-1 2-8,0 2-7,-1-2-10,-1 0-7,4-3-6,1-1-12,0 1 2,4 2-9,-2-2-7,2 1-5,4-5-10,-2 2 5,2-3-6,2 1-1,0-3-3,1-3 1,1 4-4,3-5-1,-1-1-2,2-2-2,0-3-4,-1 0 4,1-2-2,-5-3-4,2 0 2,3-4-4,-8 3-2,4-6 1,-3 0-4,1-1-2,-6 1 3,0-1-3,-2 0 1,-2-2 1,3 4-5,-1 4-5,-5 0 2,4 4-2,-1 3-2,-1-1-1,-7 6 0,1 1-4,-1 4 3,-3 3-1,1 4-2,-2 2 6,2 1-1,-2 6-5,5-4 1,4 0 3,4 0-1,-1 0-6,7 0 5,-1-2-5,6 2 4,2-3 1,3-2 1,1-1-2,4-5 1,0-1-1,2 2 1,2-7 1,7 0 0,-2-7 1,-7 5 2,9-8-5,-4 0 3,-7-1 1,2 1 3,0-4-1,0 1 4,0-2 1,-4 0 9,-2-1 6,-1 2 3,0 0 3,-2-1 2,0 2 2,-4 1 5,-3 3 1,3-1 7,-3 1 6,-1 3-7,0 2-8,-2 1-5,0 1-1,-1 2-7,0 0-2,0 0 1,-11 11-6,4-1-2,-2 5-5,0 0 6,2 2-1,-1 2-5,0-2-2,2 1 0,3 0-9,-1 1-5,4-2-3,0 0-7,3-1-5,1-3-8,-1-1-5,4-2-1,1 0-5,-2-5 6,5 1 0,-1-1-2,2-3 3,5-3-2,-3-2 3,7-2 4,-2-2 0,-2 1 5,0-3 2,-1-5 3,-2 3-2,4-2 6,-2-9 1,-3 6 1,-1 1 4,2-7 1,-3 5 11,-1 3 7,-1 0 5,-3 3-2,0 1 3,-2 2 3,-2 3 3,2-3-3,-1 5-8,-3 1 2,0 2-2,0 0-3,0 0-4,-7 9 2,1 1-2,0 1 0,-2 3 0,0 0-1,0-3-2,1 2 4,0-1-3,2-2-4,0-2 4,0 1-2,-2-4-3,6 3 2,-2-4 5,0-1 2,-1-1 9,4-2-8,0 7 0,0-7 1,0 0 3,0 0-6,9-10-2,-1 3 0,5-5 2,0 0-2,2 2-3,2 1-3,-2-1 3,4 4 0,-3 0-1,0 3-2,-3 1 1,0 2-5,1 2-4,-1 1 6,-2 3-2,5 4-1,-10 0-1,5 5-8,-5-1-3,-1 3-9,2-2-11,-6 2-10,-1 0-11,-1 0-19,-1-1-13,0-1-11,-1-3-11,2-2-23,0 1-15,1-5-14,0 1 5,2-2 6,3-3 1,-2-1-1,-3-1 2,13-1 1,-7-3 6,7-3-75,0-1-236,1-4 775,-1 0-392,-1-1 32,4-2 13,-2-6 24,4-3 13,-1 5 15,-4-7 7,0 1 7,5 0 5,-3-3 4,-1-1 9,3-4 2,-1 2-3,4 2 9,-2 3 11,-5 5 0,-3 6-3,-1 3-4,-1 5-9,-5 2-6,1 5 2,-4 0 3,4 9 5,-4 3 6,-5 8-9,-1 4 7,-2 7-1,-1-1-8,-3 3-2,1-1-5,-2-3-3,2 3-5,0-1-7,1-2 1,2 0-5,-2-5-5,5-5-4,1-2-11,1-5-12,1-2-10,2-1-12,-1 1-7,1-4-8,1-1-4,3-1-14,-4-4-10,9 0-2,-9 0 2,14-9-10,-5 3 9,4-6 17,0 0-14,-1-2 16,4-1 4,-3 1 10,1 1 4,1-1 13,-6 5 5,0 0 8,-1 4 8,-2 0 0,4-3 4,-7 5 4,4 1 8,-2 0-2,1-1 3,-6 3 8,12-2-1,-4 2 9,-3 0-4,4 0 2,-1-2 9,1 4 0,2-4-2,1 1 7,-1 1-3,2-5-1,1 3 10,-2-3 5,4 0-4,-3-2 3,0-1 0,-1 1-4,3-2-3,-4 1 6,-2-1-1,1 2-1,-5-3 2,1 3-4,-2 1 1,0 1-6,-1 1-5,-3-1-8,0 5-1,-6-2-8,6 2 0,-15 7-2,-3 4-7,7-1 2,-6 5-4,-3 3-1,2 1-2,2 2 5,7-1-7,-6-1-9,0 3-3,10-3-4,1-4-5,1 1-8,2-4-4,3 3 0,0-3-3,3-6-1,3 1 0,1 0 1,5-5 2,5-2 0,-7 0 2,10-7-3,-4 1 1,5-5 5,4-1 6,-3 0-3,-2-1 2,0-1 3,1 1 5,0-5 3,-1-2 8,-4 3 2,6 1 12,-9 3 3,-2 6 9,-5-2-1,2 3-2,0-1-2,-5 3-5,0 4-3,-2 0-1,-3 0-2,2 7-1,-2 3 1,-2 1 0,-1 4-3,0 0-6,1 2 5,-5 8-5,3-7-1,2-1-4,0 2 5,0-3-2,2 2 0,2-1 2,-2-6-10,2-1-3,1 3-3,2-6 4,-1 1-18,-1-4-10,0-1-7,3 2-6,0-3-16,0-2-16,-6 0-13,14-5-9,-6 0-6,0 1-10,1-4-11,1-1-23,-1-3-4,2-3-21,-3 1 8,1-3-4,-2 0-16,0 0-102,-4 0-311,-1 0 138</inkml:trace>
  <inkml:trace contextRef="#ctx0" brushRef="#br0" timeOffset="72596.712">10998 9426 19,'-28'-2'153,"-2"2"-18,12 0-31,5 2-26,6 0-20,1 1-17,2 1-21,5 1-32,2 0-43,1 3-36,5-1-97,2 0 43</inkml:trace>
  <inkml:trace contextRef="#ctx0" brushRef="#br0" timeOffset="72845.89">11334 9714 89,'28'7'166,"0"-2"-1,4 0-8,4-3-8,1 2-14,3-1-16,10 2-2,-11-2-14,18-1-11,-2-2-5,-1 0-8,-3 0-5,2-1-9,-15 0-1,1 1-11,-3-1-7,-1-3-5,-2 4-1,-2 0-8,-10-3 1,0 3-7,-5-1-3,0-1-4,-6 4-12,-2-4-9,0 2-8,0 0-14,0 0-20,-2 0-22,6-1-12,-2 1-22,-2 0-26,6-1-130,-4 1-276,6-2 122</inkml:trace>
  <inkml:trace contextRef="#ctx0" brushRef="#br0" timeOffset="74540.5612">16446 10188 175,'4'-17'233,"-2"6"-5,1-2-11,-3 4-21,3 2-23,-1 2-19,-2 4-15,0 1-13,0 14-11,-5 13-7,-4 22-9,-3 7-2,-6 33-3,-6-3-4,3 3-8,-1-1 3,-1 0-13,1 1-2,-1-4-8,-4-1-8,3-3-1,8-24 3,-9 23-9,6-27-9,0-1-7,0-4 3,-3 0-3,4-4-8,3-8-5,-2-7-3,2 0-15,0-3-16,1-2-19,5-6-18,-1-4-16,2 1-13,2-6-4,3-4-1,-1 0-14,1-4-17,3-1-8,0 0-2,0-18-7,4 1 5,1-2 8,5-7 13,-2-3 6,3-3 25,-2-1 20,-2 0 21,3-1 6,-1-1 20,8-11 13,-8 0 9,4 0 20,1-3 1,-3 4 20,3-4 10,2 4 8,1-1 3,-2 2 11,-1 10-7,5-8 6,-5 13 4,5 1-3,0 0 2,2 5-5,-2 3-5,1 3-4,-6 5-7,4 4-4,-2 1-7,-1 4-1,-1 3-5,-3 1 0,1 4-5,-1 2-4,-2 3-3,0 2-1,0 0-6,-6 5-1,1 2-3,-2 0-2,-4-2-4,0 3-2,-6-2 1,2-1-4,-5 0-1,0-3-3,-5 0-2,0 1-4,0-6-6,1 1-6,-2-3-3,2 1-8,-2-4-7,5-2-6,0-1-15,-2 0-12,2-2-3,3 0-17,4-1-11,-4-1-12,6-1-22,1-4-5,4 2-14,1-5-2,4 0-22,4-4-135,0 2-326,11-5 144</inkml:trace>
  <inkml:trace contextRef="#ctx0" brushRef="#br0" timeOffset="76368.8566">16694 10633 108,'5'0'135,"0"0"7,-5 0 5,4 2-1,-4 3-1,0 6-6,-4 0-6,1 5-4,-4 2-9,0 0-12,1-2-5,1 4-12,0-1-9,-1 1-2,5-2-5,-1-1-6,2 1-4,3-3-3,3-4-8,-1 1 0,0-2 0,5-1-6,-2-3-2,1-1 3,4-1-4,1-1-2,3-6-6,1-1 0,-5 0 2,4-3 0,-1-2 1,-2-1 0,-4 2-1,3-6 3,-4 0-2,0-2-5,-4-1 0,0-1-1,-3 1-5,-2 1-3,-2-2 1,-1 0-6,-2 1-1,-2 6-2,-1-3-5,0 4 2,-2 3-5,1-1-3,-1 4-1,-2 2 1,2 2-3,0 0 1,-3 4 0,5 3 0,-2 0-5,-3 5 1,4 0-1,4 0 6,-4 1-6,4 2-4,1 2-4,1 0 0,5 0-3,2 0 2,-3-4-3,3-3 1,0 2 0,6-3 6,0-1 0,3-3-2,4-1 5,3-2-6,-1-2 3,11-6 2,-1-1-1,3-2 2,-1-5 0,-2 1 1,-2-4 0,-2 0 0,0 3 8,-4-6-1,-5 8 11,-2 0 5,-3 0 2,-2 2 9,-3 4 2,1 1 5,-4 1 4,3-3-7,-5 4-5,3 1-3,-4 2-4,0 0-4,0 0-1,0 0-2,-14 19-5,3-11 15,0 9-14,0-2 0,-1 2-2,3-3-7,0 3-3,1 0 1,0 0-4,1-1-8,4-1-5,3-3-8,0-2 0,0 1-7,5 0-4,3-4-1,-1 1-3,5-2-1,0-3-3,8 0 1,2-3-3,4-5 2,5-1 1,-6-1 2,4-1 6,-3-4 4,0 1 0,-4-4 4,-2 1 3,0-6 4,-4 6 4,-2-1 14,-4 3 10,0-2 7,-1 1 11,-4 9 3,-1-2 10,-2 2-3,3-1-5,-4 3-5,-1 2-4,0 0-2,0 0-1,0 0-4,-10 11 1,2-3-4,0 2 1,-2 2-5,0 1 6,2-3-6,-1 1-1,4-2-3,0-1-1,-1 2 0,4-3-1,-3-4 4,0 3-1,0-3 2,5-1 8,0-2-1,-2 5 7,2-5 1,0 0-2,0 0 7,0 0-11,19-13-4,-9 4 0,6-3 0,0 3-4,2-5-1,-2 3 2,9-1-5,-8 2-2,-4 6 4,0-3-4,0 2 1,-2 4-5,1 0-1,-1 1-2,-3 2 3,0 5-5,-1 1 2,1-2 0,-7 5-1,3-2 0,2 1 3,-6 2-3,4-3 4,-4 3 1,2 0-4,0-4 7,-1 1-6,-1-1-2,2-2-2,-2-2-3,2 2-6,1-2-2,-1 0-1,1-1-1,3-2 4,-6-1 0,13-2 0,-3-1 3,2-2 0,-1-1 1,1 0 2,3-5 0,-2-1 0,4-1 2,-6-2 3,9-6-1,-5 2 5,-1-2 6,1-4 0,0 1-2,-1-2 3,0-1 2,-1-2-6,2-1 3,-3 3 9,0 4 8,-6 6-2,2 2 6,-6 6 0,2-1-5,-2 5-2,0-1-6,-1 2-3,-1 4 3,0 0-5,-5 15-3,-1-1 0,-2 6-2,-6 8-5,0 2 4,4 1 13,-3 1-11,-4-2 2,4 2-5,4-7 2,-1 4-3,1-2 0,0-2 2,1 0 0,4-7 0,2-4-6,-1 3 3,3-5-13,0 0-3,0-4-15,3-2-14,3 2-6,-2-5-8,2 1-18,5-4-19,0 0-27,2 0-17,9-4-18,-3-1-3,2-6-10,4 0 5,-5-4 1,0-2 10,-4 3 10,-2-1 21,-1 1 12,1-1 22,-1-4 26,-3 4 27,-1-1 20,-5 6 26,1 3 15,0 0 14,-2-1 8,-1 5 0,1-2-2,-3 5-7,0-2 11,0 2-3,0 0 4,0 0-2,0 0-1,-5 13-3,5-7 3,-3 0-3,3-1 1,0-1 4,0-1 3,3 1 0,-3-4 4,2 5 0,-2-5-2,8 1 3,-3-1-2,-5 0-3,14-3 4,-6 1-4,0-1 0,2-2 0,0-2 0,-2 2-1,0 0 8,0-3-3,-4 4 1,1-2 4,-1 0-2,-3 0 0,1 1-5,0-1-7,-2 3-4,0 3-8,0 0-3,-12 0-6,1 7-1,-3 1-5,-2 3 0,-1 0-1,-5 6-3,7-2-3,2 1-8,-1-1-2,-2 1-6,1 6-13,3-7 1,1-1-7,6 1-6,-1-2 1,2-2-3,3-2 2,2-3 1,2 1-1,0 1 5,1-4 2,1-2 3,4 1 3,5-2 0,-5-1 1,10-1 3,1-4 1,-1 1 0,0-4 4,-2 1-1,3-3 2,-3 1 1,2-3 3,-1 0-1,5-4 7,-3 0 2,-7 3 1,6-8 6,-5 8-2,0-1 4,2-2 0,-2 6 5,-5 3-4,-2-4 0,1 5-3,-2 3-2,0-1 1,-1 2 5,-1 2-10,-4 0 0,6 8 3,-4-1 1,-1 4-1,1 0-2,-1 4-3,2 3 12,-5-1-13,2 0 2,0-1-4,0 1 2,2-5-1,0 3-2,0-3 1,1-1 1,1-1 3,2 0 1,0-3 3,3-1 3,0 1 1,3-6 2,1 2-2,6-3 1,-1-3-2,10 1 2,-6-5 8,5-2-12,0-2-2,-2-1 4,2-2-7,-4-3 3,5 0 12,-6-2-16,5-3-1,-4 2-2,0-1 3,-2-3 13,-1 2-13,-4 0 5,-7 7-1,1 1 11,-5 5-1,-1 0-5,0 3 18,-2-2-26,0 7 0,-2 1 0,0 0-1,0 0 1,-20 8-2,6 2 1,1 4-3,0 1 2,3 0-5,0 2 5,1 3-4,1-4 1,4 2 12,-1 0-12,6-1-4,-2 0 0,2 1 6,2-7-2,-1 3 5,2-2-10,-1-2 9,1 1-1,1-1 2,-4-3-7,0 0 0,1 0 7,-4 0-4,4-5 1,-5 5-1,-3-1 1,-3-2 6,-2 0-9,-5 3 7,-2-1-4,-4-4-7,-6-1-4,1-1-21,-1 0-12,-1 0-17,-2-5-15,2 3-14,-1-3-23,1-3-17,-2 0-23,4 2-16,4-5-26,3 3-33,-4-5 0,0-1-26,0 2-163,-1 0-445,3-1 198</inkml:trace>
  <inkml:trace contextRef="#ctx0" brushRef="#br0" timeOffset="76587.8342">17963 10597 45,'-3'-7'175,"3"2"-1,0-1-14,0 1-3,3-1-8,0 3-4,1 0 0,-1-2-7,4 3-2,0-2-6,2 2-8,1-3-8,2 4-7,-2-3-8,9 1-9,-1 0-9,-5-1-7,6 1-8,-6 1-6,1-3-6,-1 2-7,-1 1-16,-1-2-10,0-1-17,-5 3-17,2 1-19,-4 0-15,1-2-18,-1 2-22,-4 1-11,5-7-21,-5 7-14,0 0-5,-11-6-30,-1 5-103,0-1-293,-9-1 129</inkml:trace>
  <inkml:trace contextRef="#ctx0" brushRef="#br0" timeOffset="76782.2858">17256 10415 188,'-8'-1'179,"1"1"-14,1 0-13,6 0-13,-9 0-14,9 0-9,0 0-15,-5 3-17,5-3-13,0 0-29,0 0-35,0 0-54,0 0-35,13 4-125,-8-4-224,1 1 99</inkml:trace>
  <inkml:trace contextRef="#ctx0" brushRef="#br0" timeOffset="84040.6238">4333 9769 22,'0'-8'122,"0"1"4,0 1-11,1-2-5,-1 1-5,1 2-7,0-2-9,0 0 2,2-1 5,0-1-6,-2 4 0,0-4 0,2 2 3,-1-4-2,0 4 1,2-3-2,-4-1 1,3 3-2,-1 1-2,0 1 0,1-3-7,-2 2-1,-1 2 13,3 0-5,0 0-1,-3 1-5,2-1-5,-2 1-6,0 4-10,1-6-1,-1 6-7,0-5-9,0 5-3,0 0-5,0 0-4,-1 17-4,-1-7-5,0 7 1,-2 2-1,-1 10-5,0-1 0,2 2-3,-2-1 0,-1 0-2,0 0-2,3-2 2,0-3-2,-1-5-3,1 6 4,-1-6-5,1 0 1,2-1-1,-2-2 2,0-6-4,3 0 1,-3-1-4,3-2 4,0 1-5,0-3 6,-1-2 0,1 1 2,0 1 8,0-5 10,1 5-5,-1-5 5,0 0 1,0 0-5,6 2 1,-6-2 2,0 0-9,17-7 1,-10 2-2,5-2-1,4 2 0,3-4-4,-3 3-1,5-3-1,-2 6 3,-2-2-3,2-4 1,-3 4-2,2-2-4,-1 2-3,-4 3-10,-2-2-15,-2 2-14,-1 3-19,-1-2-29,-1-1-19,-3 0-20,2-1-23,-5 3-14,8 0-15,-8 0-16,0 0-6,6-3-9,-6 3-124,3-1-361,-3 1 159</inkml:trace>
  <inkml:trace contextRef="#ctx0" brushRef="#br0" timeOffset="84260.7797">4739 9718 126,'4'-12'163,"-2"0"3,-1 3-3,2 2-2,-3 2-18,0 0-16,3 2-15,-3-2-15,0 5-10,0 0-10,0 0-7,0 15 0,-3-5-7,0 10-4,-2-4-6,1 3-3,-2 5-2,1-5-5,-2-1-7,4 2-3,-2 6-4,-1-9-12,2 1-14,0-1-15,2 3-26,0-3-22,1-2-10,1-4-8,0-1-33,1 0-5,3-4-14,0 0-101,2-1-249,-2-4 111</inkml:trace>
  <inkml:trace contextRef="#ctx0" brushRef="#br0" timeOffset="84702.9201">4908 9743 143,'0'-12'144,"5"3"2,-3-2-8,-2 6-18,0-2-13,0 5-10,0 2-7,0 0-6,0 0 2,-2 17-5,0-3-4,0 2-3,1 2-4,-2 1-3,0 8-7,1-8-4,1 5-4,-2 3-6,2-12-1,1 3-4,0-1-7,0 0-1,-3-6-6,1-4-2,2 3 3,0 0-9,0-4 3,0-1-4,0 1-7,0-1-3,0 0-3,0-5 1,0 4 1,0-4-5,0 0-2,0 0-7,0 0-6,0 0 0,0 0 4,-4-20 0,3 11 4,-2-1 3,3-6 9,-1 0 2,1-3 6,1-5 1,-1 0-2,3-5 9,-3 3 4,0 1 9,0 5 7,0 1 8,5-7 3,-5 9 2,0 0 8,2 0 1,1 5 6,-3 0 0,1 5 1,2-1 1,-2 3-4,-1 0-11,0-1-6,0 3-1,0 0-7,0 3-8,4-3 1,-4 3-3,5-2-7,3 2 2,-8 0-1,17 0-5,-4 0-1,4 0 1,-3 0-3,6 0 2,1-2-8,2 2-3,-5-1 1,11 0-1,-10 1-1,2 0-4,-2-3-10,-1 0-13,-6 2-19,-1 0-24,-2-1-30,-3 2-25,-1 0-18,-5 0-16,8 0-16,-8 0-3,0 0-12,0 0-13,-13 12-2,3-5-124,-7 1-345,-3 1 152</inkml:trace>
  <inkml:trace contextRef="#ctx0" brushRef="#br0" timeOffset="85143.0221">4938 9769 24,'-6'3'79,"3"3"-6,-1-2 7,2 1 1,-3 0 3,5-1 9,5 0 4,-1-3 5,1 1 1,6-1-1,8-2-7,2-1-10,-1 1-9,10-4-5,-3-1-6,6-1-10,1 1-4,3-1-3,-3-1-6,1-1-13,-1 0-10,0-2-10,-1 1-10,1-1-8,-5-3 1,-1 5 1,0-3-2,-4-3 3,-3 7 2,-3-2 8,-4 1 14,-2 2 15,-2 1 10,-2 0 10,-2 3 8,-1 1-5,-1-1-5,-1 3-1,-3 0-7,0 0-5,2 7 2,-4 0-1,-4 4-1,0 5-2,-3 1-3,0-1-3,0 2-3,4 1-1,-4 6-1,5-8-1,4 0-3,-1-2-2,5 2 1,2 1 1,-2-8 10,4 3-1,2-3 1,4-6 3,2 4 3,2-4 0,2-4 2,1-2 6,6-4-1,0 2 5,1-9 2,-10 6 2,1-5 13,-1 2-8,-3-3 7,0 0-1,-4 1 2,-2-3 1,-4 3-8,-2-5-1,-3 0 2,-3-1-15,-2-2-4,-2 3-6,-4 0-2,-3 2-5,-6-5-5,3 8-5,-6-2-4,3 5-11,0 4-6,-2-2-20,-2-1-13,2 8-15,1 0-19,1 3-15,0-2-16,1 4-20,2 1-19,2 1-19,1 3-7,2-1-16,3 0-10,-1 4-7,0 2-155,2 2-384,3-2 170</inkml:trace>
  <inkml:trace contextRef="#ctx0" brushRef="#br0" timeOffset="85614.4587">4481 10343 125,'-5'2'180,"-1"-2"12,0 2-31,-1-1-17,7-1-12,-4 1-17,4-1-7,0 0-10,0 0-5,0 0-4,14 3-2,0-3-3,13 0-1,7-3-6,5-2-5,14-3-2,10 0-6,-1-2-5,2-2 1,31-2-3,1 1-6,-4-6 0,-2 0-1,-25 7-9,27-7 2,-1 3-3,-28 4-2,1-3-8,25-2 3,-26 5-7,-4-1 1,-2 3-3,-2 1-1,-6-1-4,-12 3-1,0 0-5,-7 1-1,-3 2 2,-9-1-2,-4 2-3,-2 0-2,-1 2-1,-3 1 4,1-3-11,-7 3-6,4-2-9,-6-1-13,0 3-11,0 0-21,0-5-10,0 5-16,-12 0-13,1 2-12,-1-1-3,-6 4-18,-1-3-9,-9 7-11,-4-1-127,0 2-304,-5 0 135</inkml:trace>
  <inkml:trace contextRef="#ctx0" brushRef="#br0" timeOffset="86030.4847">4634 10524 100,'-6'2'149,"-1"-1"-19,3 0-9,-1 2-8,5-3-14,0 0-3,0 0 2,0 0-2,16 2 1,-2-1 0,5-3-4,9-4 0,5 2 0,3 0 6,4-3-11,15-2 4,5 0-7,0-1 1,2-2-2,28-4-6,-25 3-1,26-6-8,-26 9 1,23-7-8,-23 5-4,-2 0-3,3-3-2,24-4-3,-35 5-7,3 4-3,-6 2-1,4-1-6,-19 0-2,1 2-3,-3 1-2,-1-1-4,-3 1-2,-3 0 0,-10 1-2,0 3 1,-5-1 3,-2 1 0,-2-2 7,-1 3 2,-2-1 1,-2 1 6,-4 1-3,9-1-1,-5 0 0,-4 1-2,3-1 0,-3 1-9,0 0-3,6-1-2,-6 1-1,0 0 1,0 0-5,7-1-4,-7 1-4,0 0-11,0 0-13,0 0-13,5-2-10,-5 2-13,0 0-13,0 0-14,0 0-19,0 0-18,0 0-10,0 0-22,0 0-22,4-3-16,0-1-13,-1 1-134,0-2-364,3 1 161</inkml:trace>
  <inkml:trace contextRef="#ctx0" brushRef="#br0" timeOffset="87799.1208">18303 7573 28,'-13'-1'124,"2"-1"-6,-1 0-12,6 1-7,-3-1 4,5 2-7,-3-2-16,7 2 8,-9 2-10,9-2-9,0 0-6,-6-3 3,6 3-8,0 0-7,0 0 4,0 0 3,0 0 3,0 0-3,23 5 7,-10-4-4,10 3 4,8-3-4,2 1-4,3 2 0,4-1 1,14 2-7,3-1 0,-1-1-6,3-2 2,3 3-4,1-4-4,-1 4-2,29 4 1,-27-5-8,3 1-2,1 1 3,26 0-1,-32 2-5,2-2-1,1 0 4,-2-3-4,2 1-1,2-1 3,-1-1 2,27 0-3,-29-1 3,0-2-1,1 0-3,2-2-3,-4-2 5,-1 5-4,3-3-2,-6 1 0,1-1-3,-2-3-2,-2 4 0,-1 0 1,-2-1-3,1 4-1,-3-3 0,-9-2-1,10 2-1,-15 2 3,3 1-7,0-3 1,-2 3-1,1 0-3,-4 0 3,1 0 0,-4-1 1,0 0 0,-1-2 0,-2 6 0,-2-6-1,-5 3 1,6-2 0,-9 2-2,-2-3 2,2 2-1,-5-1-1,-4 2-1,5 0-1,-2 0 0,-4-1 2,4 1 4,-7 0 0,1 0-2,-2 0 5,-5 0 0,11 0 1,-8-3 0,-3 3 1,6 0-3,-6 0 2,4-1-1,-4 1 1,0 0-5,9-3 5,-9 3-3,0 0-2,0 0-2,0 0 3,3-2-7,-3 2 1,0 0 2,0 0 0,0 0-1,0 0 2,0 0 0,0 0-3,0 0-2,0 0-2,0 0 5,0 0-4,0 0-1,0 0 5,0 0-8,0 0-3,0 0 3,0 0-2,0 0 1,0 0-3,0 0 2,0 0 0,0 0-1,0 0-4,0 0 3,-12-6-5,12 6-2,-1-4-1,1 4 8,0 0-6,-9-3-4,8 1 3,1 2 0,-6-2-3,6 2 0,-7-3 0,7 3 0,-6 0 7,6 0-8,-8-1-1,4-2-3,4 3 4,-8-4 0,6 3-2,2 1 0,-9-3 3,9 3 1,-9-2 0,6 2-3,3 0-5,-7-3 2,7 3-2,0 0 6,-7-1 4,7 1 1,0 0 1,0 0-3,0 0 9,0 0-2,0 0-3,-6-2 3,6 2-3,0 0 5,0 0 1,0 0 3,0 0-9,0 0 7,0 0 3,0 0-3,0 0 1,0 0 5,0 0-1,0 0-3,-7-1 1,7 1 3,0 0-3,0 0 0,0 0-3,0 0-7,0 0-1,0 0-6,0 0-14,0 0-12,0 0-4,0 0-4,0 0-10,0 0-11,0 0-2,0 0-10,0 0 0,0 0-8,0 0-8,0 0-1,0 0 0,-10 0 0,4-1-9,-2-1-8,-3 0-72,-1-1-207,-6-1 93</inkml:trace>
  <inkml:trace contextRef="#ctx0" brushRef="#br0" timeOffset="88974.3772">8606 7540 59,'0'0'78,"0"0"0,0 0 2,0 0 0,0 0-1,14 6-5,-2-4 1,-1 0 0,10 1-4,7 0 0,2-2-4,3 2 6,4-2 0,14-1-6,2 4 1,2-4-2,1 0-2,8-3-5,29 2-3,-29 1 1,30-5-7,-4 2-4,-25 3 1,35-1-9,-3 1-1,-29-2-4,31-2 1,-4 8-7,-5-6 1,0 0-2,-26 2-6,30-2-1,-2 1-1,-29 1 0,2-3-1,0 3-2,4 0-5,-5 0 4,1 0-5,-5-1 0,-1 1 0,-2-3-5,-2 3 2,-4-1 0,-12-1-3,12 0 3,-16 2-3,2-2 4,2 1-7,-3 0-2,-1-2 9,-6-1 0,-2 1-2,-5 1-8,-3 1 8,-2 0-1,-3-1 2,-2 1-2,-1 1 0,-8 0-2,5-3-3,-8 3 3,11 0-8,-11 0-10,6 0-6,-6 0-8,0 0-6,0 0-8,0 0-10,0 0-14,0 0-6,0 0-18,-28-1-4,13 2-3,-7-1-13,-5 0-6,-4 0-83,-4 0-217,1 0 96</inkml:trace>
  <inkml:trace contextRef="#ctx0" brushRef="#br0" timeOffset="89589.9619">8844 7674 4,'-3'0'118,"3"0"4,-10-2-9,10 2-24,-9 0 13,9 0-11,0 0-14,-7-1-6,7 1-5,0 0-7,0 0-14,0 0 2,0 0-2,0 0 0,26 1 3,-15 1-2,8-2 0,2 0 3,8 3 3,3-2-4,4-1-2,14 2 6,-9-2-5,15-2-1,3 5 4,1-4-8,6 1 3,-1 2-5,26 2-3,-25-4-1,28 3 3,-30-1-5,1 0 1,27 3-2,-28-3-8,27 0 8,-26-1-5,26 3-1,-27-5-2,28 7-3,-28-5-1,2 1 4,0 1-6,1-1-2,-4-2-8,4 0 2,-2 0 1,-2 0 1,-1 0 1,1 0-2,-1-2-4,-4-1 3,-5-1-3,4 4 1,-1-1-2,-2-3 1,-3 4-5,-14 0 0,1-3 3,-4-1-5,-2 4 1,-2-3 3,-2 5 1,-7-4-5,-1 1 4,-5 0-4,-2-2 1,0 3 2,-1 0-4,-2-1 4,-3 1-6,-1 0 5,-6 0-2,12-1 1,-9-2-2,-3 3 0,11 0 4,-11 0-1,8 0-4,-8 0 2,8 0-1,-8 0 1,0 0-3,9 0 1,-9 0-1,0 0-2,7 0-7,-7 0-15,0 0 5,5 0-10,-5 0-9,0 0-16,0 0-13,0 0-13,0 0-12,0 0-2,0 0-16,-19 3-4,9-1-10,-2 1-16,-7 1-84,-1 0-245,-10 0 110</inkml:trace>
  <inkml:trace contextRef="#ctx0" brushRef="#br0" timeOffset="90750.3467">7700 8704 61,'0'0'115,"-9"0"-17,9 0-9,-8 0 3,8 0-17,0 0-10,0 0-3,-9 3 0,9-3-2,0 0-6,0 0 0,0 0-1,23 3-2,-10-3-3,9 0 1,6 0 3,3 0 0,7 0-4,13-2 4,4 1-6,0-1-2,1 1 4,0-1-3,6-2 0,-2 3-3,33-1 1,-27 2-2,29-3-1,-6 4-4,4-1 4,-27 0-2,30-3-4,-4 8 1,1 3-2,1-7-1,1 0 2,3 1-6,-2-1 0,6 1-3,-3 1 2,2 1-7,-2 0 1,2-3-1,-1 1-4,-7-2 2,-1 0-4,-27 0-3,29 0 5,-29 0-7,3 2 2,24 1-5,-33-5 0,-1 2-4,-4-1 7,1 4-3,-2-5-9,-15 2 9,-3-1-3,1 1-1,-3 0 4,1 3-10,-5-5 7,-1 2 0,-7 2 0,-2-4-3,-3 1 0,-2 1-1,-3-1 1,-1 0-3,-1 1 4,-3 0-6,1 0-5,-7 0-9,5 0-15,-5 0-9,0 0-13,0 0-10,-17-4-12,4 3-2,-7-4-13,-7 4-16,-7 0-7,-4-1 4,-1 2 1,-1 0-22,-16-2-69,-2 4-220,4-2 98</inkml:trace>
  <inkml:trace contextRef="#ctx0" brushRef="#br0" timeOffset="91157.9141">8825 8836 89,'-20'0'125,"6"1"-1,4-1-4,-3 0-7,7 0-14,-1 1-11,7-1-5,-5 2-8,5-2-3,0 0-2,0 0 1,22 3-1,-2-1-2,7 1 2,4-1-5,4-2-5,18 4-2,-1-4 0,3 3-5,1-3-3,8 1 3,3-2-3,26-1 0,-27 4-4,33-2 0,-2-3-3,-2 1 1,-3 4 1,0-2-6,1 0 3,-28-4-2,35 4-3,-4 0 1,1 0 0,-4 4-6,0-4 0,-26 0-1,28 1-5,-5-1-3,-28-1-2,6-1-1,26 2-1,-31-2-2,3-2-2,0 4-2,-3-1-2,-6 0-1,-3 0 0,-17 1-3,-1-3 1,-4 3-5,-2 0 4,-13 0 0,-3 0 0,-3 0 0,-3 0-1,1 0-1,-1 0-5,-8 0-3,9-2-7,-9 2-10,10 2-16,-10-2-14,6-2-15,-6 2-15,8 2-19,-8-2-14,10 0 1,-2 2-17,1-2-13,1 0-153,4 1-321,5-1 142</inkml:trace>
  <inkml:trace contextRef="#ctx0" brushRef="#br0" timeOffset="92350.1294">16045 8775 76,'18'1'107,"1"-2"-1,9 1-7,3 1 7,1-1-14,7 0 0,14 1-3,-2 0-6,3 1 1,0 0-16,2 1 2,2 2-3,-1-1-12,5 1 2,-6 0-5,2 0 2,-1 0-6,5 0-3,-1 1-6,0 0 5,1-2-9,0-1 7,4-1-5,-1 2-4,1-2-2,27 1 0,-30-2 0,3 3-1,26-4-4,-29 0 3,33-6 0,-5 3 0,-25 2 0,33-5 0,-2 4-3,-2-1 1,-4 1 1,-24 2 0,26 0-6,-27-3 4,0 1-3,26 1-1,-31 0 1,3 1-4,-3 1 2,3-2-7,-3 0 2,2-2-1,-3 1 0,-3-2-5,2 1 3,-4-1-4,2 1 0,0 1 3,-1-1-1,0 1-4,1 2 3,-7-3-2,-10 6 0,13-3 2,-15 0 5,2 2-9,-4 0 0,-2-1-8,-1 3 9,-1-2-4,-10-1 2,-2 1 2,-2-2-1,-4 3-4,-1-2 2,-2 0-7,-5 1-4,0-1-10,-1-1-12,2 1-7,-7-1-24,0 0-3,6 1-24,-6-1 3,0 0-19,0 0 0,0 0-11,-26-2-24,12 1 0,-4-2-110,-10 2-268,0-6 119</inkml:trace>
  <inkml:trace contextRef="#ctx0" brushRef="#br0" timeOffset="92844.3643">16368 8780 47,'0'0'105,"0"0"10,12 7-4,-3-4-14,5 0 11,4-2-2,11 4 4,3-1 3,4 0-5,14 0 1,3 1-1,2 2-1,4-2 2,2 0-2,3 2 2,31 1-7,-30 1-6,32 3-5,0-4-2,0 4-7,-1-3-2,3-1-8,-6 1-2,8 1-6,-3 0-3,2-1-9,1-2-2,4 0-9,-4 0 1,1-2-3,-4 0-6,-2-2-3,6 0-1,-1-3-2,-6 0-3,6 1-5,1-2-1,0-2 0,-7-1 0,-6 1-3,-24 3-4,2-1 4,-3 1-3,-3-2-4,-5 2 1,-5-2 10,-16 2-12,-6-2-1,-1 2 1,-11 0-3,-2 0 5,-4-3-6,0 3 2,-3 0-1,-3 0-4,1 0-9,-6 0-14,8-1-17,-8 1-26,0 0-19,0 0-20,0 0-23,0 0-21,0 0-22,0 0-6,0 0-28,0 0-111,-15-6-341,15 6 150</inkml:trace>
  <inkml:trace contextRef="#ctx0" brushRef="#br0" timeOffset="94744.0561">21301 12271 22,'1'-17'173,"3"1"-2,-3 0-15,-2 4-11,0 3-4,-2 4-18,-1 0-15,-2 0-16,-7 3-4,4 3-3,-9 3-2,-3 5-8,-5 2-3,2 7-6,1 2-1,2 0-2,2 4-7,4-3-3,1-1-7,2-4-1,4 0 0,1 0-5,4-4-4,3-3-6,0 2-1,0-1 5,3-2 5,4-1 0,0-1 2,2-3 1,0-1 0,2-2-5,9 0-5,-3-2 1,1-3-3,-1-4-1,2 3-7,-2-6 1,-1 0-1,-2 2-2,0-6 2,2-5 1,-7 3-4,1 2 3,-4-4-1,3-2 1,0 3-1,-5 2-1,-3 0-2,-1 5 2,0-1-6,-1 1-8,-2 3-1,-2 1-14,-5-1-7,5 1-6,-8 4-9,4-1-9,-4 2-6,0 1-2,-4 2-8,-2 0-11,1 5-1,-4 3-6,7-2-9,3 1-2,-1 5-2,2 1 13,5-1-12,-1 2 5,3-2 13,2 1 9,4 3 7,-2-3 11,0 3 12,8 1 14,-5 3 8,-1-4 11,3-1 7,-1 5 16,1-2 0,0 5 22,0 6 8,-2-3 1,-2 1 9,1 4 1,-2 0 5,-3-1-1,1 4 3,1-1 0,0-3-3,0-1 1,-1 4-7,2 0-7,-1-2-1,1-3-10,0 2 0,1-4-2,-2 1-5,0-6-5,2 6-3,-1-11-4,0 0-4,-2-5-1,0 2-6,1-4-6,0-1-4,1-3 1,-3 2-2,3-3 1,-2-3-2,2-1-7,0 0-2,0 0 3,0 0-3,-3-13 5,3 9-1,0-4 10,2 1 3,-2-1 4,-2 0 7,1 4 6,1-2 0,-1 1-3,-3 0-3,-1 2-3,-2 0-3,-4 4 11,-6 4-10,-2 0-4,-12 9 4,3 1-3,-4-3-4,0 2 3,-1 6 2,1-4-5,-1 2 5,2 0-3,2 0 2,1 1 2,0-4-5,6-1-2,7-2 3,-1 1-5,6-2 0,1-6 0,0 3 1,5-3-5,-1-1 2,1 1 1,3 0-2,-4-2 11,5-3-7,0 0-4,13 2 4,-13-2-3,20-8-2,-3-1 2,3-3-2,6 0-3,-1-5 0,1 2 2,-3 1 4,3-3 0,-3 0 5,-6 6-1,1 0 11,-1-1-6,0 2 3,-2 2 2,-4 2 3,1 3-3,-2-1-5,0 2 6,2 0-1,-1 4 3,-2 3-2,3 1-3,3 5 4,-6-1 3,6 2 0,2 8-3,-3-5 2,4 6-10,-4 0 4,0-4-3,4 1-2,0 2 17,-8-3-26,2-3 5,5 6 2,-4-8-10,-4 3 4,5-4-19,-7-1-17,0-3-22,-2-2-18,-1 0-23,1 0-16,-2-1-15,-2-3-18,-1-1-20,0 0-27,0 0 4,0 0-13,0 0 2,-5-20 0,1 10 3,0 0 16,-1-4 10,-2-6 14,4 2 11,-7-7-1,5 5 11,-5-6 2,3-2 6,-2 1-69,1-1-208,1 2 93,0-2 796,1-2-564,0 4 20,2 0 21,-1 0 11,4-2 11,-3 1 11,2 4 17,2-4 4,2 8 8,-2-7 7,5 1-2,-2 5 16,-1-4 5,-2 5 9,4 4 13,-2 1-4,-1 4 14,-1 0 8,0 3 4,2 1-7,-2 2-13,-3 1-7,1 1-1,2 2-3,-16-2 2,5 6-1,-8 2-2,-2 1-5,-6 5 1,-1-2-3,-1 4-3,3-2-3,-3 0-1,0 1-1,2-1-2,4 0-4,2-4-1,2 1-3,6-1 5,1-3 0,1 0-6,2-1 2,1 0 2,2-1 2,0-2 3,3 0-2,3-1-4,-9 3 3,9-3 0,0 0-4,0 0-3,0 0-2,0 0-6,24-11 8,-9 4-9,0-3 1,3 1 20,1-3 4,3-2-11,-8 1 4,9-3-2,-6 4-2,2 1-4,-5-3 3,1 2-4,-3 0-1,-3 5-3,-1 1-4,1 0 0,-5 1-1,0 3-6,1-2-2,-1 3 3,-4 1-1,0 0-7,14 9-5,-10-5-1,2 6-1,2 0 1,2 3-5,-5-3 2,4 6 2,1-1-1,-2-3-1,0 0-5,1 1 4,0-3-3,1 3-1,-2-2 4,2-3-5,-1 0-4,-3 1-7,2-4-19,-1 0-17,-4 0-12,1-1-19,-1-1-19,3 0-18,-2 2-23,0-3-22,-4-2-25,4 2-20,-4-2-23,0 0-23,11-6-167,-11 3-447,-1-2 198</inkml:trace>
  <inkml:trace contextRef="#ctx0" brushRef="#br0" timeOffset="95209.6844">20763 11239 41,'-2'-6'162,"1"2"-12,0 1-20,1 3-4,0 0-2,-10 8-5,3 4-6,1 2-2,-7 12-5,3 2-5,-2 2-2,0 2-5,-1 0-3,-2 3-2,4-3-3,-3 2 1,4-1-3,-1-6-5,-1-2 6,4 0-14,1-8 2,2-2-5,0-4 8,1-1-2,1-3 12,1-2 14,0 0 18,0 2 14,0-5 11,0 1-5,2-3 3,-1 2-2,1-2-9,0 0-11,1-13-3,3 2-9,0-7-12,0-1-10,6-9-5,-2-4-8,5 0-5,4 0-4,6-13-7,-4 1-3,4 3-7,-1 11-3,6-10-6,-6 11-3,1 2-5,0 1-1,-3 4-2,3 1-6,0 3 0,-6 7-6,-3 0 6,-3 4-5,1 1-3,-2 5-2,-2-2-10,2 3-24,-2 3-20,1-2-22,1 6-30,-4-1-30,-1 2-25,-3-1-28,0 3-35,-1-1-17,1 1-32,-4 2-23,-1-2-240,-1 2-570,-1-1 253</inkml:trace>
  <inkml:trace contextRef="#ctx0" brushRef="#br0" timeOffset="95522.321">20737 11371 138,'0'0'172,"0"0"-21,0 0-10,0 0-14,14-7-12,0 5-11,4-1-10,0 1-13,5-2-4,4 1-3,4-3-10,-3 3-13,1-3-10,1-4-10,0 4-9,0-3-2,-1 0-3,-1-3-3,3-2 3,-6 1-1,0-1 5,-2 0 7,-7 5 16,1-2 13,-4 3 24,-4 2 7,-2-1 16,-2 3 1,-1-2-1,1 3-14,-2 1-9,-3 2-11,0 0-8,0 0-2,-12 22-4,2-5-6,-5 5-1,0 3 4,-1 1-6,0 5-3,0-1-4,0 2-2,4 0-4,-4 1-3,3-1-2,1-3-2,-2 0-4,1 0-7,-1-4-24,1 1-32,2-2-40,-2-2-39,2-6-43,2 0-34,-1-2-42,-1-2-138,1-3-408,3-1 181</inkml:trace>
  <inkml:trace contextRef="#ctx0" brushRef="#br0" timeOffset="96466.9581">21843 11221 51,'6'-15'239,"0"0"-6,3 0-2,-4 4-12,1 1-8,-3 3-14,1-1-16,-2 4-16,-1 2-20,3-1-13,-4 3-17,0 0-6,-9 12-10,0 2-6,-4 9-9,-5 3-8,-1-2-7,-2 3-2,2 2-10,-1-2-1,-1-1-6,2-1-4,1-1 3,4-4-8,-1 3-2,5-6-2,1 0-3,2-2-4,-3 2-1,5-7-1,1-3 1,0 4-3,2-6-2,2 1 4,-2 0 5,4-1 2,-1 0 4,2 1 3,2-4-2,4 3-1,2-1-3,2-4-10,7 3 0,3 0 1,3-3-2,5 0-4,-1-2-7,0 1-14,0-2-14,0 1-31,-1-3-22,-2 1-28,1-3-27,-1-1-18,-1-4-19,-1 3-12,-6 1-13,2-2 5,-2-1 9,6-6 8,-4 3 10,-1-1 24,1-2 12,-7 1 14,-1 0 10,6-6 30,0 0 23,-4 0 16,2-3 20,0 4 23,0-3 14,0 4 11,-2 4 14,-4 1 14,-4 4 14,1 2 1,-6 3-1,2 1-8,0 3-9,-4 2-7,0 0-4,-14 11-7,0 0-1,-3 11 0,-2 2-1,-4 2-4,1 3 2,-1-1-4,3 1-1,2-1-1,3 4-4,3-6 3,4 3-3,0-5 0,5-4 0,-1-3 5,3 1 2,2-1 7,3-1 0,0-5 11,3-2 2,3-1 0,0-2 4,5-1-1,-2-5-5,6 0 7,-1-1-1,2-3-3,0-4-5,0 0 0,4-6-6,-2-3-9,-3-2-10,2-4 8,-1-3-9,-3-2 4,-1 3-9,-4-7-7,-1 3 9,-1-1-27,-3-2-17,-2-1-16,0 2-16,-5 1-9,0 5-14,-3 6-16,-1 3-19,-4 0-21,-1 9-16,-8-5-9,-3 9-12,-2 1-11,-6 3-17,-4 3-14,1 0-12,-4 4-25,0 2-123,5 2-390,-2 1 173</inkml:trace>
  <inkml:trace contextRef="#ctx0" brushRef="#br0" timeOffset="97073.0843">20714 11925 120,'0'0'143,"0"0"-7,23-3 7,-9 2-9,13-4 2,5 4-1,4-1-1,15-2-4,5 4 10,4-2-14,0 0-4,8 2-4,24-2-5,-27 0-6,3 2-8,30-3-8,-31 3-7,25-1-9,-26 0-7,-2-1-4,-2 2-3,-2-2-10,1 1-5,-5 2 2,-15-1-8,-5 0-7,1 0 1,-3 0-4,-3 0-1,-3-1 0,-5 1-9,-5 0 0,1 0-1,-1 0-1,-5 0-1,0-2 1,-1 2 1,-3 0-3,-1 0 2,-3 0-2,4 0-3,-4-2-2,-5 2 2,7 0-2,-7 0-2,7-1-1,-7 1-1,4-1 1,-4 1-4,0 0 1,0 0-3,0 0 1,0 0 3,9 0-4,-9 0-2,0 0 0,0 0 0,0 0 3,0 0-5,0 0 1,0 0-4,0 0 1,0 0-2,0 0-3,0 0 0,0 0-5,0 0 1,0 0 0,0 0-5,0 0 1,0 0-6,0 0-3,0 0-3,0 0-1,4 4-10,-4-4-9,0 0-4,0 0-17,0 0-9,0 0-19,0 0-4,0 0-16,0 0-13,0 0-10,-17-5-8,17 5-18,-5-3-115,5 3-305,-9-4 136</inkml:trace>
  <inkml:trace contextRef="#ctx0" brushRef="#br0" timeOffset="97735.9099">21900 11226 100,'1'-9'128,"1"0"2,4-2 2,-5 0 3,3-1-6,1 0-8,-4 1 6,3-4-5,0 4 5,-3 1-2,3 0 2,-1 1-7,-3 2-5,4 1-3,-3-1-9,-1 4-13,0-2-10,0 5-9,0 0-7,0 0-7,-13 15-2,-6 3-9,0 4 1,-7 8-3,-7 8-3,-4 1 0,-2 3-4,4-1 1,-1 1-3,2 1-4,3 1 5,5-1 0,6-11 0,0-2-1,-2 12 1,1-16-4,6 1 0,2 0-3,0-4-5,3-5 1,1-3-5,0 0-2,4-1-1,-2-5 0,0 0-1,5-3 1,-1 1-3,0-3 3,2-1-4,-1 3-2,-1-3 2,3-3-11,-2 2-18,2-2-22,0 0-17,0 0-23,-2-13-28,4 8-27,1-7-29,0-2-24,6-3-33,-1 0-154,0-3-402,7-9 178</inkml:trace>
  <inkml:trace contextRef="#ctx0" brushRef="#br0" timeOffset="98059.469">21860 11064 32,'0'0'192,"0"-7"-7,0 2-6,0 5-5,4-6-2,-2 1-16,1 1-8,3-1-3,1-2-6,5 1-9,-1-1-4,8-2-12,-2 0-5,2 0-7,-1-2-9,12-3-9,-5 5-5,1-3-6,0 3-2,1 1-8,-8 3-6,-1 0-6,0-1-1,2 1-6,-1 1-5,-8 3-3,2-3-5,-7 3 0,2-1-7,-2 0 0,1 0-4,-2 2-3,-5 0-17,5-3-14,-5 3-26,6-2-26,-6 2-20,0 0-18,0 0-19,0 0-7,0 0-18,-6 10-7,-1-7-16,0 1-17,-6 3-107,-4 1-318,0 2 141</inkml:trace>
  <inkml:trace contextRef="#ctx0" brushRef="#br0" timeOffset="98405.7197">21504 11448 194,'5'-2'219,"-5"2"-17,5-6-16,-5 5-12,8-2-18,-2 2-14,2-2-13,2 1-12,2-1-10,0 2-3,6-2-4,2 3-7,1-1 2,7 1-8,-5 1-6,5 1-4,2-1-6,-6-1-5,-1 1-4,-2-2-6,-2 1-3,1 1 0,-1-2-8,-1 0-3,-4 1-3,-4-2-4,3 1-5,-3 1 1,2 0-5,-3 0-5,-4 0 0,0 0-6,3 0-5,-8 0-11,8-3-17,-8 3-19,7 0-22,-7 0-22,0 0-27,0 0-24,7 0-25,-7 0-12,0 0-23,0 0-140,0 0-357,0 0 158</inkml:trace>
  <inkml:trace contextRef="#ctx0" brushRef="#br0" timeOffset="99294.9399">20588 12146 144,'-8'0'153,"2"0"6,-1 0-4,7 0 4,-11 0-3,3-3 0,8 3-2,-8 0 1,8 0-6,0 0-3,-6 0-5,6 0-3,0 0-5,0 0-1,0 0-1,0 0-8,0 0-1,16-5-11,1 3-4,11-5-9,7 7-3,16-7-6,4 4-5,3-2-2,5 3-10,31-1-7,-29 3 2,27-2-2,3 2-7,0 1-6,-3-5 3,0 4-14,3-1 1,-29 1-2,30 0-8,-31 0 2,27-6-3,-28 2-7,1 1-4,-1 0 0,-8-1 1,-2 1-1,-16 3-4,0-3-3,-4 0-1,-2 2-2,-4 1 2,-9-1 2,3-2-8,-4 3 12,0-1-9,-8 1-8,2 0 4,-4-2 2,0 2 1,-1-1-2,-1 0-9,-6 1-5,9-1-4,-9 1-12,5-3-13,-5 3-17,0 0-11,0 0-11,0 0-12,0 0-8,0 0-12,0 0-8,0 0-11,-26 0-8,14 1-13,-8 1-7,0-4-15,-2 4 0,-6-2-11,-3-2-4,-3 0-15,3 1-135,-2-3-364,-4 1 162</inkml:trace>
  <inkml:trace contextRef="#ctx0" brushRef="#br0" timeOffset="99735.9484">20420 11913 23,'-10'0'114,"6"2"-4,0 1 10,3 1 0,1-4 5,1 4 3,7 0 6,1 2 2,10-1 2,11 1-4,2-1 2,7-2-2,16 4-2,8-5-1,26 6-5,-25-5-2,31 2 1,-6-1-2,-24 1-9,34-1-3,-5 6-8,-3-8-6,0 3-7,2 2-6,-1-2-10,-27-2-5,26-2-10,-30 0-4,-1 1-5,-4 1-3,-2 0-5,-4-1-1,-14 2-8,-3-2-5,-3-2-2,-9 1-3,0 2 0,-6-2-3,-2-1-3,-7 0 3,2 0-3,-2 0-5,2 0 3,-8 0-6,9 0 0,-4 0-2,-5 0-2,8 3-6,-8-3-2,2 0-1,-2 0-2,0 0-4,0 0-9,6 2-1,-6-2-10,0 0-4,0 0-6,5 1-4,-5-1-8,0 0-6,0 0-5,0 0-7,0 0-4,0 0-8,0 0-7,0 0-5,0 0-4,0 0-12,0 0-7,-13 5-3,13-5-2,-11 1-11,5-1 1,6 0-5,-17 1 1,8-1-5,0-1-122,-2 2-284,-2-1 126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4:47.61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6624 5392 33,'0'0'115,"0"0"0,0 0-9,0 0-9,0 0-2,0 0 5,0 0 2,0 0-4,0 0 7,0 0-7,0 0-3,0 0-8,0 0-4,0 0-5,0 0-12,0 0-5,0 0-6,0 0 2,0 0-9,0 0-1,0 0-6,2 8 6,-2-8-1,4 7 2,4-5-6,-4 1 7,7-1 0,1 3-4,7-3-2,10 2 3,3-1-2,4-1 10,16-3-4,2 1 1,5-4-9,6 3 0,2-4-2,-1 2-7,26-2 1,-32 3-3,33 0-3,-29-2-2,2 0-3,-2 4 1,2-1-4,-1-2-3,-5 3-3,-4 0 0,0 0 2,-16 0-6,-8 0 0,0 0-5,-3 1 6,-10-1-4,-1 2 1,-5-4 1,-2 2-3,-3 0 3,0 2 6,-4-2 8,-4 0 9,11 0 5,-11 0 5,8 0 0,-5 1 2,-3-1-6,0 0 6,10-1-8,-10 1-2,0 0-7,0 0 5,6-2-3,-6 2-4,0 0 2,0 0-9,0 0 1,0 0-2,0 0-3,0 0-1,0 0-2,0 0 0,0 0 3,0 0-6,8 0 1,-8 0-3,0 0 1,0 0-2,0 0 0,0 0 2,0 0-3,0 0 2,0 0-5,0 0 3,0 0-1,0 0-1,0 0 1,0 0-2,0 0 2,0 0-1,0 0 1,0 0-5,0 0 3,0 0 4,0 0-8,0 0 4,0 0 0,0 0-1,0 0 3,0 0-2,0 0 0,0 0-2,0 0 5,0 0-4,0 0-2,0 0 2,0 0-1,0 0 3,0 0-6,0 0 4,0 0-2,0 0 4,0 0-5,0 0 3,0 0-3,0 0 6,0 0-2,0 0-2,0 0 6,0 0-4,0 0-2,0 0 2,0 0-1,0 0-2,0 0 4,0 0-1,0 0 0,0 0-1,0 0 5,0 0-4,0 0-2,0 0 2,0 0-7,0 0 6,0 0 3,0 0-5,0 0 5,0 0-3,0 0-2,0 0 1,0 0 2,0 0 0,0 0-1,0 0-2,0 0 3,0 0-1,0 0 1,0 0-4,0 0 0,0 0 3,0 0-3,0 0 2,0 0 3,0 0-3,0 0 2,0 0-3,0 0 2,0 6 0,0-6 0,0 0 1,0 0-1,0 0-1,0 0 2,0 0-6,0 0 5,0 0 0,0 0-2,0 0-3,0 0 2,0 0-1,0 0 0,0 0 3,0 0-3,0 0 2,0 0 0,0 0 1,0 0-5,0 0 3,0 0 0,0 0-3,0 0 6,0 0-5,0 0 2,0 0-2,0 0 8,0 0-6,0 0 0,0 0 7,0 0-5,0 0-1,0 0 0,0 0 2,0 0 1,0 0-2,0 0 2,0 0-8,0 0 2,0 0-3,0 0 4,0 0-3,0 0 2,0 0-3,0 0 7,0 0 0,0 0-6,0 0 1,0 0 4,0 0-3,0 0 3,0 0-2,0 0 3,0 0 2,0 0-2,0 0-2,0 0-5,0 0-6,0 0-6,0 0-17,0 0-14,0 0-19,0 0-17,0 0-29,0 0-33,0 0-24,0 0-33,0 0-42,0 0-133,6-7-411,2 4 182</inkml:trace>
  <inkml:trace contextRef="#ctx0" brushRef="#br0" timeOffset="2535.6971">8459 4456 44,'-7'0'94,"-1"-2"-3,1 4-4,-1-2-4,1 1 9,1-1-3,6 0 4,-13 1-10,13-1-7,-6 0-13,6 0-8,0 0-3,-7 0-8,7 0-1,-3 3-6,3-3 0,0 0-7,12 2-2,0 1-2,4-2-1,4 0 4,12 5 0,1-7-4,19 2-1,2-4 2,4 0-5,2 2 3,3 0-8,1-2 2,4 1-2,22-1-2,-26-1 1,2 2-1,-4-1-6,1 0 6,-2 3 0,-3-4-5,-2 3 5,-6 0-5,-11 0-2,-2 1 2,-6 1-6,-1-2 0,-7 1 3,-6 0-3,-2 0 2,-3 2 1,-3-6-7,-1 6 13,-2-4-10,-6 2-4,9 2-15,-9-2-9,0 0-16,0 0-9,0 0-20,-23-3-11,10 3-8,-6 1-9,-3 1-6,-8 1-76,-2-2-194,0 2 86</inkml:trace>
  <inkml:trace contextRef="#ctx0" brushRef="#br0" timeOffset="2946.2987">8551 4742 53,'0'0'141,"-7"3"-19,7-3-10,0 0-11,0 0-3,0 0-6,0 0-1,0 0 9,0 0-8,20-6-3,-13 6-5,2-4-4,4 4-6,0-1-9,8-1 3,-1-1-8,9 1 0,3-1 2,5 0-7,3-1-1,16 4 0,-1 0-3,1-3 0,0-3-5,6 5-2,-1-1 1,0 2-3,1 0-5,-2 0-2,-3 0-5,1 2-5,-4-2 2,-16 1-4,-2 1 0,1-2-8,-6 0 1,-1 3-1,-12-3-2,1 1-1,-8 0 3,0-1-5,-1 2 3,-4-2-4,-1 0-2,0 0 1,-5 0-6,7 0-2,-7 0-8,0 0-6,0 0-9,0 0-6,-19 4-17,8-4-11,-3 3-15,-6-2-16,1 2-9,-3 1-4,0-2-23,-7 3-7,0-1-19,3 3-98,-9-4-266,10 1 117</inkml:trace>
  <inkml:trace contextRef="#ctx0" brushRef="#br0" timeOffset="3416.2389">8228 4275 13,'-4'-2'147,"4"2"-12,-2-5-2,2 5-15,0 0-9,-4-2-13,4 2-6,-1-4-5,1 4-17,0 0 1,0 0-10,0 0 0,0 0-2,18-1 1,-6 0 0,4 4-1,7-4-1,10-1 2,1 0-4,6 1 2,15-1-2,1 2 2,4-2 5,5-1-3,-2 3-1,28-2-5,-30 0-3,3 2 1,0-1-9,-2 2 0,-1-1-7,-2 2 2,-4-2-10,-4 0 0,-14 0-4,0 0 2,-4 2-1,0-4-6,-3 2 1,-9 0-4,-6 0-1,0-2 0,-4 4-1,-3-2 1,0 0-2,-2 0-5,-1 2 8,-5-2-4,8 0 3,-8 0-9,0 0 2,10 0-1,-10 0-8,0 0-10,0 0-13,0 0-5,0 0-15,0 0-32,-20-6-20,11 5-20,-3 0-32,-1 0-8,-7-1-20,1 1-92,-4-2-291,-5-2 129</inkml:trace>
  <inkml:trace contextRef="#ctx0" brushRef="#br0" timeOffset="3867.2795">8075 4025 42,'-4'0'129,"2"-3"-13,2 3-12,-4-2-8,4 2-2,0 0-18,-3-4 1,3 4-3,0 0-7,0 0 15,16-3-12,-5 3 4,2-1 1,6 1 0,8 0-2,4-3 3,2 1-7,7-1 1,13 0 0,5 1-1,1-1-5,3 2 3,5-2-10,25 1 2,-28 2-9,25 0-1,-26 1-5,3-3 4,2 3-10,-6-1-5,1 1 1,-3-1-2,-3-1 0,-6 1-7,-10 1-1,-3-1-1,-4 0-1,-2 1-2,-6-2-5,-6 2 1,-5-1-2,-6-1 1,2 2-2,-2-1 6,-4 0-1,1 1 7,-6-1 3,8 0 6,-8 0 2,8 0-2,-8 0-4,0 0-1,0 0-5,8-1 0,-8 1-4,0 0-1,0 0-2,0 0-5,0 0-8,0 0-9,0 0-14,0 0-9,0 0-17,0 0-15,-16-3-13,3 4-13,1-4-20,-7 3-3,0 0-13,-1-3-7,-7 1-6,4 0-2,-5-1 5,-5-2-12,3 0 5,-4 2-91,-2-2-248,0 1 110</inkml:trace>
  <inkml:trace contextRef="#ctx0" brushRef="#br0" timeOffset="4377.6956">8025 3721 39,'-3'-3'127,"3"3"-2,0 0-5,-8-2-13,8 2-5,0 0-10,0 0-13,-4-3 0,4 3-13,0 0 0,0 0-11,0 0 4,0 0-7,0 0 6,0 0-12,0 0 4,28 3-4,-14-3 2,7 0-1,7 1-4,3-2-2,7 1 2,1 0 0,19 0-4,-2 0-6,4 0 3,7 0-1,-3-3-1,29 3-1,-30 0 0,0 3-11,3-3 1,-4 0 4,-2-3-6,-1 6 3,0-2-6,-6-1 2,1 0 4,-17-1-3,2 1-7,-7-3-6,-1 3 8,-9-1-2,-2 2 4,-1-1-6,-3 3 9,-6-6-3,2 6 9,-5-6 4,-1 6 11,-6-3-2,10-3 5,-10 3 2,7 0-5,-7 0-7,6 0 1,-6 0 1,5 3-6,-5-3-5,0 0-2,0 0-1,6-3-3,-6 3 2,0 0-5,0 0 0,0 0-6,0 0 0,0 0-1,0 0 3,6 3-8,-6-3 7,0 0-6,0 0 3,0 0-2,0 0-4,0 0 2,0 0 1,0 0 1,0 0-5,0 0 1,0 0-3,0 0-9,0 0-8,0 0-14,0 0-12,0 0-22,0 0-12,0 0-22,0 0-16,0 0-33,0 0-16,-8-10-22,8 10-134,-4-6-346,1 2 154</inkml:trace>
  <inkml:trace contextRef="#ctx0" brushRef="#br0" timeOffset="5286.2442">10005 3184 63,'8'-15'118,"-2"0"-4,-1 3 0,-1 0-7,0 3-4,-2-3-8,1 7-6,-3-6-3,-1 6-9,1-3-10,-2 3 2,2 1-12,0 0-6,-2 0 0,-1 2-15,3 2-1,-15 5-5,6 3 4,-7 2-11,-8 7 5,-2 2-6,0 3 4,-1 0-9,-1 2-5,1 4-4,0-1 34,2 0-5,2 0-2,-2-1-3,4 1-6,3-2-3,-1-1-3,1-1 1,4-3-2,-1-3-4,5-1 2,2-6-2,2 1-2,0-1-2,0 0 5,0-4-11,3 1 5,0-2-6,-1-1 8,2 0 0,0 0-6,0-2-4,-1 1 5,3-3-2,-3 5 13,3-5 3,0 0 16,-3 2 8,3-2 6,0 0-2,0 0-5,0 0-6,0 0-1,0 0-6,3-12 0,-3 5-5,2 0-3,-2-4 4,2 2-10,0-3-1,3-4-2,-1-2-1,1 1-2,-3-2-1,4-1-3,2-6-4,-2 8 4,-2 0 2,2 3 2,-4 3 0,1 3 0,1 1 3,-2 0-4,-1 4 0,1-3-5,-2 4-2,0-2-2,0 5 1,0 0 0,0 0 0,-2 15 1,1-3 0,-4 3-2,1 1 1,-1 2 0,0 0-4,-1 0 7,-3 1-2,2 0 6,1-4-9,2 2 5,0-5 1,2 0-6,-2-1 2,0 0-2,1-2 0,-1 1 1,4-3 5,-3-1-4,1-1 0,1-1-2,1-4 2,-4 9-3,3-6 1,1-3-1,-2 5 2,2-5-3,0 0 4,0 7 1,0-7 2,0 0-2,11 5 0,-5-5 0,5 2-1,7 1 4,3-1-3,9 1 3,1 0-4,2 1 3,1-3-2,-1 2 2,6-2-3,-5 3 2,2-1-2,0-1 3,-2 1 3,3-2-1,-1-1 0,-6 2 4,-2-1-2,-5-1 1,-4 0 5,-6 0 6,1 0 4,-5 0 5,-2 1 13,-7-1 9,12 0 8,-12 0 8,11-1 1,-11 1 5,0 0-4,9 0 3,-9 0-4,0 0-2,0 0-7,0 0-7,12-1-4,-12 1-5,0 0-7,0 0 0,0 0-2,0 0-9,0 0-1,0 0-5,0 0-4,0 0 2,0 0-2,0 0 1,0 0-1,0 0-6,0 0 7,0 0-14,0 0 3,0 0-4,6 2 5,-6-2 0,0 0 0,0 0 7,0 0-11,0 0-2,0 0 3,0 0-4,0 0 3,0 0-1,0 0 1,0 0 0,0 0-7,0 0-9,0 0-7,0 0 5,0 0-21,0 0-12,0 0-12,0 0-18,0 0-24,0 0-20,0 0-18,-27-8-11,16 7-22,-5 1-30,-6-3-19,-7 2-19,-1 1-166,-6-4-440,-14 0 195</inkml:trace>
  <inkml:trace contextRef="#ctx0" brushRef="#br0" timeOffset="6546.2113">8142 3684 33,'0'0'177,"0"-5"-4,4 0-7,-4-2-4,2 2-20,2-5-16,-1 1-8,0-2-7,-1 0-7,-1-5-9,2 0-7,-2-2-9,-2-2-7,1-3-7,-4-3-5,0 1-11,-1-1-3,-4-3-3,-1-2-7,-3 0-5,-1-1-3,-3 1-5,-9-10-2,5 13-2,-9-12-3,5 16-4,-2-2-5,-2 2-1,-12-3 1,8 9 1,-15 1-5,10 9-1,-9 1-5,-7 2 2,14 5 3,-13 2-1,14 4 0,-13 4 0,14 1-3,1-1 1,2 0 2,-1 1 0,4 3-1,3-2-3,-1 0 5,5 0 0,1 2 0,5-7-2,-4 7 7,5-6-6,2 1-3,5-3 7,-1-1-7,3 0 1,2-1 0,-2-1 2,4 0-2,0-1 4,1 1-2,0-2 4,4-1-3,-5 5 0,1-4 4,4-1-1,0 0 4,0 0-4,0 0 2,0 0-3,0 0 1,-5-10-1,4 5-4,1-1-1,0-2 4,0-1-4,1 0-3,1-1 4,1-1 3,-3-2-6,4-4 3,0-1-2,-2 1-2,2-10 1,0 10 1,-2-1 7,0-1-3,3 2 1,-4-2-2,1 2 1,-4 0-1,4 1-1,-4 4 1,2-1 0,0 3 0,-1 1-2,1 5 4,0-3-2,-4 4-1,8-1-1,-4 4 0,-5-4-3,5 4 4,0 0-3,0 0 2,-13 8-5,9-1 7,-2-1-1,-2 5 3,0-2-6,1 4 3,-5 1 11,2-2-8,0 1-3,-3 3 1,1 1-2,2-3 1,-3 0 0,1 1 3,0 0 0,-1-1 0,4-1 0,-3 1-6,5-4 7,-3-1-2,5 2 6,-4-5-11,6 1 8,0-2-4,-1 0 2,0-2-6,4-3 6,-5 7-4,5-5 1,0-2-4,-3 4 2,3-4-2,0 0 3,0 0 0,4 10 3,1-7-5,5 2 2,2 2 3,3 1-1,2-1 1,10 5-1,0-3-1,5 2-1,1-1 14,4 4-12,-4 0-2,3-3 1,0 2 3,-2-2-1,4 0 4,-6-1-5,-1-1 1,-4-1 0,-7-2 1,-1-2 3,-2 2-1,-3-3 3,-2-1 1,-3 1 2,-2-3 6,-2 3 9,-5-3 8,12 2 8,-12-2 6,6 2 3,-6-2 0,7 1-1,-7-1 0,0 0-2,6 3-4,-6-3-6,3 1-1,-3-1-2,0 0-7,0 0-4,5 1-2,-5-1-1,0 0-2,0 0-2,0 0-3,0 0 2,0 0-7,0 0 6,0 0-7,0 0 0,0 0 1,0 0-4,0 0 2,0 0-1,0 0 1,0 0-4,0 0 4,0 0-5,0 0 3,0 0-4,5 2-1,-5-2-7,0 0-8,0 0-7,0 0-12,0 0-8,0 0-8,0 0-15,0 0-19,0 0-12,0 0-29,0 0-14,0 0 0,0 0-7,0 0 2,0 0-18,-8 9-8,7-4-110,1 2-302,0-7 134</inkml:trace>
  <inkml:trace contextRef="#ctx0" brushRef="#br0" timeOffset="8196.3328">11858 3967 38,'4'-6'147,"-1"0"-10,-2 0-3,5 2-13,-6 1-12,1-1-21,-1 4-6,0 0-6,0 0-6,6 15-7,-4-1-7,-6 6-4,4 6 2,-4 3-8,0 0-3,0 0-3,1-1-9,-1 1 5,-1-3-9,5 3 0,-7-6 1,5-3-4,-3-2-3,-1-2-6,3 1 2,-3-6-1,3 0-15,-1-2-3,1-4-16,2 4 2,0-4-10,-3 0-5,2-3 9,0 2-22,2-4-3,0 0 1,0 0-15,0 0 4,-2-13 5,3 1-2,0 2 9,1-6 8,4-1 4,-3-2 10,-1-8 3,2-2 10,-2-3 8,1 2 14,2-2 2,-1-3 9,0 2 14,1 1 8,0-2-2,-1 5 11,-1 4 1,0-1 7,0 10 2,-2-1 7,1 7-7,-1-3-1,5 4-2,-6 1-4,3 2-6,-1 3-7,0-2 1,2 1-13,3 1-2,-1 1 1,9-1-2,3-1-1,13 3-5,3 1-4,3-1 3,20 0-7,5-3 4,0 3-1,30-4-5,-30 5 4,5-1-5,29-2 1,-3 2 0,-28-2 2,28-1-5,-25 4 1,25 0 0,-28-5 0,27 2-6,-32 4 1,3-5 0,0 0-3,-2 4 5,6-6-9,-6-2 10,2 1-6,-3-3 3,-3 2-1,1 1-6,-5 1-2,3-3 8,-6-2-4,-9 6 2,-3 0-3,-3 1 1,0-2 4,-3 4-1,-1-1-6,-4-2 2,-8 4-1,2-2 4,-8 3-4,0-3 2,0 2 1,-2 0 2,-1 1-4,-3 1-2,0-2-6,-2 2 10,-5-1-3,11-1 2,-11 1-2,9 0-1,-9 0 1,7 0 4,-7 0-2,6-1 3,-6 1 1,0 0-4,0 0 3,0 0-3,5 3-1,-5 0 4,0 4-1,0 1 4,0 3-2,-3 2 2,1 6 5,-3-1-1,-1 7 1,1 1-4,-4 0 0,1 3-4,2 0 3,-2-1-1,-1 1 3,4 0-2,-1-2-1,2 2 0,-3-3 1,2 2-2,0-4-1,0 1 3,0-6-1,2 2-1,-1-4-3,3 2 7,-3-2 0,2 0-7,-2 0-1,4-6 3,0-1-3,-2 1 9,0-3-8,1 1-2,1-2 2,-3-2 1,3 0-1,0 0 4,0-1-5,0-4 1,0 5 1,0-5 0,0 3 1,0-3-1,-2 4 3,2-4-2,0 0 10,0 0-3,0 0-1,0 5 6,0-5 3,0 0 4,-3 3-4,3-3 1,0 0-1,-8 1-2,3 0-2,-9-1-4,-6 2 4,-10-4-2,-3 4-2,-6-2 0,-14 2 0,-2-1-2,-5 1 0,3-2-2,-5 0 0,-2 3-1,-29-3 1,27 6 1,-26-7-5,27 5 1,-29-2 1,28 4-1,-26-9-5,29 11 4,-27-7-5,28 2 4,0-2 3,2 0-2,-1 3-3,4-5 0,0 2 2,2 2-1,0-2 1,2-1-2,12 2 2,1 1-3,7-1 1,-2 3-2,5-4 3,8-2-1,1 3 3,8-2-2,0 0 1,4 0-4,0 0 2,4 1 0,-2-1 4,2 2-6,5-2 3,0 0-1,-9 0 0,9 0-2,0 0 1,-9 0 3,9 0-3,0 0 2,0 0-5,-7 2 16,7-2-13,0 0 2,0 0 0,0 0-4,0 0 2,0 0 1,0 0-1,0 0 1,0 0 0,0 0 0,0 0 1,0 0-2,0 0 10,0 0-11,0 0 2,0 0 1,0 0-1,0 0-6,0 0-5,-6-5-9,6 5-7,0 0-10,0 0-14,0 0-19,0 0-22,0 0-24,0 0-26,0 0-1,0 0-8,0 0-4,0 0-19,29 1-108,-15-3-304,5-2 136</inkml:trace>
  <inkml:trace contextRef="#ctx0" brushRef="#br0" timeOffset="8659.6155">13549 3751 64,'0'-6'77,"0"6"23,0 0-4,-2-6-2,2 6-11,0 0-9,-3-5-7,3 5-4,0 0-16,0 0 1,0 0-8,0 0 2,0 0-15,0 0 14,-1 25-11,-4-16 2,3 3-5,-2 3-6,0 3 6,-1 0-4,0 9 8,-1 3-3,0 0 8,2 4 1,-3 1 4,-1 10-6,-2-13 1,-1 15 3,6-16 4,-3 2-9,-1-1 0,3-1 3,3-5-4,-7 1-7,7-2-1,-5 0 0,6-7-2,-2-2-1,-1-2-3,3-3 2,-2 1 1,4-2-4,-4-2-5,4-1-2,-2 1 1,-2-3 3,4 1-5,0-1 1,-2 0-1,1-4 2,1-1-2,0 7-9,-4-6-6,4-1-19,0 0-16,0 0-25,0 0-27,0 0-18,-2-12-20,2 6-109,0-5-256,3 0 113</inkml:trace>
  <inkml:trace contextRef="#ctx0" brushRef="#br0" timeOffset="9116.0245">13919 3121 38,'-4'-11'173,"4"5"-17,-3-2-18,3 4-15,-2 1-12,2 3-8,-14 7-9,3 2-6,-2 4-12,2 1-8,-5 8-7,5-6-3,-3 7-12,6-6-1,2-1-6,-1 0-6,4-3 3,1 0-5,2-4-8,0 6 1,0-6 3,2-1 0,1-2 2,1-1 5,2-2 3,5 1 4,2-3-6,4-3 6,-1-1-5,3-3 5,-2 1 8,2-1-5,-2-2 2,-2-1 3,2 0-2,-8 0 5,1-4-1,1-1 1,-1-1-9,-8 3 1,5-3-4,-4 0-7,1-1-5,-1 0-3,-3 3-1,0 2-4,0 0 0,-3 1-9,-1 5-11,4-4-17,-7 6-9,3 1-15,-4 0-5,8 2-18,-23 7-10,4 1-22,5 1-22,-3 3-16,5 2-14,-4 1-1,6 1-9,1-1-96,3 2-274,-1-5 122</inkml:trace>
  <inkml:trace contextRef="#ctx0" brushRef="#br0" timeOffset="9616.6064">13889 3296 408,'4'6'-21,"0"-3"17,-3 1 9,-1-4 11,9 6 5,-5-2-2,-3 0 7,6 3 5,-5-3 6,2 4-1,0 2 5,-1 0 2,0-1 2,-1 2-9,-1 2 4,-1-2 3,1 1-6,0 0 2,-1 0 3,2 1-8,-2-3 0,0 1-3,0 1 0,0-5-5,1 1 0,-1-1-2,1 0-3,-2-3 0,1-4 1,0 9 0,1-5 3,-1-4 16,3 5 15,-3-5 9,0 0 17,-2 7 15,2-7 2,2 0 1,-2 0-8,0 0 1,0 0-9,0 0-2,0 0-8,0 0-8,-3 4-5,3-4-9,-6 5-4,-3-4-8,-1 5-3,-2-2-2,-7 3-6,1 0-1,-2 5 0,1-3-8,2-1 0,-1 1-1,3-1-1,-2 0-2,7-3-2,0 0-3,0 0 0,4-4-4,-1 2-3,3 1 1,0-1-4,4-3 2,-6 2-1,6-2 2,0 0-1,0 0-1,0 0-1,0 0-3,10-14 5,-1 7-2,-1-1 1,6-4-6,2 0 5,1 0-1,6-5 0,0 3 5,-5 3-6,3-6 0,-3 7-2,-4 2-1,-1 1 1,-3 1 1,-1 2 1,3 1 0,-6 1 0,1 2-2,0 1-1,1 2 7,-3 2-7,3 4 6,1 1-2,-1-2 0,2 6 3,-1 1 1,1-3-5,-1 5 4,0-3-1,-1 1 4,1-1-3,-1-4-2,-3 1-2,0 0-3,2-2-20,0-1-15,-3-3-12,0 2-20,-3-2-26,3 2-17,-4-7-28,5 5-9,-5-5 0,7 4-12,-7-4-138,0 0-326,0 0 145</inkml:trace>
  <inkml:trace contextRef="#ctx0" brushRef="#br0" timeOffset="10372.4467">14687 3113 94,'2'-12'210,"-2"-1"-12,2 2-2,-2 0-13,3 0-16,-3 6-8,-3-1-15,3 0-15,0 1-18,0 5-10,-2-6-9,2 6-10,0 0-8,0 0-7,-16 13-5,3-1-8,0 5-6,-3 5-5,0 5-3,0 1-3,4 3-3,-6 0-7,5 14 3,1-11-4,-5-1-3,7-1-4,-2 3 0,3-5 1,2 2 2,1-3-5,0 3-2,-7-5-4,6-2 4,3-7-5,3-1 2,-3 1-2,0-2 1,3-3-2,-5-4-2,5 2 0,-3-4-2,3 3 2,-1-4-2,2-1 1,0-5-9,-4 9-13,-2-4-14,6-5-15,-6 3-16,6-3-29,0 0-18,0 0-10,-19-9-14,13 5 0,1-4-5,-3 0-5,3-2 8,-2 2 10,0-2 16,4 1 12,-1-3 9,1 2 12,1 1 11,1-2 20,-2 2 13,3-3 11,-1 7 20,0-4 3,1 2 17,-1 2 11,-1-3 10,1 3 8,1-2 13,0 2 0,0-2-10,3 2 0,-1-2-5,2 2 2,1-4-3,0 2-1,7-1-3,-2 0-2,6-3-1,3 4 1,-3-3-5,3 4 1,0 1-6,0 1 2,0 1-7,2 3-1,-2 3-4,-1 1-1,1 1-5,-1-1 0,0 4 2,-2 0 1,-5-3-5,-1 2 4,-1-1-1,1 0 9,-4-1-14,-1-1-3,0 0 2,-1 0-1,2-2 1,-6-2-1,6 5 7,-4-2 4,-2-3 9,5 2 7,-5-2 16,2 1 13,-2-1 12,0 0 6,0 0-6,0 0-7,0 0-9,11-7-2,-6 1-12,0 1-3,2-2-5,-1 0-1,1-3-8,3 1 2,2-6-5,-1 1-6,9-9-2,-3 5-3,2-2 3,0-2-5,1 4 1,-3-4-8,4 1 0,-1 3-4,-3 3-2,-4 1-3,0 3 6,-7 2-1,4 1-7,-1 2-5,-5 3-14,2-2-17,-1 3-26,-5 2-13,4-3-11,-4 3-4,0 0-18,0 0-17,-9 17-31,-1-7-32,4 0-135,-4 4-356,1-4 158</inkml:trace>
  <inkml:trace contextRef="#ctx0" brushRef="#br0" timeOffset="11438.4418">15033 3353 127,'0'0'140,"0"0"-14,0 0-13,-22 14-8,13-4-21,3 0 4,-5 1-13,2 1-7,-2 3-12,5-2 3,2-3-11,-2 1-4,4-2-6,-1 1-2,3-1-7,0-1 3,-2-3-4,2 0 5,0-5 0,2 7 10,-2-3 13,0-4 0,0 0 3,11 1 0,-11-1 3,0 0-2,18-7 2,-12 2-3,1 0-3,-1-1-4,0 1 4,1-3-5,-3 0-4,2-1-3,-2-1-4,3-2-4,-1-5-4,-1 8 1,0-8-6,2 2-6,2 2 1,-1-1-1,-1 4-6,3-4 0,-3 6-3,4 0-4,-3 3-1,-2-1 0,1 5-2,2-2-3,-9 3 1,15 7-1,-5-2 2,-1 2-1,-2 3 5,1 0-7,1 4 2,-6-2 3,0 0-7,3-2 3,-4 1-1,-2-1-1,0 1 0,1-5 1,-1 2 0,0-1 5,0-7 0,0 7 6,0-7 6,3 7 15,-3-7 7,0 4 0,0-4-1,0 0-1,0 0-1,0 0 0,0 0-4,-3-21-7,6 16-1,2-4-2,0-6-4,1 1-2,1-1-3,7 0-1,1-7-5,-5 9-1,7 1 0,-4-1-2,3 5-2,-1-1 1,-1 5 0,-2 0-2,2 3 2,1 1-6,-2 4 5,-1 1 1,-3 2-3,1 2 4,-5 0-4,4 5 3,-4-4-4,2 2 3,-3-1-2,-2-1 4,1 0-3,-2 1 1,-1 0-3,1-1-1,-2-2-8,0-2-9,-2 1-18,3-2-20,-1-1-23,0 2-19,1-6-24,-2 7-8,2-7 1,-1 6 2,1-6-25,0 0 7,0 0-11,0 0 10,0 0 4,14-17 16,-7 11 12,-1-6 12,2 1 10,1-6 15,0 0 15,-1-1 14,6-7 14,-1 1 10,0-2 15,1 0 11,1 1 20,-2 1 20,-3 8 16,-1 1 8,0 1 13,-3 4 3,-2 5-6,0-2-9,-1 4-6,-3 3-11,0 0 0,0 0-8,0 0 4,-7 24 5,1-5-15,-2-1-6,-1 8 1,-2 2-5,-1 0 0,2-1-7,0 1 0,2-3 1,1-1 0,2-6-5,2 0 9,0-2-9,0-3-9,1-2-19,2 0-23,0-1-18,0-4-19,2 0-18,0-1-1,1 0-24,1-2-14,-4-3-90,9 3-236,-9-3 105</inkml:trace>
  <inkml:trace contextRef="#ctx0" brushRef="#br0" timeOffset="11644.1747">15672 3355 16,'0'-3'186,"2"-2"-7,1 1-10,0-1-4,-1 1-22,2 0-12,1-1-11,3-1-5,2 0-12,0-1-9,3 2-6,2-4-8,5 4 2,-4-5-7,1 8-3,1-3-11,0-2-5,2 0-6,-2 4 0,0-2-8,-2 0-2,-3 3-5,-3-1-4,2 2-7,-6 1-16,1-3-31,-7 3-30,6-2-46,-6 2-19,0 0-22,0 0-4,8 6-129,-8-6-296,-17 12 131</inkml:trace>
  <inkml:trace contextRef="#ctx0" brushRef="#br0" timeOffset="13090.0029">16281 5561 36,'-5'-2'132,"0"0"-2,0-1-3,-2 2-3,1 0-6,1-3 0,-4 3-4,2-1 4,-1-1-12,0 2-6,0-3-2,-2 2-5,1 0 1,-1 0 0,0-1-1,-2 0-4,0 1-3,2 0-4,-2 1 1,1 0-5,-1 0 3,-1-1-5,4 0-4,0 1 0,0-1-3,-1 1-3,1-1-3,1 2-6,2 0-5,6 0-3,-14 0-5,14 0-6,0 0 3,-8 2-9,8-2 5,-5 0 2,5 0-1,0 0 0,0 0-3,0 0-1,0 0-2,0 0-1,0 0-1,23 3 12,7-2-2,8-1 0,13-1-2,10-1 7,6 1-6,33-1-4,-8 1-4,1-3 1,2 4-4,-2-2 0,-2-3-3,3 2 0,-3 6-4,2-7-2,-1-1-1,-1 3-4,-30 1 0,1-4-3,2 2 1,-10 2-1,-1-4-6,-16 2 5,14 0-3,-19-1-1,2 1 5,-7 0-6,-9-1-5,-3 4 6,-3-2 0,-1 1-1,2-1 6,-5 0-4,-1 0 3,-1 2 4,0-3 3,-2 1 0,-4 2 6,6 0-10,-6 0 0,10 0-2,-10 0 2,0 0-6,4-2 1,-4 2-4,0 0 2,0 0-6,3-3 2,-3 3 1,0 0-6,0 0-1,0 0 3,0 0-1,0 0-1,0 0 1,0 0 0,0 0 1,0 0-2,0 0 1,0 0-5,0 0 2,0 0 0,5-1 1,-5 1-1,0 0-1,0 0-1,0 0 2,0 0 5,0 0-2,0 0-1,0 0 1,0 0 2,0 0-6,0 0 5,0 0-3,0 0 4,0 0-4,0 0 3,0 0 0,0 0 6,0 0-8,0 0-2,0 0-1,0 0-4,0 0 0,0 0-1,0 0-1,0 0-4,0 0 2,0 0 1,0 0-8,0 0 0,0 0 1,0 0 1,0 0 1,0 0 2,0 0 0,0 0 1,0 0-1,0 0 5,0 0-7,0 0 2,0 0-3,0 0 2,0 0-6,0 0 2,0 0 0,0 0-4,0 0 0,0 0 0,2-4 0,-2 4-4,0 0 3,0 0 0,0 0-4,0 0 3,0 0 0,0 0 1,0 0-4,0 0-1,0 0 4,0 0-4,0 0-6,0 0-3,0 0-12,0 0-8,0 0-10,0 0-10,0 0 0,0 0-15,0 0-9,0 0-23,0 0-11,-14 7-17,11-4-8,-2-1-18,1-2-113,4 0-318,-9 3 141</inkml:trace>
  <inkml:trace contextRef="#ctx0" brushRef="#br0" timeOffset="14409.7615">2148 8240 132,'0'0'141,"0"0"-7,0 0-12,0 0-10,0 0 10,0 0-11,0 0-11,0 0-6,0 0-8,0 0-3,0 0-19,0 0-2,0 0 1,0 0-9,0 0-9,0 0-6,0 0 0,0 0-4,0 0-4,0 0 2,33 2-7,-15-2 4,12 0-5,0-2 4,8 2-3,2-2 2,20-3 0,1 0-2,4 2-1,3 1 1,24-3-2,-28 0 1,4 0 2,28 1-1,-33 1-6,28-3 0,-26 2 4,-2 2-9,-1 0 3,-4 1-5,2 0-2,-10-2-3,-12 0 5,-2 3-4,-4 0-3,-4-1 2,-9 2 2,-5-1-4,-2 0 1,-5 0 12,1-1 8,-2 0 8,-6 1 5,11 0 5,-11 0 5,7 0-1,-7 0-7,0 0-3,4 1-3,-4-1-12,0 0-14,0 0-23,0 0-19,0 0-20,0 0-34,0 0-31,0 0-14,8 0-11,-8 0-17,16-1-15,-3-2-122,6-1-320,12-1 142</inkml:trace>
  <inkml:trace contextRef="#ctx0" brushRef="#br0" timeOffset="15332.1268">5110 8064 22,'-4'1'87,"4"-1"-8,-8 1 7,4 0 7,-1 1 1,5-2-8,-10 1 19,2-1-11,2 0 2,-2 3 1,0-2 0,-3 0-3,3-1-3,-3 4 1,1-2-4,-1 0-3,2 0 2,-2-1-2,1 1-2,1 0 1,2 0-6,0 1 1,1-3-2,6 0-5,-7 1-6,7-1-1,-5 4-3,5-4-7,-7 0 1,7 0-5,0 0-6,0 0-5,0 0-2,0 0-1,0 0-3,27-2 1,-6-1-2,11 0-3,5-1-10,15 1 6,3-1 0,2-2-10,5 4 1,-1-2-4,2 0-1,-1 0-1,1 0 1,30 1-5,-34 1 3,4-1-2,-1 3 2,0-3-6,-4 1 5,4 2-1,-3 0-5,-2 0-3,-2 0 6,-5 1-3,-9 0 0,-3 2 1,-2-3-2,-2 0 2,-2 0-1,-11 0 0,-2 0 0,-1 0 0,-3 0 0,-3 0 3,-2 0 7,1 0 7,-6 0 3,1 0 4,-6 0-2,10 0 1,-10 0 3,9 0 6,-9 0-11,0 0 0,6 0 0,-6 0-9,0 0 2,0 0-2,0 0-4,8 0 1,-8 0-1,0 0 0,0 0-3,0 0-2,0 0 0,0 0 0,5 0 0,-5 0-4,0 0 2,0 0 1,0 0-1,0 0-1,0 0 5,0 0-5,0 0-2,0 0-4,0 0 3,0 0 1,0 0 4,0 0-2,0 0-1,0 0 1,0 0 0,0 0 0,0 0 0,0 0 0,0 0 0,0 0-6,0 0 7,0 0-5,0 0 1,0 0-1,0 0 4,0 0-7,0 0 1,0 0 1,0 0 6,0 0-5,0 0 0,0 0 0,0 0 0,0 0-1,0 0 2,0 0 2,0 0-2,0 0 1,0 0-1,0 0-2,0 0 2,0 0-1,0 0 0,0 0 2,0 0 1,0 0-2,0 0 1,0 0-5,0 0 4,0 0-1,0 0 3,0 0-2,0 0 0,0 0 2,0 0-4,0 0-1,0 0 3,0 0-1,0 0 1,0 0-1,0 0 2,0 0-3,0 0 1,0 0-1,2 3 3,-2-3-2,0 0 8,0 0-8,0 0-1,0 0-2,0 0-9,0 0-7,0 0-11,0 0-16,0 0-17,0 0-25,0 0-17,0 0-23,0 0-30,-7 9-8,7-9-30,0 4-18,0-4-157,-4 4-402,4-4 178</inkml:trace>
  <inkml:trace contextRef="#ctx0" brushRef="#br0" timeOffset="16544.9735">6129 8927 32,'-10'0'40,"0"-2"6,-3 0-4,3 1-2,-3-1-2,0 2-6,2-1 10,-4 1-5,5 0 6,-1 0-14,-1-1 9,3 1 17,-3 0-2,4 1 5,2-1-2,-3 0-17,1 0 27,2 1-17,6-1 20,-9 0-2,9 0 6,-10 0-2,10 0 4,-7 0-5,7 0-1,0 0-3,0 0 1,0 0-9,-9 0-7,9 0-5,0 0-5,0 0-1,0 0-6,0 0-3,0 0 4,0 0 2,22 2-3,-9-1-2,6-1 0,3-1 3,12-2-6,-1 2 4,6-2-3,12 3 0,5-4 3,-2 3 0,3 1-1,3 0-4,5 0 7,2 0-3,27 0 2,-27 0 0,23 5 1,4-6-5,-4 1-1,-24 1-2,30 2 1,-31-3-5,2 1-4,25 0 4,-29-1-5,1 0-3,0 0 0,-6 0-2,4 3-1,-3-4-3,-4 1 1,-1-4-1,-3 1 2,-14 3-3,2-5-2,-4 3 0,0 0-2,-5 2-2,-2 0 1,-8-2 1,-1 1 0,1-1 2,-9 2-3,2-2-2,-4 1 0,-1 1-4,-2-2 7,3 2 0,-9 0-2,9 0-1,-4-2 1,-5 2-1,8 2-1,-8-2 3,10-2 1,-10 2-5,7 0 2,-7 0 1,0 0-4,0 0 5,9-1-3,-9 1 1,0 0-2,0 0 6,6-1-6,-6 1 2,0 0 3,8 1-4,-8-1 0,0 0-1,4 1 0,-4-1-2,0 0 3,2 4-2,-2-4 1,0 0 2,0 0-3,0 0 1,0 0 1,0 0 2,3 3-7,-3-3 2,0 0 0,0 0 4,0 0-2,0 0-1,0 0 1,0 0-1,0 0-1,0 0 6,0 0-3,0 0-4,0 0 2,0 0-1,-1 5-5,1-5-1,0 0 0,0 0-4,0 0-2,0 0-2,0 0-2,0 0-3,-2 4-1,2-4-8,0 0-5,0 0-15,-3 4-11,3-4-14,0 0-19,-7 1-28,7-1-23,-10 0-17,10 0-138,-16-1-326,1-2 145</inkml:trace>
  <inkml:trace contextRef="#ctx0" brushRef="#br0" timeOffset="17550.1374">2273 9951 35,'0'0'126,"0"0"-15,0 0-8,0 0 1,0 0 0,0 0-1,23-5-8,-13 4 1,8-3-3,3 2-1,8-1 3,-1-4 1,5 0 1,2 0-1,14-5-2,5-1-5,1-1 2,8 2-9,2-5-1,27-12 1,-31 15-3,30-4-4,-27 1-5,29-5-1,1 3-3,-31 2-3,30 0-4,-29 4-4,26-3-3,-34 7-6,4-4-7,-8 6-4,1-4-2,-17 5-5,1-1 2,-2 2-7,-5-2 1,-1 2-3,-10 4-2,-1-3-4,-6 2 1,-3 1-1,2 0 7,-3-2 4,-4 2 4,-4 1 3,10-1 2,-5 1 0,-1 0 2,-4 0-4,0 0-3,0 0 4,9 0-9,-5-3 5,-4 3-10,4 0-1,-4 0-5,0 0-1,0 0 10,0 0-12,6-2-1,-6 2 0,0 0-2,4-2-2,-4 2 2,0 0-2,0 0 1,0 0 1,0 0-3,0 0-1,0 0 0,0 0-3,7 0 4,-7 0-2,0 0-4,0 0 0,0 0 0,0 0 9,0 0-8,0 0-1,0 0 4,0 0-5,0 0 4,0 0-2,0 0-2,0 0 4,0 0 6,0 0-9,0 0 3,0 0-2,0 0 2,0 0-2,0 0 1,0 0-1,0 0 0,0 0-2,0 0-4,0 0 0,0 0-4,0 0-4,0 0-5,0 0-8,0 0-2,0 0-8,0 0-13,0 0-11,0 0-11,0 0-10,0 0-18,0 0-16,0 0-11,0 0-17,0 0-15,0 0-21,2-4-17,-2 4-143,0 0-366,0-5 162</inkml:trace>
  <inkml:trace contextRef="#ctx0" brushRef="#br0" timeOffset="18666.5794">12394 8161 88,'-14'2'157,"3"-2"-5,3 0-6,-5 1-17,6-2 7,0 1-10,-1 1-9,8-1-14,-10 0-4,5 1-9,5-1-12,-6 0-8,6 0-6,0 0-6,-1 5-2,1-5-5,7 5 0,4-2 4,3 1-1,7-1-8,10-2 3,3 0-3,6 1 0,15 1-5,8-1-4,3-1-1,27-4-1,-26 6 1,24-2-4,1-2 0,-24-2-8,24 2-2,-26 0-1,26 1-1,-2-1-4,-24-1 3,24 2 1,-24 0-4,0 2-4,-1-2 0,0 1-2,3-2-1,-9 1-1,-2-2-2,-4 1 0,0 0 5,-2 1-4,-12 0-4,-2-3 2,2 0-2,-5-1 0,0 3 2,-6-1-2,-7 0 2,-1 0-1,-5-1 6,-3 3 7,-2 0 3,-2-1 11,0 1 5,-2-1 5,0 1-4,-6 0-1,0 0-1,10-2-4,-10 2-5,8-1-1,-8 1-3,0 0-6,0 0-15,5-2-15,-5 2-22,0 0-35,0 0-23,0 0-23,0 0-31,0 0-13,8 5-22,-7-4-21,-1-1-120,10 1-351,2 2 155</inkml:trace>
  <inkml:trace contextRef="#ctx0" brushRef="#br0" timeOffset="20166.2212">20155 8842 89,'0'0'239,"0"0"-12,0 0-9,0 0-14,0 0-12,0 0-1,0 0-14,0 0-15,0 0-6,0 0-10,0 0-5,14 0-6,-7 1-3,6-1-6,0 1-6,7 1 4,11 1-14,5 2-6,17 1-4,6 3-6,0-4-7,10 2-4,23 5-6,0-4-9,-29-1-9,3-4-2,-3 4-4,-1-5 6,0 3-22,-1-3-2,-9 1 3,-15-5-11,-1 2 0,-4 2-4,-4-4-2,2 1-2,-14-1-1,2 0 5,-5 1-7,-3 1 2,-2-2-1,1 0-3,-4 2 1,1-3-6,-2-1 3,3 3-2,-7 1-9,6-1-14,-2 0-19,-4 1-25,2-4-22,-2 4-28,0 0-28,0 0-20,0 0-28,-14-3-23,3 3-16,-10 0-19,-7 0-26,-9 2-136,-18 1-435,1-1 193</inkml:trace>
  <inkml:trace contextRef="#ctx0" brushRef="#br0" timeOffset="22812.1603">18418 9753 124,'-13'0'139,"7"0"-11,-1 0 4,7 0-7,-10 0 6,10 0-10,-6 0 1,6 0-1,-5 1-6,5-1 3,0 0 1,0 0 0,0 0-4,0 0-6,28 0-2,-6 0-11,11-2-7,19 4-3,4-2-5,8-2 2,-1 3-13,30-1-3,-29-1-8,28 2-1,-2-1-6,-28-3-8,2 1-1,-3 1-6,3 1-4,-6-3-2,-1 2-5,1-2-1,-6-1-5,-12 1 1,-1 2-1,-3 0 4,-3-2-13,-1-1 2,-5 1 1,-7 1-4,-4-2 5,-1 4-5,-1-1-2,-1 1-2,-4-3-1,3 3 4,-6 0-3,-1-1-1,-5 1 1,10 0 0,-5-1 1,-5 1 2,7-2-6,-7 2 1,0 0-1,6 0-1,-6 0-3,0 0-6,0 0-6,0 0-9,6-2-8,-6 2-10,0 0-11,0 0-10,0 0-13,0 0-11,0 0-11,0 0-11,0 0-13,0 0-1,0 0-2,0 0-16,0 0-17,0 0-8,-11 6-128,11-6-317,0 0 140</inkml:trace>
  <inkml:trace contextRef="#ctx0" brushRef="#br0" timeOffset="24562.8749">1571 11015 26,'-6'-1'114,"6"1"-3,-11 0-11,5 1 5,6-1-10,-5 2-5,5-2-10,-7 1-4,7-1-9,0 0-14,0 0 2,0 0-9,-3 4-2,3-4 0,0 0 0,0 0 6,13 5 1,2-3 4,0-1-3,7-1-3,6 0 4,7-1 0,16-3 0,2 0-2,5-3-6,6-1 1,25 3-4,-26-2 1,31-1 2,2 0-9,3-1 4,-5 4 0,5-4-3,1 5-2,3-4-6,0 4-1,-4-6 0,-9 7-2,2-5-2,-25 4 1,-3-2-1,0 7-4,1 0 0,-4-1-1,-3-1-2,-6 0 2,-15 2-3,-2-2-6,-1-1 4,-4 5-2,-7-4-5,-6 2 5,-4-1-4,0 0 4,-4 1 2,0-1 10,-4 1 0,1-1 6,-6 0 2,9 1-3,-9-1 0,8 0-5,-8 0 1,5 2-3,-5-2-2,0 0 0,8 0-2,-8 0-7,0 0-9,0 0-18,5 0-22,-5 0-23,0 0-31,0 0-25,0 0-21,5 4-11,0-3-28,-1 2-145,2-1-350,6-2 155</inkml:trace>
  <inkml:trace contextRef="#ctx0" brushRef="#br0" timeOffset="25414.2662">6819 10882 47,'-13'1'122,"1"1"-3,-1-2 1,4 0-8,0 0 7,3 0-12,6 0-11,-12 0-13,12 0-4,-6 0-6,2 2-10,4-2 2,0 0-3,0 0-10,0 0 22,0 0-12,28 3-1,-14-3-7,7 2 0,11-2-4,2 0 3,18 1-4,-1 0-1,6 1 0,-1-1-2,3-1-2,1 0-2,2 2 1,0 0 2,0 2 0,-2-1 1,3-1 1,-1 2-5,-3-1-1,3-2-3,-7 3-1,-5-2-2,-8 0 2,9-2-2,-19 2-7,5-1 0,-7 0-3,-2 0 0,-8 1 7,1-2-2,-8 0-3,-1 1 0,2-1 1,-3 0-6,1 0 5,-9 0 5,4 0-2,-4 1-2,-3-1 5,10 0-1,-10 0-2,0 0-2,0 0-3,9-1 0,-9 1-2,0 0-3,0 0-2,4 2-5,-4-2-5,0 0-15,0 0-21,0 0-27,0 0-27,-23 2-19,11-2-20,-10 0-27,-7 0-5,-6 0-31,-4 2-27,-16-2-131,-1 3-370,-7 0 164</inkml:trace>
  <inkml:trace contextRef="#ctx0" brushRef="#br0" timeOffset="26188.2697">1742 12114 98,'-12'3'146,"-1"-3"-6,1 4-1,-2-2-2,3 1-6,-3 0-1,3-3-5,0 0-3,2 1 1,4-1-9,-4 3-5,4-2-4,5-1-2,-10 0-9,7 2-7,3-2-6,0 0-10,-9 2-6,9-2-4,0 0-10,0 0-2,0 0 1,0 0-6,22-4 3,-8 0-1,3 0-2,12-2-1,5 0-1,15-3 0,5-4 19,10 1-5,-3 1-8,3 1 0,22-2-6,-16 4-5,20-6 2,2 4-3,-28 7-6,29-8-3,-30 8-2,4 1-1,-3-3-2,-1 3-3,-6-3 1,0 1-4,-3 3-1,-17 1-5,-1-6 0,0 5 1,-7-1 0,-7 1-2,-5 0 4,0-3 1,-3 2 7,-2 2 12,-6 0 12,2-2 14,-2 1 6,0 0 4,-6 1 8,0 0 0,9 1 7,-9-1-21,7-1-11,-7 1-4,0 0 2,5-1-4,-5 1-15,0 0-20,0 0-18,0 0-28,0 0-30,9 1-36,-9-1-36,0 0-33,0 0-24,11-1-20,1-1-19,8 1-30,7-2-186,3-1-487,7 1 215</inkml:trace>
  <inkml:trace contextRef="#ctx0" brushRef="#br0" timeOffset="26888.2523">6907 11924 29,'0'0'92,"-2"2"-19,2-2 12,-3 6 7,3-6-7,-2 4-1,2-4 1,-2 5-2,2-3-5,0-2 2,-2 4 0,2-4 9,0 6-5,0-6 3,0 0 1,0 6-3,0-6 5,4 3-2,-1-3 1,3 4 4,1-1-6,7-1-3,6-1-7,10 2-9,6-2-4,4 2-6,11-2-6,4 3-9,1-1 2,4-1-9,-1-2-3,1 2-1,-1-2-3,1 2-4,-3 1 0,-3 1-5,-2-4-3,-11 3 3,9 2-5,-11-3 0,0 1-1,-3-1-2,-3 0-4,1-1 3,-5 0-2,-8-1 2,0 0-5,-3 0 3,-1 0-1,-5 0-2,-1 0-1,0-1-2,-4 1 2,0-1 1,0 1-3,0 0-6,-7 0-3,9 0-12,-9 0-14,6 0-22,-6 0-24,12-2-20,-7 2-21,0-1-31,3 0-23,0 1-156,2 0-355,4-1 158</inkml:trace>
  <inkml:trace contextRef="#ctx0" brushRef="#br0" timeOffset="27644.245">11174 10862 16,'-8'1'141,"2"-1"-11,6 0-6,-10 1-14,10-1 0,-6 0-21,6 0 1,0 0-16,0 0 1,20 4-5,-1-4-6,12 3-1,4-1-11,16 0 1,6 5-4,0-4-2,3 2-2,7-2 0,-2 1-1,3-1-7,22 5 2,-28-2-1,-1-2-6,-1 1 2,-2 0 0,-2 1-6,-3-2 3,-15-2-5,-2 4 0,-3-2 0,-4-6 4,-7 5-3,-4-3-2,-4 0 0,-4 1 2,2 0-5,-4 1 5,-3-2 4,1 0 0,0 2-3,-6-2 3,7 0-2,-7 0-8,0 0 2,8 0-4,-8 0-13,0 0-10,7 0-9,-7 0-17,0 0-30,2 3-16,-2-3-23,0 0-28,0 0-17,0 0-139,-1 5-304,1-5 135</inkml:trace>
  <inkml:trace contextRef="#ctx0" brushRef="#br0" timeOffset="28765.5882">16271 10890 82,'-9'1'129,"6"0"-7,3-1-6,0 0-12,0 0-10,0 0 7,-5 2-1,5-2 6,12 3-2,10-1 0,6-1-2,5 0 0,20-1-5,5 3 0,2-2-7,3 0-4,28 2-5,-1-1-3,-29-2-5,29 3 0,-22-5-3,21 4-5,-25 1-3,4-3-4,22 0-9,-32 2-3,1 1-2,-1-2-4,-8 0-3,-10 1-1,-3-2-10,-1 2 3,-5-2-5,1 1 0,-4 0-3,-8-2-3,-1 1 3,-6 0-4,-4 1 3,1-1-2,-4 0 0,0 0 2,-6 0 2,9 0-7,-9 0 0,9-1 1,-9 1-6,5-1-10,-5 1-18,0 0-19,0 0-23,0 0-16,0 0-35,-22-2-10,13 4-27,-6-1-18,-6 0-37,-7 2-121,-4-2-351,-1 1 155</inkml:trace>
  <inkml:trace contextRef="#ctx0" brushRef="#br0" timeOffset="29558.3537">11009 11940 13,'-27'-2'158,"5"2"-5,9 0-9,1-2-2,0 2-13,6 1-10,0-2-20,6 1-9,-8 0-16,8 0 1,0 0-2,0 0-13,0 0-3,30 2-8,-7-3 3,6 1-11,4 1-4,2-2-2,4 0-5,17 1-5,-3-4 0,4 2 0,4 4-5,-5-2 0,2 0 3,-1 0 1,0 4-3,-2-3 3,-19 0-9,4 1-1,-5-1-2,0 0 0,-3-1-1,-7 2-1,-7-3 4,3 1-1,-12 0 1,1 0 0,-1-1 12,-4 1 12,-5 0 7,10 0 5,-10 0-1,7-1-3,-7 1-8,2-1-4,-2 1-6,0 0-6,0 0-8,8-4-18,-8 4-22,0 0-27,0 0-31,0 0-22,0 0-18,0 0-8,9 1-17,-9-1-131,16 1-303,-2 1 134</inkml:trace>
  <inkml:trace contextRef="#ctx0" brushRef="#br0" timeOffset="30616.6398">16298 11906 11,'-8'0'114,"8"0"1,-9 1-11,9-1 8,-10 0-5,10 0-9,-6 0-5,6 0 1,0 0-5,-6 3-6,6-3-7,0 0-4,0 0 1,0 0 2,0 0 4,0 0-3,12 5 7,1-2-3,11-3 1,8 4-2,18-2-9,4 2 2,7 1-2,1 0-3,3-1-6,2 1-3,27 0-5,-4-3 1,-26-1-6,28 3-3,-27-4-4,2 0 1,22-1-8,-25 1-2,-4-1-2,4-1-1,-8 0 1,-1 0-2,-15-1-8,1 2-1,-4 1 2,-1-3 3,-4 2-4,-2 0 3,-8 1 2,-4 0 3,1-1 2,-6 0 0,0-1 4,-1 2 4,-4-1 3,1 0 3,-1 1 0,-2-1-1,-2-1 1,-4 2-1,11-1-1,-7 1 0,-4 0-2,7-2-3,-7 2-5,4-2-5,-4 2 1,0 0-2,0 0 2,0 0-5,0 0-5,7 0 2,-7 0-8,0 0 10,0 0-5,0 0-4,0 0 2,0 0-4,0 0 3,0 0-5,0 0 2,0 0 1,0 0-1,0 0 4,0 0 1,0 0-6,0 0 0,0 0-2,0 0-3,0 0-1,0 0 5,0 0 6,0 0-14,0 0-2,0 0 7,0 0 0,0 0-6,0 0 3,0 0-1,0 0-1,0 0-2,0 0 2,0 0-1,0 0-4,0 0 18,0 0-13,0 0-2,0 0-1,0 0 3,0 0-2,0 0 4,0 0-6,0 0 2,0 0 2,0 0-4,0 0 3,0 0-1,0 0 5,0 0-3,0 0-4,0 0 2,0 0 4,0 0-7,0 0 2,0 0-4,0 0 4,0 0 7,0 0-5,0 0 0,0 0 0,0 0 3,0 0 9,0 0-15,0 0 0,0 0 0,0 0-5,0 0-1,0 0 4,0 0-7,0 0-1,0 0-3,0 0 0,0 0-10,0 0 11,0 0-11,0 0-5,0 0-10,0 0-8,0 0-8,0 0-8,0 0-15,0 0-15,0 0-25,-23-2-15,12 2-21,-1-1-26,-8 0-21,-7 0-30,-5-4-145,-3 0-408,-2-2 182</inkml:trace>
  <inkml:trace contextRef="#ctx0" brushRef="#br0" timeOffset="33768.1832">6443 12976 154,'-10'-4'170,"0"0"-9,4 4 0,-3-4-5,-1 1-8,3 3-3,7 0-7,-10-1-13,4 0-5,6 1-6,-4-1-12,4 1-4,0 0-6,0 0-10,0 0 1,0 0-9,0 0-1,0 0 0,0 0 0,0 0-2,20 3-5,-8-3-2,7 2-5,4-1 2,7-2-3,4 1 1,5-2-3,15-1 1,0 0-7,3 2 0,4 1 0,2-3-7,5 2 0,25 0-1,-3-2-6,-28 3-1,29 0 2,-23 1-3,22-2-1,-24 2 0,28-1-6,-28 2-4,24-5 1,-26 3 1,28 1-6,-32-2-2,1 1-1,1-3-1,-1 3 1,-1-1-5,3-2-2,-8-2 3,2 4-2,-1 2-1,-3-2-3,-2-2-2,1 2 0,-16-1 2,0 0-1,0 2-2,-2 0 0,2 0 0,-3 0 2,-3 0-2,-2-3 0,-5 6-1,-2-3-1,-4 0 2,2-3 2,-5 3-4,1 3 0,-4-3-3,0 0-1,-1 0 4,-4 0 1,0 1-2,3-2 3,-6 2-8,-3-1 5,9 1 2,-9-1-2,10 2-1,-6-1 2,-4-1-4,7 3 2,-7-3 0,6 1 2,-3-1-1,-3 0 2,6 0 0,-6 0-2,7 0 3,-2 3-3,-5-3 3,3 2-3,-3-2 1,6 0 0,-6 0 1,6 3-4,-6-3 4,0 0-6,7 2 1,-7-2 1,5 2 11,-5-2-9,0 0 0,5 3-3,-5-3 8,0 0-5,0 0 1,0 0 2,0 0-2,0 0-1,4 1 1,-4-1 1,0 0-2,0 0 0,0 0 3,0 0-4,0 0 3,0 0-2,0 0-1,0 0 2,0 0 0,0 0-1,0 0-2,0 0 5,0 0 0,0 0-3,0 4 0,0-4-1,0 0-1,0 0 6,0 0-3,0 0 0,0 0-3,0 0 5,0 0-2,0 0-4,0 0 6,0 0-5,0 0 3,0 0-6,0 0 17,0 0-9,0 0-2,0 0-8,0 0 4,0 0 2,0 0 6,0 0-5,0 0-4,0 0 7,0 0-5,0 0-2,0 0 6,0 0-1,0 0-1,0 0 0,0 0 8,0 0-8,0 0-1,0 0-3,0 0 2,0 0-2,0 0 7,0 0-6,0 0 4,0 0 0,0 0-2,0 0 3,0 0-5,0 0 3,0 0 0,0 0-2,0 0-1,0 0 3,0 0 0,0 0 1,0 0 0,0 0 0,0 0-4,0 0 4,0 0-2,0 0-2,0 0 0,0 0 6,0 0 0,0 0-2,0 0 1,0 0-2,0 0 1,0 0-1,0 0 3,0 0-3,0 0 2,0 0-8,0 0 7,0 0 0,0 0-1,0 0-4,0 0 9,0 0-8,0 0 3,0 0 5,0 0-5,0 0 0,0 0-3,0 0 3,0 0 2,0 0 2,0 0-5,0 0 0,0 0 2,0 0-3,0 0 3,0 0-2,0 0-2,0 0 4,0 0-1,0 0-1,0 0 3,0 0-3,0 0 0,0 0 1,0 0-1,0 0 10,0 0-9,0 0 0,0 0-4,0 0 2,0 0 0,0 0 4,0 0-5,0 0 3,0 0-3,0 0 5,0 0-3,0 0 2,0 0-1,0 0-1,0 0 0,0 0-5,0 0 14,-3 5-11,3-5 0,0 0-1,0 0 2,0 0-4,0 0 7,0 0 0,0 0-4,0 0 2,0 0-2,0 0 5,0 0 0,0 0-3,0 0 1,0 0-1,0 0 1,-1 4-2,1-4-1,0 0 5,0 0-2,0 0-2,0 0 0,0 0 5,0 0-1,0 0-2,0 0-3,0 0 0,0 0 1,0 0-3,0 0 7,0 0-7,0 0 4,0 0 3,0 0-2,0 0-5,0 0 4,0 0-1,0 0-1,0 0 1,0 0 2,0 0 0,0 0 0,0 0-1,0 0 2,0 0-4,0 0 4,0 0-2,0 0 3,0 0-3,0 0-2,0 0 2,0 0-1,0 0 4,0 0-6,0 0 0,0 0 3,0 0-1,0 0 2,0 0 0,0 0-1,0 0-2,0 0 1,0 0 11,0 0-12,0 0 0,0 0-1,0 0 2,0 0-1,0 0-2,0 0 8,0 0-7,0 0-1,0 0 5,0 5-2,0-5-1,0 0 1,0 0-2,0 0 4,0 0 2,0 0-4,0 0-1,-2 4 1,2-4 1,0 0 0,0 0 0,0 0-1,0 0-2,0 0 4,0 0 0,0 0-7,0 0 7,0 0-2,-1 4-3,1-4 4,0 0-2,0 0 2,0 0 0,0 0 0,0 0 2,0 0 1,0 0-3,0 0-2,0 0 3,0 0 2,0 0 0,0 0-3,0 0-4,3 4 4,-3-4-2,0 0 6,0 0-7,0 0 2,0 0 1,0 0 1,0 0-1,0 0 0,0 0 3,0 0-3,0 0-2,0 0 4,0 0 1,0 0 5,0 0-8,0 0 3,0 0-2,0 0-1,0 0-2,0 0 4,0 0-2,0 0 1,0 0 2,0 0-3,0 0 3,0 0-4,0 0-1,0 0 2,0 0 2,0 0 1,0 0-4,0 0 3,0 0-2,0 0 1,0 0 0,0 0 0,0 0-5,0 0 5,0 0-3,0 0 1,0 0 5,0 0 0,0 0-2,0 0-6,0 0 3,0 0 2,0 0 0,0 0 2,0 0 1,0 0-3,0 0-2,0 0 0,0 0 0,0 0 1,0 0-1,0 0 1,0 0 0,0 0 3,0 0 0,0 0-3,0 0 1,0 0 1,0 0-2,0 0 2,0 0-3,0 0 4,0 0-2,0 0-1,0 0 2,0 0 6,0 0-7,0 0 2,0 0-3,0 0-3,0 0 4,0 0 0,0 0-3,0 0 3,0 0 0,0 0 1,0 0-2,0 0 8,0 0-8,0 0 1,0 0-3,0 0 2,0 0-4,0 0 16,0 0-13,0 0 1,0 0-2,0 0 1,0 3 5,0-3-3,0 0 7,0 0-12,0 0 3,0 0 0,0 0 1,0 0 2,0 0-1,0 0-3,0 0 6,0 0-7,0 0 5,0 0-1,0 0 2,0 0-4,0 0-1,0 0 3,0 0 4,0 0-5,0 0-1,0 0-6,0 0 12,0 0-6,1 2-2,-1-2 1,0 0-5,0 0-13,0 0-15,0 0-14,0 0-24,0 0-27,0 0-19,0 0-26,-8 4-22,5-1-25,3-3-23,-9 5-183,3-5-431,-5 7 192</inkml:trace>
  <inkml:trace contextRef="#ctx0" brushRef="#br0" timeOffset="37592.3225">5224 14640 108,'0'0'131,"0"0"-4,0 0-13,0 0-6,0 0-4,0 0-11,0 0-4,0 0-3,0 0 1,0 0 5,15-7 1,-15 7-2,6 0-4,-6 0-1,10 0-8,-10 0 6,9 0 6,-4 0-3,2 0-3,-7 0-7,15 0-7,-6 0 5,-4 0-2,5 0-7,2 0 0,-3 0-10,2 0-5,2-3-4,0 3-3,1 0-3,5 0-4,-5 3-1,5-3-1,-2 0-1,3 0-4,2 0 0,10 0-4,-4 0-1,4-3 0,-3 3-2,3 0 2,4-1-2,0 0 5,1-3 6,1 5 1,16 3 2,-3 0 2,-11-4 0,15 0 3,-2 1-7,1 1 2,-2 0-4,2 0-3,2-1 0,-4 5-5,1-3-2,0-3-1,-3 7-2,3-6 0,-2-2-3,-10 3-1,13 1 0,-1-1-2,0 2-3,-1 2 2,0-4 1,3 1 0,-2 3 1,0-4 20,0 2-14,-1 0-8,-1 2 7,-13-3 0,14 1-3,-15 2-1,1-1-1,12-1-7,-13 0 5,3 0 0,-7-1-2,5 0 0,-3 1 1,-1 0-3,-2 1 7,0-3-5,-1 0-1,1 2 6,-2 0-8,0-3 6,-2 2-3,-7-1 2,9-2-3,-2 2 0,-6-1-2,5 2 2,2-2 1,-7 2-2,6-1 5,-5 1 1,3 0 7,-6-3-8,2 1-3,-3 2 0,3-1 0,-1-1 3,-1 1-6,2 0 7,-1-2-9,-1 4 2,1-2 7,-2 0-3,3 0 0,-3 0 0,4-2-1,-4 3 4,0-1-11,1-1-2,1-1 8,-2 2-6,2-2 1,-1 5 2,-2-3-1,4-1-2,-3 0 3,-1-1-3,1 0 0,0 3 0,0-3-2,-2 1-1,1 1 5,-4-1-4,2 1-2,2-1 1,-5 0-1,1 1-1,-1 0 1,1-2 5,-1 0-3,0 2-5,0-4 9,0 4-6,5-4 3,-4 2-4,2 0 5,-4 0-3,2 0 0,3-2 1,0 2-5,-4-4 3,2 4-4,-3-2 6,2-1-5,5 2-1,-6 1-4,-2 0 11,9 0-6,-7-3 6,1 3-2,3 0 3,-6-1 1,2 0-4,0-1-4,-2 1 1,1-2 5,-2 3 0,3-1-4,-4 0 0,-1 0 5,1 1 2,-2-3-3,1 3-6,-4 0-1,2-3 16,-6 3-12,9 0-1,-4-1-3,-5 1 6,8-1 1,-8 1-1,4-2-7,-4 2 5,8 0-4,-8 0 4,0 0 1,0 0-2,0 0-2,7 0 5,-7 0 1,0 0-8,0 0 1,0 0 4,0 0 11,0 0-13,0 0 0,0 0 2,6 2 2,-6-2-1,0 0 2,0 0-7,0 0 7,0 0 2,0 0 1,0 0-4,0 0 4,0 0-4,0 0-3,0 0 6,0 0-5,0 0 0,0 0 4,0 0-6,0 0 5,0 0 9,0 0-10,0 0-10,0 0 8,0 0-2,0 0-2,0 0 4,0 0 0,0 0-2,0 0 4,0 0 9,0 0 5,0 0-19,0 0 2,0 0 7,0 0-2,0 0-5,0 0 5,0 0 3,0 0-2,0 0 9,0 0-11,0 0 4,0 0 0,0 0-9,0 0 1,0 0 0,0 0 3,0 0 0,0 0-2,0 0-5,0 0 2,0 0 0,0 0 3,0 0-2,0 0 1,0 0 1,0 0 3,0 0 0,0 0 2,0 0-4,0 0-4,0 0 1,0 0 1,0 0 0,0 0 2,0 0 4,0 0-5,0 0 4,0 0 6,0 0-12,0 0-3,0 0 3,0 0 0,0 0 3,0 0-3,0 0 0,0 0 4,0 0-3,0 0 0,0 0 2,0 0 3,0 0-4,0 0-1,0 0 1,0 0 0,0 0 2,0 0 10,0 0-13,0 0 14,0 0-15,0 0-2,0 0 2,0 0 4,0 0-8,0 0 8,0 0 1,0 0-11,0 0-1,0 0 9,0 0 3,0 0-2,0 0-5,0 0 11,0 0-6,0 0 2,0 0-7,0 0 2,0 0 0,0 0-4,0 0 6,0 0 3,0 0-3,0 0-8,0 0 8,0 0 2,0 0-9,0 0 8,0 0 1,0 0-9,0 0 7,0 0 1,0 0 2,0 0 2,0 0-8,0 0-1,0 0 2,0 0 2,0 0 3,0 0-10,0 0 6,0 0 1,0 0 0,0 0-1,0 0-2,0 0 3,0 0 0,0 0 2,0 0-5,0 0 1,0 0 0,0 0 2,0 0-1,0 0 2,0 0-5,0 0 4,0 0-4,0 0 4,0 0-3,0 0 3,0 0-6,0 0 8,0 0-4,0 0-1,0 0-2,0 0-1,0 0 6,0 0 1,0 0 1,0 0 0,0 0-7,0 0-2,0 0 6,0 0 1,0 0 3,0 0 0,0 0-4,0 0-9,0 0 5,0 0 2,0 0 2,0 0-3,0 0-1,0 0 5,0 0 1,0 0-2,0 0 4,0 0-5,0 0 5,0 0-4,0 0-4,0 0 4,0 0-5,0 0 3,0 0 4,0 0-2,0 0-8,0 0 10,0 0-8,0 0 9,0 0-4,0 0-5,0 0 6,0 0 3,0 0-5,0 0 8,0 0-5,0 0 0,0 0-2,0 0-4,0 0 9,0 0 1,0 0 4,0 0-9,0 0-7,0 0 4,0 0 3,0 0 1,0 0-1,0 0 2,0 0 2,0 0 1,0 0-9,0 0 0,0 0 3,0 0 1,0 0-4,0 0 3,0 0 1,0 0 0,0 0 0,0 0 2,0 0 2,0 0-4,0 0 1,0 0 3,0 0-3,0 0 3,0 0-6,0 0 3,0 0-3,0 0 3,0 0-3,0 0 9,0 0-6,0 0 8,0 0-11,0 0 1,0 0 4,0 0-1,0 0 0,0 0-5,0 0 5,0 0 1,0 0-5,0 0 2,0 0 2,0 0-7,0 0 7,0 0-2,0 0-1,0 0 3,0 0-4,0 0 3,0 0-1,0 0 9,0 0-8,0 0-5,0 0 7,0 0-8,0 0 4,0 0 5,0 0-4,0 0 5,0 0-4,0 0 7,0 0-15,0 0 11,0 0-3,0 0 0,0 0-1,0 0-1,0 0 3,0 0-1,0 0 9,0 0-10,0 0 0,0 0-4,0 0 3,0 0 8,0 0-9,0 0-1,0 0 4,0 0 3,0 0-3,0 0 10,0 0-12,0 0 2,0 0 1,0 0-7,0 0 1,0 0 5,0 0 0,0 0 4,0 0-7,0 0 1,0 0 6,0 0-9,0 0 5,0 0-4,0 0 4,0 0-1,0 0 3,0 0-4,0 0 0,0 0 5,0 0-10,0 0 1,0 0 2,0 0 2,0 0 4,0 0-2,-6 7 1,6-7-2,0 0-2,0 0 1,0 0 1,0 0 1,0 0 1,0 0-3,0 0 5,0 0 3,0 0-4,0 0-3,0 0 0,0 0 2,0 0-7,0 0 5,0 0-2,0 0-1,0 0-1,0 0 6,0 0 0,0 0 1,0 0-1,0 0-8,0 0 5,0 0 2,0 0 1,0 0-3,0 0-2,0 0 6,0 0-4,0 0 5,0 0-9,0 0 7,0 0-2,0 0 1,0 0-3,0 0 0,0 0 3,0 0-2,0 0-1,0 0 2,0 0-1,0 0-3,0 0 4,0 0 1,0 0 3,0 0-2,0 0 0,0 0-3,0 0 1,0 0 2,0 0 0,0 0-1,0 0 2,0 0 1,0 0-1,0 0-3,0 0-1,0 0-4,0 0 6,0 0-3,0 0 5,0 0-1,0 0 5,0 0-9,0 0 2,0 0 6,0 0-8,0 0 0,0 0 3,0 0-1,0 0 3,0 0-7,0 0 3,0 0 2,0 0-2,0 0 2,0 0 1,0 0-2,0 0 1,0 0 4,0 0-2,0 0-2,0 0 0,0 0 8,0 0-12,0 0 3,0 0 3,0 0 2,0 0-1,0 0 6,0 0-14,0 0 2,0 0 3,0 0-6,0 0 6,0 0-5,0 0 8,0 0 0,0 0-6,0 0 13,0 0-13,0 0 1,0 0-3,0 0 1,0 0 0,0 0 6,0 0-4,0 0 0,0 0 1,0 0 1,0 0-3,0 0 0,0 0-3,0 0 5,0 0 2,0 0-6,0 0 5,0 0-3,0 0 2,0 0 8,0 0-6,0 0-6,0 0 1,0 0 0,0 0 4,0 0 0,0 0-5,0 0 2,0 0 0,0 0 6,0 0-6,0 0 2,0 0-2,0 0 2,0 0-3,0 0-2,0 0 4,0 0 1,0 0 1,0 0-2,0 0 6,0 0-5,0 0-5,0 0 1,0 0-7,0 0-7,0 0-10,0 0-8,0 0-14,0 0-13,0 0-16,0 0-11,0 0-19,0 0-22,-5 2-15,5-2-19,-4 5-18,4-1-17,0-4-19,0 0-17,0 4-156,0-4-426,4 4 189</inkml:trace>
  <inkml:trace contextRef="#ctx0" brushRef="#br0" timeOffset="39895.9998">15672 12997 45,'0'0'147,"0"-4"-10,0 4-10,0 0-15,0 0-9,10-1-11,-10 1-7,14-2-4,-4 5-11,2-3-8,7 0 0,3 0 0,6-1 1,3 3 2,4 1-4,4 2 0,12 4 3,1-4-1,-1 1 2,2-2-2,2 1 1,0 1-8,2-5-1,1 7-1,2-4-11,-1 4 2,3 0 0,-3-4-5,1 1-7,-1 0-4,33-1-3,-39 4 4,5-6-7,-1 1-4,3-3 1,2-1-3,-1-6-3,-2 9 0,0-4 0,-2-3 1,3 5-2,-5-5-7,-5 4 6,-12-1 0,2 1-1,-3-2-1,-4 1 1,0-2 2,1 1 0,-6 0-1,-7 3 4,1-2 3,-4-1 1,2 3 2,-7-2-1,3 0 1,-2 0 3,-3 2 0,1-3-2,-3 3 4,-2 0-3,1-3-3,-2 3 0,1-4 1,-7 4-3,10 0-4,-6-1 0,-4 1-1,9-1-3,-9 1 0,6 1-3,-6-1-2,0 0-2,0 0 5,7-1-2,-7 1-1,0 0 2,0 0-4,0 0-2,0 0 1,0 0 3,0 0-5,5-4-1,-5 4 3,0 0 0,0 0-2,0 0 0,0 0 0,0 0-2,0 0 2,0 0 2,0 0-3,0 0 5,0 0-2,0 0-4,0 0 2,0 0-1,0 0 2,0 0-4,0 0 1,0 0 1,0 0-1,0 0 0,0 0 3,0 0-3,0 0-1,0 0 4,0 0 0,4 5-2,-4-5-1,0 0 0,0 0-1,0 0 2,0 0 4,0 0-6,0 0 1,0 0 3,0 0 0,0 0-3,0 0-1,0 0 2,0 0-3,0 0 1,0 0 2,0 0-1,0 0 3,0 0 1,0 0-2,0 0-4,0 0-2,0 0 4,0 0 0,0 0 2,0 0 0,0 0-1,0 0 1,0 0-3,0 0 5,0 0-3,0 0 0,0 0 2,0 0-1,0 0-5,0 0 7,0 0-3,0 0-1,0 0 0,0 0 1,0 0 3,0 0-3,0 0 0,0 0-2,-4 8 3,4-8-3,0 0 4,0 0-4,0 0 2,0 0 3,0 0-6,0 0 6,0 0-3,0 0 1,0 0-2,0 0-2,0 0 1,0 0 1,0 0 3,0 0-3,0 0 3,2 2-2,-2-2 3,0 0-4,0 0 2,0 0-4,0 0 3,0 0 3,0 0-3,0 0-1,0 0 0,0 0 4,0 0-3,-6 2 0,6-2-1,0 0 5,0 0-3,0 0-3,0 0 1,0 0-1,0 0 4,0 0-1,4 5-5,-4-5 4,0 0 2,0 0 0,0 0-2,0 0 1,0 0 0,0 0 1,2 3 2,-2-3-2,0 0-4,0 0 3,0 0 0,0 0 0,-2 5 0,2-5 4,0 0-4,0 0 0,0 0-1,0 0 3,0 0 3,0 0-3,0 0-3,0 0 2,0 0 1,0 0-2,0 0 5,0 0-2,2 3-1,-2-3 0,0 0-3,0 0 4,0 0-1,0 0-2,0 0 2,0 0-5,0 0 7,0 0-5,0 0 2,0 0-2,0 0 0,-2 5 1,2-5-1,0 0 1,0 0 1,0 0-4,0 0 3,0 0 1,0 0-1,0 0 0,0 0 6,0 0-9,0 0 2,0 0-2,0 0 0,0 0 0,0 0 4,2 4-3,-2-4-1,0 0 4,0 0 1,0 0-4,0 0 0,0 0 1,0 0 5,0 0-4,0 0-2,0 0 0,0 0 0,0 3 2,0-3 1,0 0-1,0 0-2,0 0 5,0 0-1,0 0-3,0 0 2,0 5-2,0-5 2,0 0-2,0 0 0,0 0 0,0 0 0,0 0 1,3 1-1,-3-1 0,0 0 1,0 0 3,0 0-7,0 0-1,0 0 9,0 0-5,0 0 0,0 0 0,-1 5 1,1-5-1,0 0 2,0 0-1,0 0-2,0 0 0,0 0-2,0 4 3,0-4 1,0 0 0,0 0-1,0 0-1,0 0 1,0 0 0,0 0 0,0 0 1,-2 7 1,2-7-2,0 0 4,0 0-4,0 0-1,0 4 2,0-4-1,-2 1 1,2-1-1,0 0 1,0 0-1,0 0 1,0 0-5,0 0 1,0 0 1,2 5 2,-2-5-1,0 0 2,0 0-1,0 0-3,0 0-3,0 0-5,0 0-11,0 0-15,0 0-9,0 0-21,0 0-21,0 0-26,0 0-36,0 0-27,0 0-209,0 0-417,0 0 184</inkml:trace>
  <inkml:trace contextRef="#ctx0" brushRef="#br0" timeOffset="43132.2524">22420 12975 17,'0'0'151,"0"0"5,0-7-2,0 7-9,0 0-6,0 0 2,0 0-3,0 0-8,3-2 1,-3 2-10,0 0-3,0 0 4,5-2-14,-1 1-4,-4 1-10,18-3-5,-5 4 1,7-1-3,9-1-5,3 4-1,5-1-4,5 1-8,14 0-4,3 2-4,3-1-3,-2 1-4,4 0-2,-9 0-9,6 0-3,-9-1-3,2-1 0,-16-1-7,3 0-2,-1-1-5,-4 1 1,3-2-1,-2 1 1,-2-2-3,-2 1-1,-4-2-4,2 2-1,-4-3-2,-7 1-1,-2 1 1,-4-1-2,4-2 2,-6 2-6,-1 1 1,-1-1-1,-3 0 1,4 1-2,-7-1-1,1 1-6,0-1-2,-1 0-13,-4 2-19,0 0-21,0 0-18,9-1-13,-9 1-23,0 0-26,0 0-26,-18 8-27,9-8-39,-11 2-143,-10-4-401,-4-2 178</inkml:trace>
  <inkml:trace contextRef="#ctx0" brushRef="#br0" timeOffset="44130.0888">10992 13684 117,'0'0'117,"0"6"-9,0-6 0,0 0 2,4 9-3,-2-7-3,1 1-1,-1 1 1,2 1 2,1-2-3,4-1 0,0 1-3,3 1 2,2 0-2,3 0-6,6-3-2,5 2-7,5-3-5,4-4-2,1 1-5,17 2-7,-2-5 1,2 4-6,-1-1-7,2 1 1,-2-5-4,1 7-7,-4 0-3,0-3-2,1 2-4,-12 0-1,1-2-6,-6 3 1,5-1-2,-4 0-4,-2 1-4,-2-2-2,-1 4 0,-11-2-3,3 0-2,-3 1 1,0-1-5,-6-1 1,0 2 0,-2-1-1,-1-1-1,1 2 0,-1-4 0,-4 3-1,-1-2-2,0 2-1,-6 0 0,12 2 0,-9-2 14,-3 0-1,0 0-1,8 2-5,-8-2 2,0 0-4,0 0-1,8 0-6,-8 0-5,0 0-9,0 0-19,0 0-14,0 0-13,8 1-19,-8-1-16,0 0-22,0 0-21,0 0-11,10 0-5,-4 0-20,0 0-20,1 1-100,5-2-316,1 1 140</inkml:trace>
  <inkml:trace contextRef="#ctx0" brushRef="#br0" timeOffset="45208.2105">16716 13779 159,'-4'0'149,"4"0"-10,-9 4-9,5-2-8,4-2-13,-6 1-10,6-1 1,0 0-12,-6 2-9,6-2-6,0 0 1,0 0-7,0 0-11,-2 3 9,2 2-3,0-5-5,4 3 1,0 0-2,2-2 0,-6-1 3,18 2-2,-1 1 5,11 1-3,0-4 1,7 3 4,0 2-2,1-2-1,20-3 2,2 6-4,-2-1-3,4 0-1,0-4 2,4 3-4,1-2-3,0 3-1,1-5 0,-2 3 4,2 0-8,-5-1-1,2-2 1,-1 2 2,-9 3-6,1-5-2,-16 0 0,3 2-3,-2-4-3,-3 2 4,-4-2-5,5 0-5,-4 1 14,-2-1-14,-2 0 1,-7 0 0,-3 1 8,3-2-4,-5 3-3,3 0 3,-7 0-1,0 0-1,-3-1 4,-1 0 1,0 1-2,-2 0-12,-1-3 7,-1 2 0,-5 1-11,10-1 7,-10 1-3,9 0 7,-9 0-14,0 0 1,8 0-4,-8 0 1,3-2-3,-3 2 15,0 0-16,0 0-5,0 0 0,0 0 3,5-1-2,-5 1-3,0 0 4,0 0 0,0 0 0,0 0-1,0 0-2,0 0 4,0 0-6,0 0-1,0 0-2,0 0 8,0 0 0,0 0-5,0 0 4,0 0-2,0 0-5,4 4 1,-4-4 0,0 0 4,0 0-1,0 0 4,0 0-4,0 0 3,0 0-7,0 0 0,0 0 2,0 0 2,0 0-2,0 0 3,0 0-5,0 0-2,0 0 0,0 0-8,0 0-6,0 0-3,0 0-14,0 0-17,0 0-12,0 0-20,0 0-18,0 0-18,0 0-12,-11 5-12,4-4-14,1-1-16,-1 3-9,-3-2-23,-4 2-15,-5 5-157,-2-3-409,-10-1 181</inkml:trace>
  <inkml:trace contextRef="#ctx0" brushRef="#br0" timeOffset="46541.7342">15347 14668 92,'0'0'115,"0"0"-3,-7-2-12,7 2 6,0 0-6,0 0-2,-5-2-7,5 2 4,0 0-18,0 0 8,0 0-7,0 0 3,0 0 3,0 0 1,0 0 2,15-5-4,-5 5 5,0 0 1,5 0 1,4 0 12,11 3 1,2-3-2,2 0 0,6 4-2,15-6-1,0 6-4,7 2-10,-2-4-1,2 8-5,6-3-5,-4-5-4,3 1-5,0 0-3,-6 0-1,5 4-7,0-5 3,-3 0-7,27 0-4,-31 0 2,-3-2-8,2 1-2,-1-1 2,-3 0-3,-3 0-4,4-2 0,-1-3 2,-20 4 2,3-3-5,-2 4 4,2 0-2,-5-1 2,-2-4-2,2 4 1,-12 0 10,9-3-9,-9 3 0,-1-1 1,0 0-5,-6 0 6,0 0-1,1 0-2,-3 1-5,-5-1 6,2 0 5,1 1-16,-6 1-2,1-3 3,-4 3-8,7 0 8,-7 0-2,0 0-7,0 0 7,6 0-6,-6 0 1,0 0-6,0 0-5,0 0 8,0 0 5,10-1-11,-10 1-6,0 0 14,0 0-14,0 0 0,0 0 0,0 0-6,0 0 10,0 0-4,0-3-2,0 3 8,0 0-3,0 0-3,0 0 2,0 0-5,0 0 0,0 0 12,0 0-13,0 0-1,0 0 8,0 0-9,0 0 0,0 0-7,0 0 5,0 0 5,0 0 6,0 0-10,0 0-1,0 0 6,0 0 1,0 0 1,0 0 0,0 0-3,0 0 3,0 0 1,0 0-14,0 0 10,0 0-3,0 0 1,0 0 1,0 0-2,0 0 4,0 0-5,0 0 5,0 0-15,0 0 10,0 0 6,0 0 0,0 0 0,0 0-2,0 0-1,0 0-1,0 0 7,0 0 6,0 0-13,0 0 5,0 0-10,0 0 5,0 0-2,0 0 20,0 0-22,0 0 13,0 0-12,0 0 2,0 0 5,0 0-4,0 0-12,0 0 12,0 0 3,0 0-5,0 0 2,0 0-3,0 0 4,0 0 2,0 0 13,0 0-14,0 0-6,0 0 2,0 0 2,0 0 0,0 0-2,0 0-2,0 0 8,0 0-3,0 0 1,0 0-3,0 0-2,0 0 3,0 0-2,0 0 22,0 0-19,0 0-6,0 0 8,0 0-4,0 0-5,0 0 8,0 0 5,0 0 4,0 0-15,0 0-2,0 0 14,0 0-10,0 0 3,0 0-1,0 0 5,0 0-5,0 0 3,0 0-6,0 0 6,0 0 2,0 0-1,0 0-7,0 0 8,0 0-7,0 0-3,0 0 15,0 0-14,0 0 2,0 0 7,0 0-5,0 0 9,0 0-11,0 0-1,0 0-3,0 0 1,0 0-6,0 0-10,0 0-2,0 0-15,0 0-13,0 0-12,0 0-13,0 0-10,0 0-12,0 0-18,0 0-20,0 0-20,9-4-22,-4 2-31,7 0-30,2 0-27,5-1-178,2 1-483,8-1 213</inkml:trace>
  <inkml:trace contextRef="#ctx0" brushRef="#br0" timeOffset="47727.1722">21740 14733 38,'-10'3'153,"10"-3"4,0 0-13,0 0 1,0 0-10,0 0 0,0 0-3,0 0-1,0 0-1,35-2 3,-15 4-6,10-2 4,2 3-4,6-1 6,17-1-6,4 4-5,3-2 0,2-2-7,31 9-1,-5-9-11,-22 3-7,25-2-8,-29 0-12,-4-2-5,2 3-4,-5-5 0,-6 5-9,-10-3-5,-4-1 0,-2 1-10,-5-4 4,0 1-5,-2 1 0,-7-1 4,0 0-4,-2 2-5,0-4-4,-6 2 6,-2 1-8,0-3-1,0 3 2,-3 1-4,1-1 1,-3-1-3,-1 1-8,1 0 3,-2-1 4,-1 1-18,-3 2-8,5-3-11,-5 3-19,0 0-16,3-2-23,-3 2-10,0 0-16,0 0-15,0 0-14,-17-1-22,8 2-22,-1-1-25,-8 2-17,-1 1-19,-3-1-167,-10 1-428,0-2 189</inkml:trace>
  <inkml:trace contextRef="#ctx0" brushRef="#br0" timeOffset="52909.1487">3353 13550 25,'0'0'97,"0"0"-11,0 0-2,0 0-2,0 0 5,0 0-12,0 0 2,0 0-3,0 0-7,0 0 6,0 0-6,25 0-1,-13 1-4,2-1 1,2 0-4,3 3-2,3-1-4,8 4 0,4-2-3,2 1 0,1 1-5,1 1 1,16 3-6,-4 0-4,2-2 4,1 4-9,1-2-7,-1-1 2,4 3 5,0-2-12,5-2 2,-4 2-5,2-3 4,0 3-3,-1-5-6,-2 3-1,-1-3 4,0-1-7,-16 2 2,-2-1-1,2 0-1,-4-1 2,0 0-2,-8-3 1,1 2-3,-9-1 0,0-2-5,-6 3 10,-4-2-11,4 0 4,-10 1 3,5-2-1,-5 0-2,-4 0 0,9 0 1,-9 0-6,0 0-5,5 0-2,-5 0-9,0 0-9,0 0-9,0 0-16,0 0-15,-9-7-5,4 5-25,-3-1-10,-1 0-11,-5 1-11,2-1-74,-2 1-217,-4-2 96</inkml:trace>
  <inkml:trace contextRef="#ctx0" brushRef="#br0" timeOffset="53400.1782">3677 13737 70,'0'0'60,"0"0"2,0 0-4,17-4 2,-17 4-13,15 2 3,-5-3-2,0 2-2,4 1-3,-2-1-1,10 0 7,1 4-5,5 1-11,-3-5 4,7 5-2,1 1 0,5-3 4,15 4-2,0-1 15,-1-4-16,-2 4-4,4-1 6,-2 0-11,3-3 5,1 4-4,-2 3 0,-4-10 6,3 9 2,-13-6-13,-2 0 4,2-1-3,-8 6-2,-1-7 1,-2 3 1,0 0-3,-11-2-7,1-1-3,-6 1 5,-1 0 3,2 0-4,-4 1-1,-1-3-2,-5 1-3,1-1-1,-5 0 5,9 1-3,-9-1 1,6 2 6,-6-2 0,0 0-7,0 0 2,8-2-1,-8 2-2,5-1 0,-5 1-1,0 0-3,0 0-1,0 0 3,0 0-4,0 0 16,0 0-26,0 0-10,0 0-3,0 0-6,0 0-10,0 0-9,0 0-8,0 0-14,0 0-8,0 0-7,0 0-7,-24 0-12,24 0-78,-9-1-191,2 1 84</inkml:trace>
  <inkml:trace contextRef="#ctx0" brushRef="#br0" timeOffset="54392.6052">815 15329 89,'0'0'104,"0"0"-4,0 0-13,0 0-1,0 0-12,0 0-6,0 0 4,-3-16-5,2 14-5,1 2-4,-5-7 2,0 3-12,1 2 14,-1 0-25,5 2-1,-14-2-3,6 3-4,0 0-2,2 1 0,-3 0-7,0 2-2,4 0-1,-5 0 6,2 2-7,0 2-6,2 0 5,1 2-4,0 3 4,2-4-7,2 3 6,1-3-5,5 4 8,-1-4-6,2 3 7,7 1-7,-3-2-15,4 3 16,-1-5-2,4 3 2,-5 0-4,1 0 4,-3-4-2,1 6 2,1-3 11,-1 2 19,-6-1-3,0 0 6,1 0-5,-2-1 2,-1 5 9,-5-2-15,0 2 0,-7-1-2,0 1-5,0-4-1,-4 4-7,0-3-6,-3-1-10,1-1-18,-3-2-15,0-1-12,-3-2-19,2-3-15,1-2-18,4-2-15,-3-4-14,1-1-14,2-6-90,-2 0-244,0-8 108</inkml:trace>
  <inkml:trace contextRef="#ctx0" brushRef="#br0" timeOffset="54568.8325">611 15357 54,'8'-3'100,"4"-2"-7,7-1-4,-2 0-8,3 1-3,0 2-13,1-1-6,1-2-9,-2 5-2,2-3-17,-3 2-3,1-2-19,2-2-21,-2 1-22,0 1-24,-4-2-56,2 1-123,-6-1 55</inkml:trace>
  <inkml:trace contextRef="#ctx0" brushRef="#br0" timeOffset="54970.2496">1079 15242 48,'1'10'103,"1"0"-8,-2 3 8,0 3 6,-2 1-11,1 0-7,-3 0-4,2 2 1,-3-1 1,-2 1-8,2-4-9,0 4-2,-1-3 0,0-2-3,1-4-7,0 1-6,0-1-6,3-4 1,-2-1 3,3 1 3,-2-4-7,3 2 4,0-4-12,4 3 2,2-2-9,1-1 3,7-1-7,2 1 0,3-3-4,3-1-3,10 0-2,-11 0 0,2 0 2,-3 1-5,2 0-3,-3 0-3,1-1-1,-4 0 2,2 1-1,-8-1-3,1 3 2,0-6-2,-2 2 7,-3 4-7,-1-3 1,-1-3-4,1 2 4,-4 0-1,2 0 0,-2-2-1,-1 0 5,4 2-2,-7 1 1,3 0 13,0 4-6,-2-9 1,-1 7 3,3 2-10,0 0 3,-1-3-5,1 3 2,0 0-2,-8 10-3,7-3-1,-2 2-1,1 2 1,-3 0 0,4 8 0,-3-5-3,2 4 1,-1-2 0,1 2-4,1-1-7,0 3-15,-2-2-19,1 0-12,-1 1-24,0-3-21,2 0-25,1 1-11,0-6-20,1 0-128,-2 0-305,0-4 135</inkml:trace>
  <inkml:trace contextRef="#ctx0" brushRef="#br0" timeOffset="55373.9591">1473 15455 39,'9'-10'118,"-5"3"-7,4-1-6,-2 4-14,0-2-11,-1 3 8,0-1-22,4 3-3,-4-2-14,-5 3 2,12 4-3,-8-1-3,2 1-7,-2 0 20,-3 1-22,3 2-2,-4 2-3,0 1 0,0-1-11,0 2 4,-4-3-2,3 3-4,-1-5-4,0 2 7,-2-3-5,2 1 8,0-2-12,2 0 3,2-1-7,-2-3 3,5 6 0,0-6 2,2 2 0,1 1-2,1-2 1,1 0-4,-1 1 3,4 1-4,-4-1 9,-4 0-7,3 1 8,-3 1 8,0 3 6,-2-1-6,-3 5 9,-1 0-5,-1 0 5,-8 4-7,1-2 7,-4 3-12,0 1 1,-1-3-4,-1-2-3,-3 1 6,2-2-10,4 0 3,-1-4-5,3 2 2,0-5-5,-2 2 2,6-3-12,-3-1-3,5 1-13,0-1-20,4-2-20,0 0-33,0 0-23,-6-7-32,6 2-94,0 5-259,9-13 115</inkml:trace>
  <inkml:trace contextRef="#ctx0" brushRef="#br0" timeOffset="55740.6715">1898 15426 129,'11'-7'163,"0"-5"-25,2 0-7,2 0-16,0 4-11,3 4-9,-5-5-11,1 4-7,-4 2-8,0 3-6,1 0-9,-2 6-1,-3 0-2,-2 4 5,-1 2-1,-3 5 3,-4 3-5,-5 6-4,0-1 2,-2-1-4,0 0-2,3-6 5,-3 5-10,3-5 5,2-1 3,0-5 5,4-2-2,-1-1 4,1-3 0,2 1 0,4-2 1,-1 0-2,4 1-1,5-1 5,3-4-7,1-1-1,4 0-9,3 0-2,5-4-2,-9 3-4,10-8-3,0 6-2,-8-2-5,1-1-2,-4 0-2,0 4-10,0-3-22,-4 2-12,-5 1-27,-4 0-25,0 0-40,-5 2-41,9-1-22,-9 1-13,0 0-138,-2 10-356,2-10 158</inkml:trace>
  <inkml:trace contextRef="#ctx0" brushRef="#br0" timeOffset="56001.1658">2003 15833 36,'0'0'159,"0"0"-8,-8 5-1,6 2-1,-3 1-3,2 4-9,-4-1 9,0 6-21,2-1-5,0 1-6,-2 1-13,1 1 1,-3-3-10,3 0-7,-2 1-7,1 0-9,-1-2-5,-1-1-5,4 3-11,-3-1-7,0-1-18,3-5-18,1 1-16,1-2-23,-1 0-11,0 0-21,-1-2-13,5-3-3,-4-4-14,4 0-13,0 0-10,0 0-7,-5-8-1,8 1-91,-3-2-236,1-6 104</inkml:trace>
  <inkml:trace contextRef="#ctx0" brushRef="#br0" timeOffset="56647.8271">1868 16061 596,'3'-18'-48,"1"2"12,-2 1 13,3 1 16,0 2 12,-1 2 13,-1-3 9,-1 4 3,0 2 14,1-2 9,-3 5 16,0 0-4,2-1 3,-2 0 1,0 5-8,-2-6 3,2 6-8,-7 0 9,7 0-4,-12 2-3,5 2 1,-4-1 4,-2 4-2,-1 0-2,0 4 0,-3-3-4,2 2 5,-2 2-10,0-4 16,1 1-10,0 0 6,0-1-3,0 0 6,-1-2-6,6-1 3,3 1 0,-3-2 3,4 0-3,2-3 7,1 2-5,-1-1 0,5-2-8,-5 2-3,5-2-5,0 0-5,0 0-4,0 0-1,10-15-10,-2 8 5,7-4-8,0-1 0,1-2-2,5-3-3,-5 6-4,0-5-1,1 3 0,1 2 1,-3-1-2,3 1 3,0-1 2,-8 7-2,3-6 7,-1 5-3,-1-1 5,-3 3-7,2-2 4,-5 2-6,1 0 4,1 1 1,-2 2-4,0-2-10,1 2 4,1 1-2,0 1 0,1-1 1,3 3 3,1 1 0,0 0-3,5 2 0,0 2 2,-3 0-2,4-1-3,-1-1 1,0 2 0,2-3-3,-2 3 4,2-1-2,-4 0-1,-2-2-1,-1 2 3,0-3-4,-1-1 2,-1 0-4,-3 1 6,-1-1-4,0-2 2,-2-1 3,1 2-2,-5-2-5,8 4 3,-4-4-4,-4 0 0,5 2 6,-5-2-2,4 3-1,-4-3-2,0 3-1,0-3 1,0 0-3,0 0 5,0 0-4,0 0-1,0 0 2,0 0-3,4 1 0,-4-1 0,0 0 4,0 0-3,0 0 0,0 0 1,0 0-2,0 0 0,0 0-1,0 0-2,0 0 9,0 0-10,5 3 1,-5-3 1,0 0-1,0 0-3,0 0 4,0 0-6,0 0 4,0 0 2,0 0 4,0 0-9,0 0 1,0 0-5,0 3 4,0-3-6,0 0-7,0 0-5,0 0-7,0 0-4,5 0-4,-5 0-15,0 0 0,0 0-14,0 0-9,0 0-15,0 0-9,-1 7-14,1-7-21,0 0-7,-7 3-19,7-3-10,-4 4-12,4-4-11,-5 3-103,5-3-324,0 0 144</inkml:trace>
  <inkml:trace contextRef="#ctx0" brushRef="#br0" timeOffset="60418.5431">1751 16495 22,'-5'4'154,"0"-3"-18,1 4-6,2-2-10,2 1 2,-2 0-6,6 0-17,0 0 2,6 1-11,4 0 12,7-2-13,8 0-4,7-3-1,16 0-10,2 0 0,5-5-9,1 3-6,2-5-5,-1 1-1,4 2 0,-3-1-10,-3-3 3,1 1-10,-5 2-2,-1 1-3,-17 1-6,-4 2-3,-4-1-2,1 0 0,-13 2-14,-6 0-17,1 0-1,-7 0-19,3 0 0,-5 3-14,-3-3-20,0 0-25,0 0-17,-19 9-22,-1-4-13,3 2-109,-15-2-271,-1 4 120</inkml:trace>
  <inkml:trace contextRef="#ctx0" brushRef="#br0" timeOffset="60765.7009">1571 16723 142,'-8'1'142,"2"1"-10,6-2-15,0 0-12,-4 2-4,4-2-4,0 0-3,0 0 0,13 6 0,2-2 4,6-4-2,6 0 6,5 1-7,3-2-1,18 2 0,-2-6-6,0 4-4,5-5-5,2 1-1,2-1-15,-1-3-9,2 3 6,2-5-14,-2 6 1,3-3-4,-2 1-3,-3 2-4,-5-4-7,-14 7-1,-2-3-6,-5 4 1,-2-3-5,-11 4 4,-3-3-4,-8 3-1,2-1-4,-3 1 1,-3 0 2,-5 0-8,9-3 5,-4 3-3,-5 0-7,0 0 2,0 0-13,0 0-18,0 0-14,0 0-18,0 0-14,-23 0-31,23 0 6,-15 0-24,7 1-10,0 1-14,2-2-14,-3 1-127,1 2-309,2-2 136</inkml:trace>
  <inkml:trace contextRef="#ctx0" brushRef="#br0" timeOffset="61315.3184">2632 17219 45,'0'0'191,"0"0"-17,-8-2-19,8 2-9,0 0-16,0 0-3,0 0-16,0 0-11,29-5-2,-7 3 25,9-5-11,1 7-6,5-5-5,-1-2-12,20 0 0,-1 2-5,0-5-16,0 2 4,-2 2-7,6-2-6,0 3-1,-2-3-8,-3 1-6,0 3 0,1-2-9,-2 0 1,-13 3 0,14-1-7,-13 4 5,10-4-7,-10 4 0,-2 0-2,-3-1-6,-2 3 0,-4-2 1,1 0-7,-11 3 0,-2-3 0,1 0-4,-6 2 3,0-2 3,-3 0-11,-5 0 6,-5 0-2,14 2-1,-14-2 3,8 0-9,-8 0 2,0 0 5,0 0-9,0 0-2,0 0-18,0 0-14,0 0-7,-18 8-19,9-4-10,-3-1-24,0 1-15,-4 1-3,-2-2-34,-1 3-8,-3-1-15,-6 1-139,-1 3-334,-4-3 148</inkml:trace>
  <inkml:trace contextRef="#ctx0" brushRef="#br0" timeOffset="62277.1635">2837 17424 137,'-17'4'196,"2"-3"-5,3 2 4,5 0-5,0-1-21,7-2-13,-9 0-11,9 0-18,0 0-3,0 0-2,0 0-11,38-9-1,-15 8-1,8-3-9,6-4 3,13 1-9,1-3-7,-12 6-1,14-3 0,7-3-4,-1 5 0,-1 0 4,0-5-7,1 8-3,3-3 2,-3 0-15,1 5 8,-1-6-7,-2 5-5,1-1-5,-3 0-6,-16 1-5,11 4 5,-10-3-6,-4 0-3,-2 0-3,1 3 4,-3-4-12,-4 1 0,-8 0 6,0 1-8,-1-4-3,-4 6 3,-2-3-2,-2 0-11,-2 1 7,-9-1 0,0 0 5,17-1-1,-17 1 3,10 1-4,-10-1-1,0 0-2,0 0 5,0 0-8,13 1 8,-13-1-9,0 0-2,0 0 0,0 0 4,0 0-5,0 0 1,0 0-2,0 0-2,0 0-3,0 0-8,0 0 10,10 0 0,-10 0-9,0 0 1,0 0 2,0 0 4,0 0-1,0 0-6,0 0 10,0 0-6,0 0-2,0 0-3,0 0 5,0 0-3,0 0 0,0 0 4,0 0-10,0 0 2,0 0-4,0 0 10,0 0 0,0 0 3,0 0-8,0 0 4,0 0 6,0 0-8,0 0-1,0 0 5,0 0-7,0 0 0,0 0 4,0 0 1,9-3-8,-9 3 6,0 0-3,0 0 6,0 0-4,0 0-5,0 0 13,0 0-14,0 0 10,0 0-1,0 0 1,0 0-7,0 0 2,0 0-6,0 0 7,0 0-5,0 0 6,0 0-5,0 0 1,0 0-5,0 0 7,0 0-1,0 0 4,0 0-6,0 0 3,0 0 2,0 0-5,0 0-1,0 0 2,0 0 1,0 0 3,0 0-6,0 0 1,0 0 12,0 0-5,0 0-6,0 0 7,0 0-12,0 0 2,0 0 1,0 0 1,0 0 4,0 0-13,0 0 13,0 0-4,0 0 5,0 0-17,0 0 14,0 0 4,0 0 5,0 0-4,0 0-6,0 0 10,0 0-8,0 0-5,0 0-7,0 0 15,0 0 0,0 0-2,0 0 1,0 0 9,0 0-3,0 0-9,0 0 0,0 0 9,0 0-5,0 0 0,0 0-8,0 0 6,0 0-5,0 0-2,0 0 6,0 0 5,0 0-4,0 0 2,0 0-2,0 0 1,0 0 4,0 0 2,0 0-13,0 0 7,0 0-3,0 0-2,0 0-4,0 0 6,0 0 7,0 0-11,0 0 4,0 0 3,0 0 1,0 0-2,0 0-16,0 0 17,0 0-3,0 0 2,0 0-6,0 0 7,0 0 3,0 0-8,0 0 3,0 0 3,0 0-2,0 0-4,0 0-1,0 0-13,0 0-9,0 0-15,0 0-25,0 0-22,0 0-30,0 0-31,0 0-30,0 0-51,0 0-36,0 0-222,0 0-529,0 0 234</inkml:trace>
  <inkml:trace contextRef="#ctx0" brushRef="#br0" timeOffset="63737.6571">11144 16528 71,'0'0'87,"0"0"-2,0 0-3,0 0-2,0 0-3,0 0 1,-10-3 1,10 3-3,0 0 5,0 0-7,0 0 2,0 0 8,0 0 1,0 0 2,0 0-2,45 1 2,-16 1-7,1-2 0,3 0-10,4 0 4,16 0-7,-2-3-3,-10 4-2,9-1-7,-11-1 1,12-1-8,2 5 0,-18-3-7,0 2 4,2-4-1,2 1-8,-5 2 5,-4-2-8,0 0-6,0 3 2,-7-3-6,-2 2 3,-1-1-7,-6 2-3,-1-1 1,-1-2-1,0 2 1,-4-2-4,0-1-3,-8 2 4,14-1-3,-14 1-2,11 0 2,-11 0-4,0 0 2,7-1-2,-7 1-2,0 0 1,9-1-7,-9 1-8,0 0-15,0 0-20,0 0-11,0 0-20,0 0-19,0 0-29,-30-7-21,18 4-14,-6 1-23,-3-1-103,0 1-308,1 1 137</inkml:trace>
  <inkml:trace contextRef="#ctx0" brushRef="#br0" timeOffset="64141.9275">11072 16612 129,'0'0'163,"0"0"-8,25 3 1,-6-1-11,9-2-4,2 3-3,6-1-5,3-1-12,16 0 0,-1 2-11,0 1-3,1-3-11,0-1-1,1 4-8,0-3-2,-5 2-9,-13-2-8,12-1 0,-13 3-8,-6-6-3,0 3-4,-1 0-5,-10 0 0,1 0-5,-2 0-5,-4 0 1,-1-3-3,-2 5-2,-1-4 2,-1 1-6,-10 1 2,13-1-4,-4 1 0,-9 0-3,10-3-5,-10 3 6,9-1-10,-9 1 1,0 0-2,7-3-4,-7 3 0,0 0-1,0 0 0,0 0-3,0 0-5,12 0-9,-12 0-7,0 0-13,0 0-11,0 0-20,0 0-10,0 0-17,0 0-10,0 0-12,0 0-17,0 0-9,0 0-15,0 0 4,0 0-15,0 0-136,0 0-319,0 0 141</inkml:trace>
  <inkml:trace contextRef="#ctx0" brushRef="#br0" timeOffset="66621.2521">19750 16552 11,'7'0'146,"3"-3"-11,8-2-8,0 3-4,13 0-11,2 2-6,3-2-8,2 4-1,17-2-11,4 0 4,2 4-12,-4-1-1,4 2-4,1-2 1,4 1-12,26 6 5,-34-7-11,4 3 2,-1-1-8,-2 0 3,1 1-4,-4-1-6,0-2-5,-17 0-5,12-2 4,-13-4-7,-1 5 3,-6-4-6,6 2 1,-4-1-7,-2-2-4,-11 3 1,0-1-5,1-2 6,-3 1-10,-7 0 4,2 0-2,-7 1-2,-6 1-1,12-2-6,-3 2-3,-9 0-13,5-2-4,-5 2-11,0 0-18,-1-7-12,1 7-11,-13-5-18,1 2-8,-4-4-17,-2 2-17,-10 0-15,0-4-94,-4 4-256,-6 0 113</inkml:trace>
  <inkml:trace contextRef="#ctx0" brushRef="#br0" timeOffset="67029.951">19527 16644 82,'-14'1'168,"1"3"4,4 0-8,-1-1 2,5 2 1,1-1 6,4 1 2,0-5-3,4 9 0,3-3-4,5 1-4,6 0-2,9 3-6,6 0-4,3-1-5,20 1 1,2-3-8,6 1 4,4-1-11,28 5-6,-32 2 11,27-5-23,-26 0-8,29-5-5,-4-1-10,-30-2-4,4 0-9,0 2 3,1-4-16,4 1-5,-4-2-17,-1 2 3,-9-2-10,3 2 3,-19-5-6,-3 2-1,-1 0-7,-5 1-4,2-2-12,-10 1 10,-2 2-3,-3-2 3,-4 0-2,-3 2 1,3-1-2,-3 0-3,-3 0-2,-1-1-5,0 2 0,-6 1-3,9-1 3,-9 1-13,0 0-9,9-3-13,-9 3-10,3-4-10,-3 4-19,2-4-18,-2 4-14,0 0-13,0 0-20,0 0-9,-9-9-21,9 9-8,-6-2-25,6 2-21,0 0-9,-8-5-11,3 3-22,5 2-143,-9-3-435,9 3 193</inkml:trace>
  <inkml:trace contextRef="#ctx0" brushRef="#br0" timeOffset="76392.2331">1653 831 143,'0'0'166,"0"0"-16,0 0-10,0-26-19,0 26-11,0 0-8,0 0-12,0 0-6,0 0-7,0 0-26,0 0 13,2-17-4,-2 17-3,0 0 0,0 0-6,0 0-5,0 0 13,0 0-6,0 0 1,0 0 6,0 0-2,0 0 2,0 0 3,0 0-1,0 0-7,0 0 5,0 0-5,0 0-7,0 0-1,0 0 10,0 0-8,0 0 2,0 0 0,0 0-6,0 0 3,0 0-2,0 0-3,0 0-8,0 0 3,0 0-11,0 0 7,0 0 7,0 0-5,0 0-1,0 0 7,0 0-8,0 0-1,0 0 3,0 0 2,0 0-7,0 0-2,0 0 7,0 0-9,0 0-2,0 0 5,0 0-5,0 0-7,-11-12 1,11 12 0,0 0 1,0 0-4,0 0 2,0 0 3,0 0-14,0 0 7,0 0 0,0 0 0,0 0-8,0 0 5,0 0 2,0 0-9,0 0 1,0 0 3,0 0-10,0 0 7,0 0 1,0 0-11,0 0 8,0 0-3,0 0 0,0 0 4,0 0-5,0 0 2,0 0 1,0 0 3,0 0-9,0 0 7,0 0 0,0 0-2,0 0 2,0 0-2,0 0-1,0 0 1,0 0 1,0 0-4,0 0 8,0 0-9,0 0 2,0 0 6,0 0-2,0 0-3,0 0 7,0 0 4,0 0-9,0 0 5,0 0-2,0 0 2,0 0 3,0 0-7,0 0 0,0 0 1,0 0-2,0 0 2,0 0 0,0 0 5,0 0-7,0 0-1,0 0 1,0 0-3,0 0-3,0 0 6,0 0 0,0 0 0,0 0 3,0 0 1,0 0-9,0 0 8,0 0-4,0 0 1,0 0-4,0 0 7,0 0-5,0 0-1,0 0-1,0 0 3,0 0 9,0 0-7,0 0-3,0 0 2,0 0-6,0 0-2,0 0 8,0 0 0,0 0-4,0 0 3,0 0 0,0 0-4,0 0 3,0 0 0,0 0-1,0 0-11,0 0 14,0 0-4,0 0 11,0 0-1,0 0-19,0 0 10,17-17 6,-17 17-6,0 0 7,0 0-5,1-17-5,-1 17 11,0 0 0,3-20-7,-3 20 0,0 0 11,0-20-11,0 20 6,1-16-1,-1 16-5,0-17 3,0 17 3,0 0 2,-1-24 0,1 24 3,0 0 4,0-19 1,0 19-4,0 0 3,0 0-7,0 0-4,0 0 2,0 0 1,0 0 5,0 0 2,1 81-10,1-33 5,-4 3 5,1 3-7,-2 2 0,0 1-1,1-3-1,0-5 0,0 1-1,2-3 4,-1-14-1,-2 12 5,3-17-11,-2 0 5,2-2 8,2 0-5,-4-12-8,2-2 13,2 0-4,-2-4-6,-2-3-1,4 2 8,-2-1 2,0-6 3,3 7 2,-3-7 4,0 0 3,5 4 1,-5-4-6,0 0 0,19-8-6,-6 3 0,2 1 5,7-8-14,-1 7 8,6-2-6,4-6 9,-4 6-12,1 0 2,3-3 1,-4 6-3,3-2-1,-2 1-2,1 1 6,-3-3-2,1 4-15,-4 0 21,-3-2-9,0-1 1,-2 3 0,1 1-7,-4-4 6,-3 5 6,-6-2 2,2-1-6,-1 1-7,-7 3 9,13-6-8,-9 2 9,-4 4 0,6-8-5,-3 2 13,-1-4-5,1 0-2,-2-2 0,-1-4-5,-1-1-2,1-3-1,-5 1 0,5 1-7,-3 1 3,6 1 8,-6 5 5,2 0-1,-2 0-13,3 3 4,-2 1-3,2 4-3,0 3-8,-2-5 6,2 5 6,0 0-10,0 0 9,-2 22 1,2-7 3,0 1-8,0 3 11,0-1-5,0 0-5,0-2 5,0 5 6,2-5-2,1 1-6,-2-5 4,2-2 8,-2 3-8,2-5-19,-2 3 32,3-1-8,-3-6-9,2 4 6,1-5-5,-4-3-16,6 10-8,-6-10-16,4 5-11,-2-1-4,-2-4-11,12 5-9,-12-5-21,0 0-3,27-9-7,-18 1-20,6 0-10,-6-1-26,5-5-21,-3-1-14,-2 0-27,0-1-16,-5-3-158,0 0-432,-1 1 192</inkml:trace>
  <inkml:trace contextRef="#ctx0" brushRef="#br0" timeOffset="76577.3671">2313 843 40,'0'0'188,"-12"-20"-20,12 20-4,0 0-8,-5-14-14,5 14-20,0 0-6,0 0-21,0 0-20,-12-12-37,12 12-47,0 0-8,0 0-36,0 0-19,0 0-39,-1 22-63,1-10-188,1 3 83</inkml:trace>
  <inkml:trace contextRef="#ctx0" brushRef="#br0" timeOffset="76931.6211">2408 1024 169,'4'-4'176,"1"0"-17,2 3-15,-7 1-1,11 0 0,-11 0-7,10 1 0,-1 7 2,-1-1 3,0 2-4,-2 0 1,-2 1-4,2 2-5,-3-3-15,2 1-3,-4 1 0,3-2-5,-4-2-12,0-2-1,0 1-14,1 0 9,-1 0 0,0-6 3,3 5 5,-3-5-2,0 0 9,0 6-4,0-6 9,0 0-5,0 0-13,0 0-8,0 0-20,0 0-3,4-15 6,-3 7-9,-1-3-6,4-1-10,0 2 9,1-6-11,3 3-5,-1 1 2,-1 3-7,1 1-17,-2 1 9,1 2-15,-3-2 7,4 4-1,-1 3-1,-6 0-23,14 0 15,-9 5 13,2 2-10,1-1-6,0 5 5,-2-4 4,0 4-9,-2 0 5,2 0-9,1 0 5,-3 0-18,0 0-31,2 1-19,-2-1-28,1-3-33,-1 1-32,-2-4-30,1 0-4,1 3-41,0-5-10,2-1-26,1 0-181,3-1-490,-10-1 217</inkml:trace>
  <inkml:trace contextRef="#ctx0" brushRef="#br0" timeOffset="77964.583">2864 995 150,'0'0'183,"2"-4"-19,-2 4-22,0 0-7,1-5-10,-1 5-10,0 0-13,0 0 5,0 0-13,0 0-1,0 0 0,0 0 0,0 0-2,0 0-4,0 0 3,9 10 4,-9-10 6,5 3-6,-5-3-1,14-1 10,-14 1-5,16-3-5,-5-1 3,2-1-3,-4 0 0,2-2-3,1 0 1,3 0 7,-7 2-2,-1-3 2,0 1-8,3-2 4,-6 4-9,-4 5-5,0 0-4,11-29-6,-11 29 3,0-17-14,0 17 8,0 0-5,2-18-24,-2 18 10,0 0-1,0 0-21,-12-16-8,12 16 6,0 0 2,0 0-1,-28 10-8,19-4 8,-5 9-11,0-1-9,1 1 10,3 2-4,1 0-8,0-5 1,4 5 6,0 0-8,1-5-1,1 0-6,2 2 2,2-3-3,2 0 0,-2 2 1,4-4 5,3-1-6,1-3-5,5 2 5,4-2 6,-2-1-12,5-5 7,0 1-1,10-3 3,-4 0-2,2-3 0,1 1 2,-5-5-6,2 1-5,-6 0 11,-5-1-1,3-1-5,-3-4 2,0 6 0,-2-6 0,-4-3 2,0 5-3,-4-4-2,3 0 2,-5 2 6,-4 15-2,5-28 1,-5 18 3,0 10 2,1-18 2,-1 18-5,0 0-1,-1-21 6,1 21-7,0 0-11,0 0-3,0 0 14,0 0 7,0 0-10,-32 12-2,22 2 0,-2-3-2,1 3 10,0 2-3,0-1 0,1-2-2,1 1-3,-1 2 8,4-2-6,1-3-8,1 0 10,1 0 2,3-2-1,-2-1-5,4-3-2,-2 2 6,0 2 1,0-9-3,3 8 4,-1-2 1,-2-6 2,0 0-7,5 8 5,-5-8 5,12 3-1,-12-3 1,0 0-1,20-7 15,-12 4-18,0-4 0,0-1-1,1-1 7,0 1-3,2-7-3,-1 1-3,-5 5 4,3-4-2,-1 1-3,-3 0 3,2 3 0,-3 1 4,1 2-8,2 0-3,-5 0 7,-1 6-7,2-6-3,-2 6-2,0 0 0,0 0 3,0 0-5,0 0 2,3 17 9,-3-7-5,0-1 1,-1-1 2,1 2 4,1-1-1,-1-2-3,3 3 9,0-6-4,-3-4-1,5 10 3,-4-5-8,-1-5 5,9 3 2,-9-3 4,12 3 3,-12-3-11,20-1 5,-10-4 5,1 3-6,2-5-7,-1 2 11,5-2-1,-4-4-5,2 2 7,-4 1-5,-2-6-4,1 1 1,-10 13 7,15-22 0,-7 9-7,-4 2 5,-4 11-4,10-22 0,-10 22 0,8-15 7,-8 15-7,0 0-8,0-15 6,0 15-3,0 0 3,0 0-13,0 0-1,0 0 8,0 0-2,5 4 0,-5-4 5,3 20 3,2-9-10,1 5 14,-1-2-4,3 1-5,-4-3 3,5 2 6,-5-4-6,2 2-4,1 0 8,-1-3 3,-1 0-6,-1-4-4,2 6 10,-2-8-6,1 0 1,-1 3 3,-4-6 1,11 5-10,-11-5 5,17 0 4,-7-2-19,1-3-5,0-2-17,0 2-15,6-5-13,-4 2-11,1-4-21,0 1-11,0 1-3,-1 1-9,-3 3-28,-1-1-18,-1 2-17,-2 1-29,-2 1-12,-4 3-118,0 0-375,0 0 166</inkml:trace>
  <inkml:trace contextRef="#ctx0" brushRef="#br0" timeOffset="78422.1518">2021 1719 166,'-9'7'228,"-1"-4"-14,1-2-6,9-1-8,-9 4-9,9-4-18,0 0-6,0 0 3,0 0 5,0 0-1,46-7-6,-10-1 0,12-3-1,12-1-11,4-4-10,31-14-1,2 8-10,-4 2-1,4 1 2,-2-3-13,-3 7 1,0 1-19,-3-8 0,-25 14-5,31-11-8,-2-6-3,-2 6-8,-2-2-19,-27 10 3,27-4-5,-30 5-2,5-7-16,-6 2 3,-1 1-9,-6 4-3,-12 5 0,12-9-9,-12 6-6,-6 1 4,3 2 4,-5 1-2,-2-1-10,-7-1-6,-3 1-1,0 3-10,-5-2-22,-1 1-16,-4 2-21,-9 1-8,18-1-12,-13-1-13,-5 2-19,7-3-10,-7 3-15,0 0-15,0 0-1,0 0-10,0 0-8,0 0 0,-26 20-8,5-12-4,-3 2 2,-3 0-12,0-2 8,-3 6-7,-4-7-6,0 6 9,-17 4-97,2 2-312,-3-4 138</inkml:trace>
  <inkml:trace contextRef="#ctx0" brushRef="#br0" timeOffset="78710.3705">2657 1804 92,'-17'10'150,"4"-3"-13,2-2 2,1 0 3,4-2-8,6-3-10,-4 7 17,4-7 7,0 0 12,22 5 2,-3-8 4,13 2 0,6-3-10,16-6-3,3-1-2,5 0-1,26-10-1,-24 4-1,37 0 1,-7-3 1,-3-1-16,0 3-5,-3 4-4,-24 2-16,25-9-12,-29 15-4,-1-3-4,0-6-21,-4 7-9,0 3 3,-18-1 0,0 0-14,-1 1-12,-8 1-16,-8 2-29,-2 0-16,-6-3-42,-2 5-33,-10 0-29,15-3-31,-10-2-15,-5 5-8,9-2-27,-9 2-11,10-10-26,-6 5-12,-4 5-144,7-12-435,3 5 193</inkml:trace>
  <inkml:trace contextRef="#ctx0" brushRef="#br0" timeOffset="79550.307">4743 1178 76,'0'0'175,"0"0"-4,0 0-19,0 0-12,0 0 3,0 0-2,0 0-8,3-18-3,-3 18 8,3-14-9,-3 4-7,0 1-2,0 1-6,0-5-10,-3 4-2,0 0-5,-1-3-7,-2 2-6,0-1 1,1 2-6,-4 1-11,-2 3-7,1 0-4,-3 1-12,-1 3-5,-3 5-1,-3 0-5,2 6-5,1 0 0,-6 7-5,1 0-5,10-4 4,-7 8-1,10-5-6,3-5 0,2 3 3,1 1-5,3-5-1,3 0 2,1 1 10,4-1-7,-1-5 4,4 2 2,2-4 0,5-3-1,0-3 2,6-2 3,0-4-8,3-9-1,0 2 4,-4-1-3,-1-3 0,-3-4 0,-1 1 6,-3-4 0,-4-1 4,1-3 5,-3-1-7,-4-3-5,-1 3 2,-3-19-2,-1 5-1,0 17 4,-2 0 2,-2 5 5,1 8-2,3 6 3,0 10-6,-2-20-4,2 20-8,0 0-1,0 0 3,0 0-5,0 0-3,-22 53 0,21-21 4,-4 2-7,4 0 3,2 0-2,1-1 2,1 1-1,2-5 2,1-2-6,2 2 3,1-4-2,0-9 4,2-1-8,2 1 16,1-6-7,0 0-6,3-5 2,-3 0 5,2-1 0,3-8-5,1 0-3,3 0 12,2-4-11,1-3-3,-2-4 3,2 1 2,-1-1-3,-4-3-4,-2 0 0,1-4 5,-10 5 0,2-5-2,1-3-6,-7 7 7,1-9-3,-3 0-6,-1 9 2,-2 0-2,-1-2 3,0 20-3,-4-23 3,4 23 16,-4-16-13,4 16-3,0 0 11,-7-15-15,7 15 0,0 0 4,0 0 1,0 0-4,0 0 4,0 0-4,-20 42-6,25-26 11,0 2-2,3-1-7,3 5 3,6 0 4,-6-6 3,6-2-5,1 5 3,1-2 13,-4-5-15,1-1 4,-1 0 3,-6-5-1,0 0-3,0 0 9,-4-3-7,1 0 0,-6-3-1,7 9 16,-4-6-14,-3-3 2,0 5-2,0-5 0,-11 11 4,-2-7-8,-4 2 7,-5 2-15,-4-1-37,-1 0-33,-1 3-22,-3-5-42,1 3-23,-2 1-33,4 1-41,-1-4-33,4 1-216,-7 1-529,5 4 234</inkml:trace>
  <inkml:trace contextRef="#ctx0" brushRef="#br0" timeOffset="79834.4865">4486 1467 143,'-5'7'248,"5"-7"-12,-3 4-8,3-4 2,0 0 2,19 8 3,-1-7-1,9 1-7,6-8-10,18 1 8,6 2-20,-3-12-14,8-1-20,2 6 8,-2-5-41,2 8-3,0-8-15,-1 1-19,1-3-9,-4 7-5,-3-2-8,-3 0-15,-14 5-4,-8 5 2,-2-9-13,-8 7-14,-7 4-5,-3-3-17,-2-1-7,-10 4-13,15 0-26,-8-3-21,-7 3-23,0 0-30,0 0-26,0 0-19,0 0-18,0 0-25,0 0-13,0 0-14,0 0-22,-53 12-14,33-7-144,-7 5-436,-4-3 193</inkml:trace>
  <inkml:trace contextRef="#ctx0" brushRef="#br0" timeOffset="80050.6565">4695 1710 134,'2'4'231,"-2"-4"-19,0 0-1,38-4-1,-11-1-5,6-2-15,4 0-7,12-3 0,2-4-24,5 5-7,-1-2-4,0 6-7,4-9-17,0 0-9,-4 10-8,1-5-17,-22-1-8,2 4-8,-4-2-10,-4 0-22,-8 2-17,1-2-28,-7 0-30,-2 3-29,-2-2-44,-5 1-19,-2 0-44,3-4-25,-6 3-33,0 7-134,-1-20-391,-4 12 174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6:20.60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 1936 12,'0'0'65,"0"0"-7,0 0-13,0 0 0,0 0 9,18-4-10,-18 4 1,17-2-2,-6 0-21,3 1 16,1 2-9,5-2 8,0 4-16,8-6 10,4 6 2,2-2-8,2 0 6,2 2-9,2-2 14,14 2-13,-3-3 6,-9 3-4,10 0 1,1-2-2,2 4-3,-2 0 10,2-2-20,-1 2 8,0-1-7,3 1 0,-1-2-2,2 0-4,-3 2 8,2-4-14,-3 4 14,6-5 0,-1 1 3,0 3-3,3-3 1,0 5 1,-4 0-5,5-1 6,-2-1-11,1-2 8,-2 5 2,1-3-12,3-3 3,-2 6 6,0-1-3,-2-4-5,-4 7 2,2-7 8,3 1-9,-2 1-2,1-1 5,-1 4-6,-2-6-6,1 5 2,-2-2-1,0 2 8,-4 0-8,4 0 12,-17-3-16,15 3 14,-3 1-11,1-3 8,-14-1-20,15 0 21,1 5-9,-3-7 6,-11 3 5,12 0-14,1 1 13,-2 3-6,-12-5-5,16 4 6,-5-7-2,-11 1 1,15 6 1,0-3 5,-17 1-8,16 2-5,-2-6 5,-12 1-4,13 0 9,0 3 12,-12-2-19,-3 1 3,17-1-2,-17 2 4,15 0-5,-15-4 3,16 5 0,-3-5-2,-12 4 4,1-4-1,1 3 2,12-1-9,-13 2 6,2-2-1,0 1 0,-3-1-1,14 2 3,1 0 3,-16-3-3,15-2-5,-14 5 14,1-2-9,12 3 2,-11-6-10,-1 3 10,2-1 2,13 1-6,-4 2 1,-13-5-2,2 3 5,0-2-1,-2-1 7,5 3-6,-3 2-12,0-5 6,13 0 2,-16 4 12,2-5-9,15 1 4,-19-1-16,5 2 16,-1-2 6,0-1-13,2 1 5,13-3-2,-15 4 2,2-2-8,0 2 8,11-1-2,-11 4-1,-3-6-7,0 3 6,1 3 5,2-6-7,-4 3 5,3 0-2,-1 0 3,-1 1 0,17-1-2,-15 4 2,-2-2-8,0-2 18,1 0-14,-1 1-1,3 1 0,-4-1 3,1 0 1,3-3-5,-4 4 5,0 1-10,1-1 13,0-2-17,-2 5 16,2-3-1,-2-2 0,0 1-5,-2 2 3,4 1 0,-3-4-6,-1 2 9,4 1 4,-3 2-7,-2-5-5,2 0 3,4 2 3,-5-2-9,7 2 2,-6-4 1,1 7 7,3-5-6,1 4 4,-1-4-1,-2 3-9,3-1 4,-1-2 11,2 3-3,0-2-8,0 0 10,-1 2-4,0-1-6,1 0 7,0-4 2,14 7-6,-19-4-5,2 3 8,0-3-4,3 2-5,1 0 14,-3-4-9,-2 6 4,5-2-8,11 5 7,-12-6-1,-2 1-2,-1-1 3,4-4 4,-4 8 1,0-4-4,3 3-3,-1-4-2,0 1-1,-4 1 4,1-3 0,4 5-5,-6-8 1,-1 7 8,-1-8-6,3 7 4,-2-3 2,3 0-5,0 1 10,-6-5-11,1 4 0,1-2-6,2 0 11,1 1-3,-1-1-3,0 2 4,-1-3-4,3 3 3,1-3-4,-2 3 7,-2-4-4,4 2 5,-4 2-7,3-2-5,-4 2 0,0-4 3,4 4 15,-1-4-12,-2 3 1,0-1 8,1 0-3,0 2 2,-2-2-3,2 1 6,2-4-8,-2 4-1,3-2 4,-3 2 3,2 2 0,0-3 5,3 2-10,-5-4-2,5 4 3,-2-4 7,1 2-7,12 2 5,-12-2 2,-3 1 6,1-1-3,0 0 0,0 2 3,-1-3-11,2 3 21,-1-5-9,-1 2 0,2 2 6,-1-2-2,-1 1-3,0 2-1,-1-3-3,-1 2 0,1 0-3,2-4 3,-5 4-1,5 0 2,0-2-3,-2 1 0,1 0 0,-2 0-2,0-2-2,-1 2 4,3-3-8,-3 5 0,1-4 0,-2 3 1,0-3-4,1 2 7,-1 4 2,-2-6-22,0 5 15,-6-3 1,4-2-3,2 4 6,-1-3-1,-6 1-1,6 1-5,-2-1 7,0-1-2,-4 3 2,7-3-4,-7 3-2,-1-6 8,9 1-9,-3 5 9,-1-3-7,4 3 3,-8-2-2,7 2 0,-8-1 3,8 0-2,0 1 5,-1-7-3,-5 6 3,6 1-3,-2-2 0,-3 2 2,-3-1 5,2 2-1,3-4-11,4 1 9,-9-1-5,10 4 4,-7-4-3,-1 1 5,0 2-9,4-1-1,-5-1 3,5 0 0,-5-1-5,1 6 5,-2-5-7,-1 1 3,9 1 5,-9-3 0,2 3-1,6-1-3,-7 2 3,2-2-2,3 2 4,-6-1-2,1-1-9,1 3 7,-2-3-4,0 2 6,0-2-5,0 4 4,0-5-9,1 4 8,0-4 1,-1 5-7,-1-2 5,-1-2-3,3 2 2,0-1-3,0 0 1,0-1 3,-1 1 0,4-3-2,-5 2-3,4 2 8,0-2-2,-3 4-1,9-5 0,-9 2 4,10 0-5,-10-1-1,8 1 2,-8-4-4,9 4 7,0 0-2,-11 3-4,8-6 2,3 3-1,-1 0 2,-6 0-2,9 3 1,-1-3-4,0 0 8,0 0-7,1 0 5,-2-3-6,2 3 6,-3 4-4,2-3-5,-2 1 12,-5-2-3,6 3-3,-2-4 0,3 2 3,-1-1-4,-9 2 1,11 0 6,-11-4-7,8 5 5,-4-1-4,3 0-1,0-1 4,-5-1-4,0 0 4,-1-1-3,7 3 1,-10-1-1,4-2 2,-3 6 1,0-5-4,3 3 1,0-3 0,-2 1 4,-1 1-3,2-2 1,-7 0 1,6 2-4,0-2 0,0-2 1,-8 2 2,9 0 0,-2 2-3,-2-2 2,1 3 2,1-6-6,0 1 4,-1 8 3,-4-7-4,5 1 3,-1-3-5,-4 3 3,4-2 1,0 2 1,2 0-2,-3 0-1,4 2 3,-2-4-3,0 7 4,1-5-3,-2 1-1,5-2 2,-4-2-3,8 6 4,-6-6-8,-1 3 6,1 4 3,1-4-5,-1 0-1,-1 1 1,9-1 4,-11 0-7,5 0 7,-2 2-2,6 0-1,-8-3-3,3 2 9,0-3-5,1 2-4,5 1 5,1 0 0,-2 0-1,1-1-3,-6 0 4,5 0 1,1 2 0,0-2-3,-7 3-1,7 0 5,2-6-3,-9 7 0,0-8-1,1 7 3,0-2-1,-1-2-5,1 5 3,-2-5 1,9 4 0,-8-3 0,-2 0-2,3 0 7,-2 0-6,2 2 0,-2-1 3,0-4-5,2 6 5,-2-3-1,1 3-1,-2-4 5,1 2-4,0 1 5,1 0-7,0-4 1,-2-3-4,1 7 7,0-5-4,1 4 5,1-1-4,-1-1-1,-1-1 1,2 2 2,-2 0 5,1 0 0,-1 0 2,2 0-3,-2-2 1,0 1 5,-3-1-1,2 1 0,-4-2 4,2 0 0,2 1 2,-2 0-5,-3 2 1,1-4 3,6 3-4,-7-2 2,1 1-4,3 2 0,0-3 1,0 3-1,-6 0-5,2-2 7,1 0 2,4-1-4,-2 2 6,-1 0-7,-3-2 2,2 3-1,-2-2 2,6 1-6,-5-1 2,0 2 3,4-3-5,-5 2 2,4 1 0,-3-1 1,-4-1-3,5 4 7,-3-5-6,-1 3 1,3-1 4,-6 1-1,6 0 3,-8-3-9,7 3 3,-4 0-2,0 0 3,0 0-3,1 0-3,1 0 1,-11 0-3,15 0 6,-5 0-1,-1-2-4,-4 4 6,3-2-6,0 0 2,-8 0 0,13 0-1,-6-2 3,-1 4-2,0-2 3,-6 0 2,10 0 1,-10 0 0,9 0-2,-9 0 1,7-2 0,-7 2 2,7-3-4,-7 3 1,7 0 1,-7 0 0,0 0-3,7 1 5,-7-1-6,0 0 4,6-1-3,-6 1 0,0 0 2,0 0 0,9 0 3,-9 0-5,0 0 1,0 0 1,6-2 0,-6 2 3,0 0-1,3-5 2,-3 5-5,0 0 0,0 0-4,0 0 2,0 0 6,0 0-5,0 0 1,0 0 0,0 0 4,0 0-4,0 0 4,0 0-3,0 0 2,0 0 0,0 0 0,0 0-3,0 0 2,0 0-3,0 0-1,0 0 4,0 0-4,0 0 0,0 0 0,0 0 3,5-2-9,-5 2 5,0 0-3,0 0 7,0 0-4,0 0-2,0 0 4,0 0-5,0 0 4,0 0-6,0 0 3,0 0 0,0 0 1,0 0-1,0 0-1,0 0-2,0 0 3,0 0-2,0 0 4,0 0-4,0 0 3,0 0-4,0 0 0,0 0 4,0 0-6,0 0 5,0 0-4,1 7 1,-1-7 0,0 0 3,0 0-2,0 0 0,0 0 2,0 0-3,0 0 2,0 0 1,0 0 3,0 0-7,0 0 2,0 0 2,0 0-5,0 0 10,0 0-8,0 0 0,0 0 2,0 0-6,0 0 3,0 0 2,0 0-1,0 0 1,0 0-1,0 0 2,0 0-3,0 0 4,0 0-4,0 0 2,0 0 0,0 0 4,0 0-5,0 0 0,0 0 4,0 0-6,0 0 1,0 0-1,0 0 2,0 0 0,0 0 2,0 0-3,0 0 5,0 0-3,0 0 2,-5-10-7,5 10 6,0 0-4,0 0 5,0 0-2,0 0 0,0 0 1,0 0-3,0 0 1,0 0 0,0 0 0,0 0 4,0 0-3,0 0 1,0 12-1,0-12 3,0 0-8,0 0 7,0 0-7,0 0 6,0 0-3,0 0-1,0 0 1,0 0-2,0 0 2,0 0-2,0 0 5,0 0 0,0 0-1,0 0-5,0 0 1,0 0 4,0 0-2,0 0 1,0 0 0,0 0-1,0 0 2,0 0-2,0 0 2,0 0-3,0 0 7,0 0-3,0 0-3,0 0-1,0 0 0,0 0 5,0 0-3,0 0 2,0 0-2,0 0 4,0 0-4,0 0 2,0 0-2,0 0-3,0 0 5,0 0-5,0 0 3,0 0 0,0 0 1,0 0 1,0 0 0,0 0 0,0 0-1,0 0 3,0 0-4,0 0 3,0 0-4,0 0 1,0 0 3,0 0-2,0 0-1,0 0-2,0 0 3,0 0-3,0 0 3,0 0 0,0 0-1,0 0 1,0 0 0,0 0 3,0 0-3,0 0 0,0 0-1,0 0 1,0 0-1,0 0 1,0 0 2,0 0-4,0 0 1,0 0-1,0 0 5,0 0-5,0 0 2,0 0 0,0 0-3,0 0 4,0 0 1,0 0-1,0 0-2,0 0 1,0 0-2,0 0 3,0 0-5,0 0 3,0 0 4,0 0-4,0 0 5,0 0-7,0 0 1,0 0-1,0 0 0,0 0 3,0 0-1,0 0 3,0 0-7,0 0 6,0 0-2,0 0 2,0 0-1,0 0 0,-4 2 1,4-2-3,0 0 4,0 0-6,0 0 2,0 0 4,0 0-6,0 0 6,0 0-3,0 0 0,0 0-3,0 0 1,0 0 6,0 0-4,0 0 2,0 0 1,0 0-7,0 0 5,0 0-1,0 0 2,0 0 2,0 0-6,0 0 0,0 0 4,0 0-3,0 0 0,0 0 5,0 0-6,0 0 2,0 0 0,0 0-1,0 0 2,0 0-1,0 0 2,0 0-2,0 0 5,0 0-6,0 0 3,0 0-2,0 0 1,0 0 0,0 0 1,0 0 1,0 0-6,0 0 5,0 0 0,0 0-4,0 0 6,0 0 2,0 0-5,0 0-1,0 0 2,0 0-4,-6 3 5,6-3-2,0 0 3,0 0-1,0 0-1,0 0-3,0 0 0,0 0 2,0 0-4,0 0 3,0 0 0,0 0-2,0 0 10,0 0-9,0 0 2,0 0-5,0 0 7,0 0-4,0 0 2,0 0 1,0 0-1,0 0 2,0 0-5,0 0 3,0 0-2,0 0 4,0 0-3,0 0 0,0 0 0,0 0-1,0 0 2,0 0 2,0 0 0,0 0-3,0 0 0,0 0 2,0 0-3,0 0 3,0 0-2,0 0 3,0 0 3,0 0-8,0 0 3,0 0-2,0 0-2,0 0 7,0 0-3,0 0-7,0 0-3,0 0-5,0 0-12,0 0-9,0 0-1,0 0-15,0 0-7,0 0-16,0 0-18,0-14-21,0 14-18,0 0-21,0 0-14,0 0-25,0 0-104,0 0-320,0 0 142</inkml:trace>
  <inkml:trace contextRef="#ctx0" brushRef="#br0" timeOffset="3228.6863">12840 4599 104,'0'0'136,"0"0"-5,0 0-7,-5-3-6,5 3-2,0 0-9,0 0-6,0 0-5,0 0-9,0 0-5,0 0-3,0 0-6,0 0-6,0 0 0,0 0-8,0 0-6,0 0-4,0 0-4,0 0-3,0 0-3,28 3-4,-16-3-3,1 2 4,-1-4-3,8 4 1,0-4-1,1 4 1,9-1-2,-2-1 4,0 1-2,4-2 0,0 0-3,3 1 3,-3 1 4,0-1-3,-1-1 5,5 1-3,-1 1-4,-1-1 5,4 1-3,-7-1 0,6-1 3,-1 2-4,-4-1-1,0 1 3,3-2 0,0 2-2,-1 1-1,0-2-1,3 3 4,-6-4-1,-1 1 5,8 3 0,-7-3 2,1 0-1,3 2 2,1-2-4,1 3-1,-2-3 1,1 0-3,15-3-2,-12 6 0,-6-3-3,2 0 2,2 3-3,-2-3-1,2 4 2,-1-3 0,-1 0 1,1-1-2,-5 0 14,3 0-7,1 3-10,-4-6 2,2 6 4,-1-1-5,0-2-5,-1 3-1,-1-4-1,-1 1 3,1 0-1,-2 0 6,0 1-9,-1-1 1,2-1-2,-1-1 1,-2 4-5,5-4 4,-9 2-1,7 0 1,-1 0-5,2 0 6,-2-2-11,-8 2 7,12 0-5,-4 2 2,2-4-3,-2 4-5,0-4 4,0 2 0,-6 2-1,1-2 1,-1 0-3,3-2 3,-5 2 4,0 0-5,9-3 1,-2 6 1,1-6 3,-1 6-2,2-6 2,-1 2 4,-6 2-5,7-1 1,1 0-4,-1 0 7,0-2-5,-1 2 2,-5-3 6,3 4 7,2-1-24,-7 0-5,1-1 9,-1-2-8,2 3 8,-1-1 2,0-2-8,-4 1 8,4 2-3,-2 0-5,2 0 6,0-3 0,-1 2-6,-2 0 5,0-1-7,2 2 4,0-1 4,-1 0-12,-4 1 9,0-1-2,0 1-3,-4 0 8,0 0-6,-1 0 1,0-2 6,-6 2-2,2-3-1,-7 3 3,12 0-5,-6 0 9,-4-3 0,-2 3-5,10-1 8,-7 0 5,-3 1-16,8 0 0,-8 0 2,0 0-4,9 0 4,-9 0-5,0 0 3,0 0 13,10-1-17,-10 1 10,2-1-8,-2 1 0,0 0-4,4-4 3,-4 4 3,0 0-2,0 0-3,5-1 2,-5 1-5,0 0-3,0 0 5,0 0-4,0 0 5,0 0-12,0 0-2,0 0-6,0 0-7,0 0 3,0 0-18,0 0-14,0 0-9,0 0-12,0 0-12,0 0-12,0 0-17,-9-5-6,9 5-14,-12-1-20,5 0-15,-4-1-13,-1 0-20,-1 2-14,-5-1-29,-2-4-150,-2 5-432,-5-6 192</inkml:trace>
  <inkml:trace contextRef="#ctx0" brushRef="#br0" timeOffset="5726.1997">17478 4654 118,'0'0'147,"0"0"-10,0 0-5,0 0-5,26 1-16,-19 1 15,5 0-6,1-2-7,0 2 1,6 0-2,0-1-2,-1 2-7,3-2 2,0 2-6,2-3-4,-2 3 5,6 1-7,2-4-2,-1 2 2,-5 1-2,5 0-4,0-1-4,1 3-6,-2-2-3,2-1-7,2 0-8,-2 3-3,-1-5 3,3 2-5,1 2-3,2-1-6,-1 0 2,2-2-4,2 5-6,-1-3-2,3-1-3,1 3 4,0-3-7,-2 3 2,1 0 0,1-1-3,-3-3 3,0 1-2,3 1 4,-4 0-5,-1-1-6,4-2 1,-1 2 3,-2-2-6,2 3 8,-2-1-6,1-1 6,3 0-4,-3-2-1,0 2 0,1-1 1,-6-1 4,9 1 1,-8-1 0,-1 1 10,0 0-10,-3-2 5,2-3-1,-3 3 1,-9 1 3,3 0-5,0-2-3,-2 2 5,-2-1 0,-4 0 5,-1-1-3,0 2-1,-2-1-1,0-1-3,1 2-3,-7-2-5,3 2-1,-3 1-5,-5 0-5,10 0 0,-10 0-11,4-1 1,-4 1-39,5-2-35,-5 2-25,0 0-32,0 0-19,0 0-18,0 0-18,0 0-38,-9 7-17,-1-4-28,-3 0-222,-11-2-530,-6-1 234</inkml:trace>
  <inkml:trace contextRef="#ctx0" brushRef="#br0" timeOffset="7614.5434">6073 5588 61,'0'0'115,"-9"-2"-13,5 0 6,4 2 3,0 0-17,-8-1-11,8 1-2,0 0-9,0 0-7,0 0-1,-8-2 2,8 2-14,0 0 2,0 0-5,0 0-5,0 0-3,0 0-3,0 0-5,0 0-8,0 0 7,0 0-12,0 0 6,0 0-6,0 0-6,0 0 8,0 0-3,19 5-5,-9-3 1,3-4 8,4 7-12,4-5 3,9 0 14,0 1-8,5 0 7,-3 2-1,7-3-7,1 1 4,1 0 5,13-2-8,2 2 1,4 1 1,-5 1 0,1-3-5,-4 1 2,3-1-2,-1 3-3,-3-3 4,2 2-3,1-2-3,-3 3-3,2-2-1,-14 1 0,1-2 2,12 3 0,1 1-1,-3-1-3,5 1-1,-4-2 4,-13 1 2,2-3-3,15 2 4,-4 1 1,0 0-2,-10-2 0,-4 0 5,16 3 0,-4-1-2,-8-2-3,-5 0 9,15 0 0,-17-1-1,-1 2-2,2-1 2,-1 1-3,1-2-1,0 2 3,-1 0-7,1-2 6,-1 1-5,2 1 1,-3-2 0,2 0-1,0 0 0,0 0 3,-2 0-2,0 0-1,2 0 1,0 0 0,-1 0 1,5 0-3,-7 0 3,8 0 9,-3-2-2,-1 1 10,1-1-14,0 1-2,-1 1 1,2 0 1,-1 1-4,2-2 0,-3 1-1,-2 0-3,3-3 1,-1 6-1,-2-4-1,2 1 1,-1 1-2,-1-2-3,0 2 1,-2-1-1,1 0 0,-2 0 2,4 0-1,-1 1-2,0-2 1,4 4 1,-6 0 6,2-3-11,1 0 2,-2 0 0,3 0 3,-1 0 0,0 0-1,-1-2 0,-1 4 2,3-4-3,-4-1 3,4 2-4,0 2 3,-2-2-1,2 0 3,0 1-4,-2 0 0,4 0 1,-2 0-3,0-2 3,3 1 1,-3 1-5,4-2 1,-3 2 3,-1-1 1,1 0 1,2 2-1,0-1-5,-2 0 3,2 0 2,0 0-5,-4 0 3,-1 1-1,1 1 2,-3-4-1,1 4 1,0-2 0,1 0 0,1 0 4,1-2-3,0 2-1,-2 0 5,-2 0 0,3-2 3,-2 2 2,4-1 0,2-1 0,-3 2 0,0-5-1,-4 5 3,1 0-2,1 0 2,-5-1-1,2-1-3,-3 0 2,-7 2 1,1-3-1,0 1 3,-2 2 1,1-2-1,-2 1 2,0-1-1,1 0 3,-2 2 0,1-1 3,1-1 0,8-1 0,-8 0-1,2 0-3,0 1 4,10 1-6,-3-2-1,2 1-3,-1-1 0,0 2 3,0 1-5,0-3-4,-8 3 0,4 0 0,2 0 2,-1 0-4,1-3 0,-1 3-1,-6 0 2,-1 1-1,1 1-1,-1-4 3,2 1 3,-1 1 4,0 0-5,-1 0-2,9 0-1,-10-1 3,0 2 1,1-2-1,-2 1-1,0-1-3,2 1 2,-1 0-2,0 0-1,-6-2-2,0 1 4,5 1 1,0-1 0,-4 1-3,0 0 2,-3 0 2,3 0-1,-4 0-4,1 0-1,1-3 3,-1 3-1,1 0 1,-3-2-2,1 2 2,-2 0-2,1-2-4,-2 2 3,-2-1 0,5 1 1,-10 0-5,10-3 1,-3 3 2,-2 0-2,-5 0 8,10 0-4,-10 0-3,8-2 0,-8 2 1,0 0 4,7 0-8,-7 0 3,0 0 1,8 1 1,-8-1-3,0 0-4,0 0 6,0 0 0,0 0-2,0 0-2,6-3 2,-6 3 1,0 0-3,0 0 2,2 4-1,-2-4 2,0 0 1,0 0-4,0 0 3,0 0 1,0 0-3,0 0 2,0 0-2,0 0 4,0 0-7,0 0 1,0 0 0,0 0-5,0 0-3,0 0-5,0 0-3,0 0-4,0 0-8,0 0-13,0 0-9,0 0-19,0 0-18,0 0-20,0 0-21,0 0-14,-18 0-37,18 0-33,-7 0-29,7 0-159,-11-1-436,3 0 192</inkml:trace>
  <inkml:trace contextRef="#ctx0" brushRef="#br0" timeOffset="10092.6135">4619 13593 128,'0'-10'162,"2"6"-17,-2-3-20,-2 6-11,2 1-12,0 0-12,-7 9-3,2 1-6,-1 9-9,-11 7 1,-2 14-8,-8 6-3,0 2 1,-3 3-5,-1 0-7,-11 21 0,15-21-8,-6-2-2,0-1-2,-2 1-7,2-2-2,4-5 4,-3-2 0,1-5 0,9-5 2,-1-5 2,2 2 0,-6-3-3,7-1 1,-1-4-3,-2 0-2,10-7-2,-1-2-1,4-2 6,-1-1-1,1-6 2,4-1-1,1-1 4,-2 0-10,0-6-2,4-3-20,-1-2 4,3-4-4,2-2-1,3 2-2,2-2-3,2-1 3,2 2-1,6-3 7,-5 4-6,1 2-4,6 3 0,-9 5 3,5 0-1,1 2-1,3 4-2,-1 3 0,2 1 0,0 3 4,0 2-4,4 5-1,-4-3 3,4 3-1,-1 1 2,1 0-1,-6-3-5,0 0 7,6 2-4,-6-4 1,1-1 2,-4-1-1,4-1-2,0 0 4,-3-1-1,3-2 3,0-2-4,-4 1 0,3-3 3,2 0 0,0-3 0,1 2-3,-1-4 5,2-3-5,-1 3-2,1-5 2,4-2-1,-3-2 5,0 0-5,-1-2-1,0-3 5,-9 2-1,0 3-2,0-1 3,-1 1-5,-3 2 1,-1 3 2,-1 1 5,-3 3 1,0 1-6,0 1 2,-3 3 2,0 0-5,0 0 1,0 0 0,-8 15 2,0-4-3,-1 4 1,2 2 0,-2 0 1,-1 1 0,4-1-5,-2 0 6,5-2 0,0-4-3,-1 2 3,2-2-4,2 0 2,2-3 1,-2 0-2,2 0-3,3-3-16,-2 0-17,5-1-22,-2-3-38,7-1-40,-1-2-28,2-3-159,-4 1-349,2-3 154</inkml:trace>
  <inkml:trace contextRef="#ctx0" brushRef="#br0" timeOffset="10554.8357">4996 14214 120,'2'8'108,"0"3"0,1-3-8,1 5 1,-2 0-11,-2-2-5,3 1-6,-3 2-2,-3-2 1,1 0-5,0-2 0,0-1-5,-1 0-4,1-3 0,1 0 2,0-1 12,1-2-2,0-3 9,-6 3-5,6-3-5,0 0-7,0 0-11,0 0-2,0 0-7,4-20-2,0 13-3,0-4-6,3 0-7,3-3 0,-3 5 1,4-6-6,0 2-1,-3 6-2,1-2-3,1 4-7,-6 0 4,1 3-5,3-1-4,-3 5 5,-5-2-3,10 4-2,-5 2 2,-1 1-2,0 1-4,0 3 1,-3 0 0,3 1 2,-3 0-4,4 5-1,-3-5 3,0 0-6,-2 5-11,0-5-32,0 0-17,0 0-34,0-2-34,0 1-24,0-2-32,0-2-100,0-1-308,2-2 137</inkml:trace>
  <inkml:trace contextRef="#ctx0" brushRef="#br0" timeOffset="11680.756">5346 14239 70,'0'0'143,"-6"7"-11,3-3-16,2 1-4,-1 1-11,-1 0-16,6-3 4,-3 4 3,2-2-9,-1 0-5,3 0-2,-2-1-8,5 0-1,-2-2-1,0 0-5,1 1-1,-6-3 5,18-3-2,-8 0 6,3-2-1,0 1-5,-3 1 7,4-4 1,-3 0-3,0 1 4,-2-1 2,-2 0-2,-1 3-3,-1-6 2,1 7-2,-3-4-4,-1 1 0,1 2-2,-3-3-1,0 0-7,0 2-4,-3 3-6,1-5-3,-2 3-3,-4 2-6,2 0-1,-2 1-8,-2 2-2,-3 2 0,-2 4 3,-2 0-6,-1 5-4,2-2-2,-1 4-1,2 0 2,0 2-4,-2 3-3,2 1-1,3-3-1,4 0 1,1-2 1,-1 1 0,6-3-2,0-1 1,1-1-3,2 1 0,1-2-2,3 1-2,1-1-1,3-2 4,0 1-1,1-4 2,7 1-2,2-2 0,-1-3-2,3 2 0,1-6 3,-1 2 0,7-2-2,0-3 1,-1-2 1,1 3-2,-5-4-1,-1 1 2,3-2-1,-8 1-2,3 1 2,-1-1 0,-1-3 1,-4 2-2,2 0 1,-2-2-1,1 2 4,-2-2-1,-4 3 10,0-4-5,0 2 4,-2 1-3,-4 1 6,3-1 0,-3 0 2,-1 1 6,1 1-3,-3-1 4,0 4 5,0-3-8,0 2-5,-3 0 3,1 1-3,-3-2-4,1 4 0,-1-1-4,0-1 5,-1 3-6,-2 1 3,0 0-4,0 2-3,-1 2 8,-2 2-8,2 0 6,-1 4-5,-4 0-3,1 3 3,-1 1-3,3 1-2,-1 2 4,0 0-2,1 1-1,4 0 3,-2 0-1,1-3-2,4 3 0,0-5 10,0 0 1,4-4-11,-1 4 1,1-3-3,1-1 3,-1-1-1,4-1 6,1-2-5,-2 0 0,4-1 7,0-2-7,5 0 2,0-2-2,0-2 8,0 1-5,1-4 1,0 0 1,2-2-3,3-2 3,-5 0-1,2-2-8,-2 0 5,-1-1 2,-1-1-2,-2-5 3,1 5-4,-1-3 3,-1 0 1,0 0-8,-4 5 7,0 0-1,-1 1 2,0 2 3,-1 1 1,0 2-6,-2 3 4,0-1 1,0 4-7,0 0 3,0 0-4,-9 12 5,5-2-1,-1 1-2,-3 4-2,0 4 4,3-3-3,1 0 3,-1 3-5,0-2 2,5-1 2,-3 0 12,6-4-17,-1-3 6,3 1-3,-2-2 0,6 1 3,-3-4-5,4 0 4,-1 0-3,3-2-3,1-2-2,-1-1 8,5-2 1,-3-1-3,0-2 0,-1 1 3,0-1-3,-2-2 0,2 0 0,-1-3-4,-2-1 5,-1 0-1,1-2-2,1-2 4,-4-3-4,-4 1 1,4-2 1,-1 1 1,-2 0-3,-1 2 0,-3 4 4,2 1-1,0 1-1,-2 5 3,0-2-10,0 4 3,0 3 0,0-4 2,0 4-1,0 0 0,0 0-2,2 14 1,-1-5 1,-1 1 1,3-2 5,-3 3-7,4 0 0,-1 1 1,0 0-6,1-2-5,-1 1-13,0 1 1,1-2-11,0 0-2,-2 0-12,3-2-2,-3 1-1,3-2-2,-2-2 5,0 1-4,1-2 0,-1-2 1,2 0-1,-1 1-1,2-3-3,1 0-12,0-3-4,4 1-11,-1-1-8,0-2-11,2 1-3,5-3-2,-6 1-8,4-2-1,2 0-1,-3-1-28,2 1 11,1 0-10,-2 1-101,2-2-269,-3 2 118</inkml:trace>
  <inkml:trace contextRef="#ctx0" brushRef="#br0" timeOffset="11948.0471">6594 14162 113,'0'-4'210,"0"4"-10,0 0-19,0 0-14,0 0-16,0 0-18,4-2-3,-4 2-8,0 0-9,12 1-5,-6 0-4,7-2-6,8 1 0,5-3-8,11 3-2,-3-3-9,5-1-1,1 3-6,0-1-7,-1 2-2,-3-3-6,-4 3-5,-3-2-6,-10 2-5,-6 1-5,-4-1-2,4 0-6,-8 0-8,0 0-4,-5 0-13,0 0-25,0 0-23,0 0-29,-18 5-21,5-1-33,-2-2-16,-7 1-13,1 1-12,1 0-4,-7 4 0,0-3-97,6 0-292,-6 3 130</inkml:trace>
  <inkml:trace contextRef="#ctx0" brushRef="#br0" timeOffset="12332.7354">6780 14214 792,'-20'7'-52,"2"1"12,2-2 18,6 0 14,-2 1 8,3-3 15,4 1 9,1-1 12,2-2 2,2-2 17,0 7-1,0-7 7,5 5-1,-1-5-4,5 3 11,2-4-4,2 3-2,5-3-4,1 0-4,3-1-4,6-3-7,1 4-3,1-5-4,0 3 1,0-3-4,-2 3-5,0-2-6,-1-2-9,-7 2-9,1-3-8,-2 3-13,-6-4-17,4 1 1,-6-1-6,-2 1 1,-2-3 2,2-1-5,-4 2 13,2-5-1,-3-1 2,-1 1 5,1-2 10,0 0-1,-4-1 3,1 1-8,-1-1 9,0 5 4,-2 1 12,-1-1 24,2 3 0,-2 0 5,1 4 6,2 0 8,-1-1 3,-2 4-8,3 0 0,0 3-1,0 0 11,0 0 3,0 0-1,9 8 1,-3-4 1,5 3 0,0-2-2,6 5 2,-1 0-2,2 2 5,1-2-4,4 7 1,-6-5-2,1-2-3,-3 4 1,-3 1 0,-1 1-4,-2-3-6,0-1 3,-3 0-4,-4 0-2,-1 1-3,-2-2-5,-2 2-2,-1-2-4,-3 4 0,2-6-7,-6 5-12,-1-2-22,3-3-25,-4 4-25,-1-2-39,0-4-28,0 2-42,-2-2-30,0 2-163,-1-1-396,2 0 176</inkml:trace>
  <inkml:trace contextRef="#ctx0" brushRef="#br0" timeOffset="14638.9361">8373 13934 115,'-2'-12'174,"-2"2"-14,-1 2-10,-4 4-14,0 1-13,-4 3-8,-1 3-10,-5 4-6,-4 8-3,-2 1-5,1 3-13,0-3 0,4 5-8,-1-2-5,6 2-9,7-5 1,-2 0-8,2-1-14,4-3 5,2 2-1,2-3-1,1-1-2,3-1-3,1-1 0,0-2-6,4-3-2,-1 0-3,2-4 0,4-1-2,-2-2-3,4-2 2,-2-2-4,0-3-4,1 3 3,1-7-7,-4 1 8,0-3-8,2-4 7,-6 4 2,3 0 8,2-8-2,-3 4 0,-2 6 7,0 0 4,-3 4 4,0 0 6,-1 2 3,-3 4-6,2 1-6,-2 1-4,-1 3 0,0 0-6,0 0 0,0 0-3,-1 21 0,1-10 1,0 8-3,-4-1-2,0 0-1,4 4-4,-1 5 0,-2-10 1,6 2-2,-3 0-1,5-2-2,1-2 3,2-2-5,-2 0 0,2-2 1,5 0 3,-3-4-5,5 2 4,2-5-3,-4-1 2,6-2-2,1 0-1,1-3-2,-2-2 2,1-4-1,1 0 1,2-5-2,0 0 11,-8 0-12,5-6 1,-3 0 0,-4 2-3,-3 2 5,4-8-7,-4 0 7,-2 3-3,-2-5 0,1 7-2,-4 0 2,-3 2-2,0 4 2,-1 1-1,-1-2-4,-2 2 1,-1 5-3,1 1-1,-2 2 4,-1 2-2,7 1 0,-14 2 2,8 3 1,1-1 5,-2 1-6,1 5-3,6-1 4,0 3-4,2-2 4,5 5 1,0-1-1,6 1-2,-1-2 3,1-1 0,0 1-3,2 0 6,-1 0-5,-2 0 2,0 2 0,-2-3-4,0 1 1,-4-2-1,0 4 5,-2-5-1,0-1-1,1 4 1,-3-4-2,0 0 1,-1-2 2,1 1-4,0-3 2,2 2 2,0-2 1,2-1 2,-4-3 0,5 0 1,0-1-3,2-1-2,1 0 4,2-3-3,1-3 4,2-1-5,-1-1 5,2-3-6,-1-1 6,-3-1-5,2-3 2,2-5 1,2-2-1,-3 1 0,-1-4-4,-1 2 4,-3-2 0,0-2 0,1 3-1,-2 1 1,-2 5-2,-3 5-1,0 0 2,-2 3-1,0 4 4,0-3-2,0 6 1,-2 0-2,0 5 0,0 0-1,0 0 1,0 0 2,0 0-2,-18 15 1,13-4 6,2-1-7,-1 0-1,2 1-1,2 3 2,2 3-2,1-4 2,1 4-2,2 0 9,-1 2-12,1-4 3,2 2 0,2-3 1,-1 3-2,-2 0 1,2-2-4,0-1 8,-4-4-3,0 6 0,-1-4-2,1-3 5,-2 2-6,4 1 4,-5-4-3,0 0 1,2 0 3,-3-2-1,2 1-3,-2-2-7,3-1-2,-3 1-7,3-2 4,1 0-1,-1-2-2,1 0-3,0 1-4,3-2-1,-1 0-2,5 0-5,-2-2-4,4 0-3,-2-2-1,0 2-3,1-2 5,7-2 2,-5-1 3,4 0 3,-1 0 0,1-3 10,5-4 0,-5 4 1,6-3 4,-3-2 1,-3 6 6,2-7 5,-3 3 10,-3 0 5,1 2 11,-3-1 5,-3 3 11,-4 0 4,0-1 5,0-2 0,-3 3 5,-1-2 2,-2-1-3,-2 5-1,2-3-11,-3 2 2,-3 4-3,3-1-5,-4 0-5,-4 4-4,6 1-3,-8 3 0,1 2-2,-2 4-1,-2-1-2,2 4-5,-3 1 2,4 1-3,-2 1 1,3-1-1,1 0-5,1 1 5,5 0-7,-1-3 0,3 0 2,-1-3-1,4 3 1,0-6-3,1 2 4,3-2-3,0-1 0,3-1 4,2-3 1,2 0-4,3-1-1,0-2 2,-3-2-3,6-1 0,-1-2-2,0-1 3,-5 1 0,1 0-6,-2-1 4,-1 0 0,-1-1 0,2 0-2,-5 2 3,3-3-2,-5 3 2,-1 4 3,2-2 0,-3 1-6,3 2 2,-4 2-3,0 0 2,0 0-3,0 0 6,-14 9-1,9-4-5,1 2 5,0 0-3,-1-1 0,1 3 1,3-3-2,-3 2 1,3 0 4,-2-1-8,3 0 3,1-1-3,-1 0-3,3 1 2,2-2-4,5 0 2,2 0 0,-2-3 3,5 1 0,4-4-1,-1-1-1,1-1 0,-1 1 0,3-7 3,-2 4-3,-1-4 1,1 3 0,-2-6-2,2 3 10,4-7-8,0 0 1,-11-1 2,4 5-5,-3-2 3,-1-3 1,1 0 2,-3 3-2,-3 3 2,-1 0-2,-2 1 6,0 0 1,0 1-2,-2 4 4,1 0-5,-2 1-2,-1 4 3,0 0-3,0 0 1,0 0 0,0 0 1,-12 18 0,6-6-1,0 3 0,-2 2 2,2 0-5,-4-1 7,3 2-3,-1-2 0,5 1 1,0-1-2,-1-1 0,2-2-4,2-1 3,0-2 1,2-1 0,2-1 0,-1-3 0,-1 1-3,3-3 15,3 0-14,0-1 0,3-1 4,2-1 0,0-1-3,3-2 1,3-3-3,-6 1 5,4-2 0,1-2-2,0-2 1,-4-1 2,-2 2-4,4-4 3,-5 2-2,1-5 0,-2 4-2,-1 0-2,-1 3 5,-3 0-3,1 2 4,0-1-2,-2 1 8,-1 1-4,1 2-5,-2 0 5,1 0 2,-1 0 0,-2 5-1,5-6 3,-3 3-1,-2 3-4,0 0 2,4-7-2,-4 7 7,0 0-10,0 0 4,0 0-4,0 0 3,-3 17 1,0-10-2,-2 5 3,2-2-4,-4 5 6,1 2-1,-3-1 3,-3 8-1,-1 1 4,0 1-1,-2 3 3,-2 1 8,0-1 8,-6 15-2,8-11 7,-3 11 5,1 1 3,-1 0 10,0 0 11,5-1-9,-2 4 6,4 0-4,-2 0 3,1 2-7,3-1 5,-4 1-5,-1-2-4,1 3-2,4-3 4,-6-2-2,-2-3-8,-2 0 10,1-14-11,0-2 0,-3-2-3,0 0-4,-5-4 3,1 1-3,-4-6 3,-1-3 1,-1-3 0,2-4 8,1 0-3,8-6 6,-2 0 6,4-4-4,0-4-5,2 0 2,1-4-5,4 0-6,-2-5 4,5 0-7,3-3-7,5-6-4,1 0-1,5-3-13,0-3-7,7-1-2,2 1-7,12-11-13,3 5 1,1-2-11,-3 13-6,12-5-6,1-2-27,-1 5 5,4 3-10,-1-1-13,1 3-13,-11 9 2,2-2-14,3 3-24,-4 2-10,-2 1-14,0 2-18,0 3-19,1 2-21,-7-2-26,5-1-37,-2 6-223,-1-2-546,1-3 242</inkml:trace>
  <inkml:trace contextRef="#ctx0" brushRef="#br0" timeOffset="15118.9122">11763 14185 19,'3'-12'198,"1"1"-13,-2 5-13,-1 0-23,-1 3-8,0 3-9,0 0 0,-1 15-5,2 2-3,-4 10-6,-1 5-5,-1 3-10,-2 13-5,-1 2-1,0-1-12,-1 2-7,-4 4-9,3-6 1,0-3-6,5-10-7,-5-2-2,3 0-5,-1-2-2,1-2-7,1-1-2,-1-2-3,-1-7-8,0-3-1,1 1-5,1-8-16,-1 0-17,2-3-29,-2-2-26,1-2-28,2-3-46,4 0-36,-8-10-26,4 3-124,3-5-353,0-5 156</inkml:trace>
  <inkml:trace contextRef="#ctx0" brushRef="#br0" timeOffset="18676.2329">11748 14207 95,'0'0'124,"7"-2"-1,-4-1 5,-3 3-7,6-2-9,-4-1 2,3 1-6,-1 0-6,-4 2-3,8-1-6,-1 0-1,-2-2-9,3 4 1,1-2-10,1 1 2,0-1-6,3 2-3,-2-1-4,5 0-1,2 0 0,-1 0-4,1 0 2,4 0-6,2 0-2,4 0 0,1-3-3,1 3-1,0-1 0,4 0-3,-1 1 6,3 0-8,0 0 0,1-3-7,3 2 0,1-3-2,10-1-4,-1 3 1,-14-3 6,16 3-1,1-5 3,0 3-4,-4 0-1,2 0-1,-11 2-7,18-1 5,-5 3-8,2-3 2,2-2-2,-1 1-4,-2 4 1,-2-2 5,2 1-10,-1-1-5,-3 1 3,2 1-1,2 0 1,-4 1-6,2-2 2,1 1-2,0 1 1,0-3-1,-2 1 1,3 2 0,-3-4 0,1 5 6,-1-2-10,-11-2 2,11 0 6,-13 0-6,16 1 1,-17-1 0,0 2 3,19-3-2,-19 1 2,4 0-3,-2-1 13,-1 3-14,3-2-2,-2-1 3,-1 3-4,4-2 3,-4 2-3,16 0 2,-4 0 8,-16 0-10,5 0 0,-2-1 1,1 1-3,-2 0 0,1-1 2,3 0 1,-1-1-2,-1 4 7,-1-5-1,-1 2 0,15 0-2,-14 1-1,-1-2 1,0 1 10,0 2-5,4-2 0,-4 1 1,5-1 0,-3 1 6,2 0-8,0-3 4,-1 4 5,-1-2-5,2 0 2,0-1-2,-3 2 2,1-1-2,0-3 4,2 3 4,0-2-5,-1 3-2,14-5 4,-3 2 3,-10 1-6,-1-1-1,12 2 2,-14-2-3,14-1 3,-13 0 2,3 4-3,9-1-3,-12 1-2,0-1 0,1-1 2,1 2-2,-3-1-2,2 0 4,-4 1-3,4-3 4,-3 2 1,0 1-6,1-1 3,0 2-3,1-2 3,-2 1-4,0-2 2,0 2-11,1 0 6,-1-1 14,-1 1-16,0 0 12,0-1-16,-2-1 5,5 2 1,-5-1 5,4 1-6,-4 0-1,-1 0 4,3 0-5,-3 0 1,-1 0 0,2 0 1,-2-3 0,-1 1-6,1 2 5,1 0 0,-1-3 1,0 2-1,2 0 2,-1-1-4,4 0 1,-4 1 3,3-4-1,-1 5-4,1-2 7,1-1-12,0-2 5,-1 3 6,5 0-8,-3-1 5,1 2-1,-2 0 0,1-2-2,0 1-7,-2 0 7,1 2 2,-1-3-1,-1 1-1,2 1 2,-1 0 0,-2-2-4,3 0 2,1 1 1,1 0-5,-1 2 6,2-3 3,0 1-8,1 0 5,13-1 0,-15 1 0,16-3-3,-15 5-4,12-1 6,-13-3 0,-2 3 3,1 0-1,4 0-7,-5-1 6,0 0-4,1 2 4,0 0 1,-2-3-3,1 3 3,0-3 2,2 1-3,-1 2 2,-1 0-3,-3-4-4,3 1 6,1 3-3,-1-2 1,2 1 2,-4-1 3,1 0 2,1 1-2,-3-1 10,2 2-2,1-2-14,-3 1 12,1 0-8,-2-2 3,-2 3-3,-1-5 1,-8 2 7,9 3 2,-3 0-2,-6-1-4,1 0 1,5-2 3,-5 2-2,0-2 3,6 2-4,0-2 2,-1-1 3,2 3-9,-9 1 9,2-3-1,8 1-7,-2-3 3,0 3 2,-6 2-1,-2-2 0,3 0-11,0 1 6,0-2 1,-4 3-2,3-2 4,-3 2-3,-1 0-2,0 0 5,-1-3-9,-2 6-1,-3-3 2,1 1 0,0-2 6,-5 1 0,5 0-3,-2-3 8,-2 6-2,-1-6-2,-8 3 5,10-2-1,-10 2 7,14 1-1,-14-1 5,0 0 0,10 0 0,-10 0-1,0 0 3,8 1-4,-8-1 0,0 0 2,0 0-7,0 0 6,0 0-6,0 0 3,0 0-3,0 0 1,0 0-2,0 0-3,0 0-4,0 0-1,5 4 6,-5-4 2,0 0-9,-7 4 7,5 1 4,-2 0-15,3 2 4,-3-3-2,0 1 0,-2 3 2,-3 1-3,5-1 2,-2 3 0,-2-1-1,3 2 1,-3-2-1,1 4 6,0-1-8,-3 3 0,0-1 2,1 0-4,0 3-3,1 0 13,-3 6-7,1 0 0,-1-2 0,1 1-4,0-5 0,0 5 1,1-5-2,-4 6 0,4-3 15,1-5-9,-2 1-5,5 3-3,-3-4 4,2-1-3,0 1 11,-1 1-2,-2-3 2,4 2-2,1 0 1,-1-1-2,-4 2-6,4-3 0,-3 1 3,3-1 0,-5 2 1,5-1 3,-1 1-3,-1-1 2,3 3 6,-3-3-5,0 0-2,4 1-2,-4 0 3,3 0 6,0 0-7,0-3 3,1 3-7,-2-3-1,2-1 0,1 1 8,0-1-7,1 0 0,-3-1-3,4 0 7,-1-2-5,-2 3 2,1 0-3,-2-2 0,3-2 12,1 3-8,0-1 5,-3-3-6,2-2-1,0 2-1,1 0 1,0-2 9,-4 0-5,4-1 1,0-1-5,0 2 3,0-5-5,0 5-5,0-5 6,0 0-3,-3 5 2,3-5 5,0 0-2,0 3 0,0-3-1,0 0-4,-1 4 7,1-4-1,-1 4 0,1-4-2,0 0 0,0 0 3,0 5-10,0-5 5,0 5 4,0-5 2,0 0-2,-3 3 2,3-3-4,0 0 1,1 7 0,-1-7 2,0 0-3,-3 5-2,3-5 0,0 5 5,-2-3-3,2-2-1,-1 6 4,-2-2 1,2-1 4,1-3-3,-5 10-5,4-9 0,-2 3 3,2 1-1,-3 1-3,4-4 9,-4 1-5,4 1-3,-5-1 1,5-3 3,0 8-4,-2-7-1,2-1 1,0 6-1,-2-4-3,2-2 0,-1 3 0,1-3 8,0 0-4,-3 4 3,3-4 1,0 0 4,0 0-11,0 0 5,-6 3 3,6-3-1,0 0-3,0 0 1,0 0 0,-6 1-6,6-1 6,0 0-1,-12-1-2,8-2 3,4 3-4,-10 2 3,3-2-2,7 0 4,-15 0-2,8-2 0,0 4 2,-1-1-4,1-2 8,0 2 3,-1-1-3,8 0-5,-14 0-6,5 0 7,1-1-4,-1 2 0,-2-2 5,-1-1-10,2 2 7,-3-1-5,0 1 9,4 1-8,-5-1 7,0 2-1,0-2-10,1 0 12,-4 1-6,-2-1 3,2 1-2,-1-1 1,0 0 4,-1 0-5,1 0 2,0 0-10,0 3 8,0-1 3,-1-1 1,2-1 0,0 0-7,0 0 10,-3 0-3,-1 3-5,2-3 4,-3 0 0,-5 0-1,4 1-9,4 0 13,-10-1-2,1 2-1,0-2 0,-2 2-1,1-2 2,-1 1-2,-3-4 1,6 1 0,-3 4 2,-1 0-2,0-2 1,2-2-3,-4 2 7,3 2-6,-2-2 0,0 1-5,0-1 7,2 1-2,-1-1 0,-1 1-3,-1 0 8,2 0-5,3 2 2,-4-3 0,4 0 0,1 0-4,-1 3 5,0-3-3,-1 0 2,-1 0-1,1 0-2,-1 0 1,2 0 4,-2 0-4,-1 0-2,-3 0 2,2 0 2,1 0 1,-1 2-6,-1 0 5,1-4-6,-1 2 1,0-1 4,0 2-1,2-1-1,-1 0 2,-2-1 1,1 0-7,0 1 3,-2 0 3,1 0-2,-1 0 2,-2-3-4,0 3 2,2-2-1,-3 4 1,-14-5 1,14 3 4,-15-2-6,16 2 3,-3 0-2,-13 1 0,-1-3 2,13 3-4,-10-1 1,-4 0 2,3-1-2,12 1 4,-14-1-7,14 1 5,-12 0-1,12 0-3,-10-1 1,-3-1 3,2 2 0,-1 2-5,12-1 3,-12-1 2,12 0 3,-13 1 2,-1-1-6,4 0-7,10 2 6,-13-3 9,2 4-8,-1-3 3,12 0-7,0-1 8,-10 1-1,10 0-3,-11 0-3,13 0 4,0-1 1,-13 1-3,15-1 0,1 2 1,-3 0 2,1-1 0,3 1-6,0-2 4,-4 1 3,5-1-4,-3 0 1,4 2-3,-4 0 4,2-1-3,2 1 1,-1-1-1,-2 2 3,4 1-5,-1-3 5,2 0-3,1 1 0,2 0 3,3-1-1,3 3 0,1-3 0,0 0 4,0 1-3,3-1 0,3 2-3,-5-2 6,6 1 0,1-2-5,-3 2-2,1-1 1,-2 0 2,-2 3 0,-1-3 4,0 0-1,-1 0-4,-2 1 1,-1 0 3,2 1-4,-7 1 0,0 0 4,1-2-2,-2 2 0,0 0-7,1-2 6,-2 2-3,0-2 5,1 3-4,0-2 0,-2-2 5,-1 5-7,1-5 7,-1 1-3,4 1 4,-2 0-6,-1-1-1,1 0 3,-3-1 1,1 0-4,-4 3 2,0-2-3,1 1 4,-2 0-1,0 0 0,1-1 2,-2 0-2,3-1 4,-3 1 1,1 2-1,1-6-6,-2 3 4,-1 0 2,4-1-1,-1 1 1,3 0-3,-3-1 0,4 0 2,-3-2-4,3 3 3,1 0 5,1 0-8,0 0 1,0 0 0,2 0 0,-4 0 2,1 1-3,-1 1 1,0-1-2,2 1 0,-2 1 3,1-3 0,1 1 0,-2 2 1,1-2 2,0 2-6,1-1 2,0 0 3,-1 2-4,2-4 2,-2 2 0,1-1-2,2-1 4,0 1-2,0 0 0,-1 1 2,3-2-3,-1 0 1,-2 2-8,3-2 6,-2 1-3,-2 3 0,2-4 6,-3 3-1,3-3 1,-2 1 2,2 2-2,-3-3-5,0 1 8,1 1-4,-1-1 0,0-1-1,4 4-1,-3-2 1,2 1 1,-3-3 3,3 0-5,0 1 4,1 2-7,-2-3 5,1 1 0,0 0 2,5 0 1,-5 1-2,7 0 2,0-1-6,-1-1 0,2 3 10,-8-1-9,7-1 2,2-1 0,-2 1-6,3 2 9,-4-2-8,3 0 9,0-1-6,-2 1 3,0 0 1,3 2 0,-3 0 1,0-3-3,4 1 1,-2 0 0,2 1-7,2-1 6,2 2 3,-5-3-4,-1 1 2,6 2-1,1-3-2,-1 1 0,-2 0 4,2 1-6,2 0 0,-3 1 7,3-5 1,-2 4-2,1-1-1,-1 0-2,1 1 0,2-2-3,-2 0 3,1 1 2,0-1 1,0 0 0,-3 3-1,4-3-1,-2 1-2,1 0 5,0 1-6,0-2 0,1 1 4,3 0-1,-5-1 5,5 1-4,-2 1 8,3-2-13,-1 0 5,0 2 5,2-1-6,5-1 1,-9 2 3,9-2-6,-10 0-3,10 0 4,-4 0-5,4 0 8,0 0-5,-8-2 5,8 2-1,0 0-5,0 0 5,0 0 0,0 0 3,0 0-5,0 0 1,-8 2 0,8-2 0,0 0 3,0 0-8,0 0 9,0 0-2,0 0 2,0 0 3,0 0-2,0 0-2,0 0-1,0 0 3,0 0 2,0 0-6,0 0 3,0 0 4,0 0-2,0 0-4,0 0 2,0 0-1,0 0 0,0 0 0,0 0 2,0 0-3,0 0-1,0 0 7,0 0-10,0 0 3,0 0 1,0 0 1,0 0 2,0 0-8,0 0 3,0 0 3,0 0-3,0 0 1,0 0 1,0 0-4,0 0 1,0 0 4,0 0-1,0 0 7,0 0-12,0 0 7,0 0 1,0 0-6,0 0 5,0 0 4,0 0-8,0 0-1,0 0 0,0 0-1,0 0 0,0 0-3,0 0 2,0 0 5,0 0 2,0 0 0,0 0-3,0 0 6,0 0 3,0 0-2,0 0 3,0 0 0,0 0 4,0 0 5,0 0-6,0 0 3,0 0-4,12-7-4,-7 2 0,5 0-1,2-2-4,0-3-16,8-2-26,1-5-30,1-6-57,4 2-66,-2-7-71,-1-1-93,4-15-394,-3-2-811,-4-3 359</inkml:trace>
  <inkml:trace contextRef="#ctx0" brushRef="#br0" timeOffset="20048.8454">6596 15516 51,'-4'0'157,"-4"0"-16,3 3-8,5-3-10,-6 0-4,6 0-2,-4 2 2,4-2-2,0 0-13,0 0-18,0 0-8,2-9-2,1 5-11,3-5-5,4 2-3,3-5-5,-1 2-10,2-5-3,3 3 2,-2-2-7,-4-2 4,4-4-1,-6 5 3,3 0 2,-4-4 0,-1 4 0,-3-2 0,0 0 2,0 1 3,-3 4 4,1 2 5,-1 0-1,-2 4-2,2 1-8,-1-1-5,-3 2-6,3 4 0,0 0-8,-9 11 1,3 0 0,-3 7-5,-3 10-3,-1 4-1,-2-1-5,2 2 0,0-2 5,1 2-5,-1 0 2,-2 13-2,5-14-3,1 0 0,-3-2-4,3-1 5,0-2 29,0-3 3,3-5-6,-3 2-1,0-5-4,5-4 1,0 0-2,2-1-2,-1-5-3,2 2-1,-3-4 3,3 1 2,1 0-2,0-5 1,1 2-4,-1-2-4,0 0-3,17-13-2,-6-2-1,1 5 1,2-5-12,0-1 14,6-6-7,0 5-1,0-1-4,-2 7-1,-5-1-2,2 2 5,-5 3-5,-1 3 0,0-4-3,-1 7 3,-1 1-2,-7 0 0,11 5 0,-7 2-2,0-2-3,0 6 1,-1-1 3,1 5 2,-4-2-2,1-1-2,2 4 2,-3-1-1,-2-3 1,4-1-10,-2 1-13,-2-3-21,2 1-24,0-3-25,2 1-15,-2-4-18,3 1-12,0-1-21,2-3-18,3-1-2,-8 0-1,13-5 4,-4 0 2,2 0 2,-3-5-98,1 2-291,1-1 130</inkml:trace>
  <inkml:trace contextRef="#ctx0" brushRef="#br0" timeOffset="20333.9209">6859 15753 833,'8'-16'-34,"0"0"17,-2-1 23,-1 5 18,-1 1 2,0 1 17,-2 2 5,0 3-2,0-3-6,1 7 8,-3 1 2,0 0 10,0 0 3,0 0 7,2 16 2,-2-3 8,-3-1 7,1 3-11,-2 2-5,4 2-2,-6-2-7,6-2-2,-4 0-1,4 1 0,0 1-8,0-5 4,0-5-5,4 1 3,-1-3-4,2 1 0,2 0 0,-1-6-2,6 2 0,-1-3-1,5 0-2,3-6-2,-2 1 0,0-2-1,0-3-1,-3 2 2,0-3 1,3-1 4,-4-3-2,-3 3 2,-1-1 2,-4 2 5,-2 0 2,-1 1-3,-2-1-3,-5 1-7,0 1-5,-1 2-9,-1 1-2,-6 0-4,3 4-2,-9 0-14,-1 1-12,1 4-12,-2 0-14,1 2-19,1 1-12,1 4-14,-2-2-22,5 4-26,4-2-24,1-4-45,0 4-38,3-1-161,0 1-422,4-2 186</inkml:trace>
  <inkml:trace contextRef="#ctx0" brushRef="#br0" timeOffset="21211.6802">7197 15676 118,'4'-3'177,"-1"1"-17,-3 2-13,0 0-9,7 8 0,-4-1-3,-3-1-8,1 5-6,-1-2-7,-1 5-7,0 1 1,-2 0-8,-1 1 3,2-5-5,0 3-6,-1 1-4,1-4-7,1 2-3,-1-6-3,0 0 1,1 1-2,0-4 0,1 1 4,0-1 3,0 0 1,0-4-3,0 0 0,6 1-12,-6-1 1,10-6-12,-3 1-1,2-3-7,3-4-6,2 0 0,2-5-6,-3 6-2,1-2-3,2-1-3,0-2-6,-2 5-2,0-2 2,4 6 1,-8 0-6,-1 3-4,-4-1-2,1 5 6,0 0-1,-6 0 8,7 6-1,-4 0 0,-3 4-3,1-1 5,-2 3-3,1 2-5,0 1 3,-5 2 2,2-5-8,1-1 0,0 0-4,0-1 2,-1 1 0,1-4-2,2 1-2,0-3-6,-2 0 6,2-1 1,2-1-4,-2-3 1,5 4-4,-5-4 2,12-7-4,-1 3-6,-1-1 4,5-5-8,1-4 2,-1 2-3,8-5-1,-1-4-1,1 3 1,-8 4 2,-2-1 4,4 3 1,-5 0 0,-4 7 0,1-3-3,-4 4 0,-2 2-3,1 2 2,-4 0 3,0 0 1,6 10 1,-8-1 1,0 1-2,-1 1 9,-1 1-8,0-1 5,2 1-7,-3-2 2,1 2 4,0-1-4,3-1-4,0 0-2,-1-3-20,2-2-25,0 2-19,0-3-22,3 1-19,1-1-25,2-3-21,3 0-19,0-2 13,4-1 3,5-3 12,1-2 21,-2 2 10,2-4 14,-5-2 12,0 0 10,1-3 7,0 1 28,-2-3 17,-1 3 23,-1 1 23,-1-1 34,-1 5 17,-2 0 12,-2 3 14,0 0 5,-2 2-1,-1-1-4,-2 4-6,0 0-4,0 0 4,0 0-8,-5 13 3,-1-6-9,0 2-5,0 0-8,1 0-2,0 2-4,1-1-4,0 0-7,3 0 0,-2 0-2,1-4-8,2 2 2,2-1 0,0-1 2,-1 0-6,1-4 2,4 3-5,0-3 3,3-1-2,1-1-3,0-1 3,2-1 11,1-3 2,-2 0 4,2 1-2,-3-3 24,4-3-6,-5 3 6,1-3 1,1-4-7,-2 6 6,-4-4-5,0 2 8,0-2-8,-3 2-1,-2-1 2,-2 1-8,-3-3 2,0 3-11,-2 1 0,-3 2-31,-1 0 21,-2 4-5,-1-1-6,1 4 2,-6 0-1,1 4-6,1 0-6,1 3-14,-1 2-25,2-3-14,0 4-23,7-3-32,-5 3-27,7-2-31,-2 1-28,3 0-29,5 0-29,2-5-38,3 5-39,1-4-167,4 1-525,4-3 232</inkml:trace>
  <inkml:trace contextRef="#ctx0" brushRef="#br0" timeOffset="21949.2136">8376 15678 141,'6'-12'225,"-2"4"-9,0-3-3,-4-3-11,1 8-12,1-5-7,-4 7-15,-2-5-13,-1 4-15,-1 2-11,-3 1-14,-3 2-13,-4 3-6,3 2-7,-5 2-5,1 3-8,-2 2-2,1 1-4,-1 5-7,-1 0-7,7-6-7,1 2-4,1 0-6,4-4-2,-1 2-4,5-3-3,0-1-4,0 2-1,3-3-2,0 0-1,0-2-8,5 1 1,-1-4-1,6 2 0,-3-1-4,4-3 1,0 0-2,3-2 1,0 1-8,-1 0 3,-3-3-4,7-3 5,-4 2-6,-1-2 2,4-1 0,-2-1-1,-5 0 4,4-3 0,-8 2-1,5-2-1,3-3-1,-8 3-1,1 3 5,0-1 3,-2 4 5,-2-5 4,-1 6 1,1-4 5,4 4-1,-6 2 7,3 1 1,-1-3 1,-2 5-5,1-5 2,-1 5-7,0-4-4,0 4 2,0 0-4,0 0 1,-6 13 2,0-6 2,3 4 2,-6 6 8,2-1-2,-3 6 11,-1 3-11,-1 3 13,-2 0-3,1 4-2,-3 0-4,-2 11 4,-2 1 10,1 3-1,5 0-1,-1 3 0,2 5 17,-3 0 6,1 1 7,-7 29-1,1-7 0,9-21 0,1 1-6,-6-2 8,7 2 0,-4 0 2,1 2-9,-6-4-1,0-1-7,-1-1-3,-1-5 0,1-2-25,-3-2-2,-1-2-3,7-12-2,-6-4-1,6 0 1,1-3-2,-2-5 3,7-7-4,1 0 2,1-4-4,2 1 2,0-1 2,0-3 2,0-3 2,0 0 2,-2 1-9,-2 1-1,0-4-2,1 0-3,-4-3 5,1-1-5,-4-1 2,0-3-9,1 4 0,-3-4 5,-3-4 1,-4-2-3,6 1 0,0-3-3,2-2 2,-1-2-2,6 3 4,-2-6-4,3-3-4,4-3-2,2 3-1,-2-3-2,8-3 4,0-14-6,4 0-2,1 11 0,9-14-11,2 3-6,7-5-6,3 0-4,5 0-9,-1-5-11,19-17-11,-13 23-11,25-15-19,-2 2-8,-14 27-7,5-3 2,0 3-6,0 7-8,1 2-9,-4 5-18,-13 8-12,1 0-24,-1 3-28,-3 4-34,0 2-34,-3-1-43,-8 3-225,-2 0-590,3 1 261</inkml:trace>
  <inkml:trace contextRef="#ctx0" brushRef="#br0" timeOffset="23091.1571">8640 15716 171,'0'0'174,"0"0"-12,0 0-13,-11 16-7,11-16-14,-2 9-1,2-3-12,0 0-9,0-1-6,2 0-5,-2-5-9,1 9-3,3-6-8,0-1-4,-4-2-10,9 1 3,-9-1-7,15 0-6,-15 0-5,15-5-6,-5 2 1,-3-3-5,3 0 1,1-2-4,-2 2 7,-1-2-2,1 1 5,-1-3 1,-3 0 2,1 3 1,-2-1 4,-1 1 1,-3 1 0,1 1-6,-1 5 5,0-10-10,0 10 0,0 0-11,-13-1 1,13 1-5,-18 9-6,8-2-1,-2 6-1,-2-2-1,3 4-2,-2-1-3,2 1-1,2 1 0,-1-1-5,4 2 4,3-2-4,-1-6 7,4 3-4,0-2-3,4-1 2,-2 0-1,2-4 1,5 0 1,2 0-4,2-2 5,4-1-5,4-4-2,0 2 2,6-5 2,-5 1 2,6-4-5,-9 1-4,8-3 2,-4-2 1,-6 0 0,-1 2-3,3-2 4,-5 0 6,1-2 4,-3 2 11,-2 4 3,-1-2 9,-1 3 8,-2 0-1,-2 2 8,-1 0-3,-3 5-8,10-4 1,-10 4-6,0 0-4,0 0-1,0 0 2,0 0-4,-13 18 2,6-7-2,4 0-1,-6 4-4,0-3-2,0 5 1,5-3-8,-1 2 2,0-5-1,2 1 9,-2 1-16,3-3 3,2-1-3,-2 0 4,2-2 7,2 1-1,-2-8-3,4 8 8,2-4-8,-6-4 8,13 2-11,1-2 4,-14 0 0,24-6 1,-10 1-8,5-2 1,0-2-5,0-2 1,-1 1-2,7-3 6,-8 0-4,-1 1 3,8-5 12,-6 7-21,-1 0 3,-7-2-2,4 5-6,-5 2 5,0-2-4,-4 4 3,-5 3 1,0 0-4,0 0 2,0 0 12,13 10-14,-13-10 7,-2 17-7,-1-9-1,1 5 6,0-3-10,0 3 9,-1-1 1,3-1-7,-4 0 15,4-2-10,0 0-3,0-9 4,1 13-7,2-6-11,0-2-4,1-1-9,-4-4-10,11 5-10,-11-5-9,19-2-11,-19 2-11,21-4-1,-9-1-1,7-2 2,-1 1 1,0-4 3,-1 1 8,-1-1 6,-1 0 6,5 1 5,-7-3 3,-2 5 9,0-1 1,-2 1 10,-2 4-1,-1 1 10,-1-1 3,-5 3 0,5-4 10,-5 4 9,0 0 9,0 0 0,-1 15 1,1-15 2,-8 17 4,3-8-2,1 1 3,-1 0-5,0 0 2,1-2-1,1 0 2,-1 0 4,4-2-11,0-6 4,0 12-3,0-6 4,0-6-2,7 8 0,-2-5 2,2 0-8,-7-3 2,19 0 2,-5-3-8,-3 1 7,3 0-1,5-5-1,-6 2-3,-1 0 2,2-3-2,1-1-5,-4 1 9,-1-1-4,-2 1 7,-2-2-2,0-1 10,-6 1-4,2-1-4,-2 1-4,0 1 5,-2-2-6,-4 4 1,-3-3 1,-1 3-5,1 2 3,-5-2-6,2 3 3,0 1 0,-1 2-15,0 0-7,1 2-7,12-1-9,-23 3-20,14 2-15,-1-1-20,3 2-23,-2-1-33,1 1-27,4 2-35,0-2-29,4-6-157,-2 7-424,2-7 187</inkml:trace>
  <inkml:trace contextRef="#ctx0" brushRef="#br0" timeOffset="23830.0238">9892 15736 84,'3'-4'244,"4"1"0,-7 3-19,6-7-18,-6 7-20,0 0-14,0 0-4,0 0-12,0 0-10,-16 28-5,9-15-13,-2 1-7,-5 1-10,5 1-8,-2-1-11,1 0-8,1 1-4,2 0-15,0-2-3,5 2-9,-3-4-2,3-1-4,2-2-10,2 1 2,3-4-5,0 0 0,4-4-8,1 3 0,3-4-5,5-3-2,-1-3-1,3 0-4,-2-1-3,-1-1 2,8-7-2,-9 3 0,2-2-3,0-5-5,-1 6 6,3-7-3,-3 6-3,-4-1 4,1 1-2,-5 1-1,0 2 2,-3 2 1,0 0 1,0 0 2,-4 3-3,-2 5 0,3-4-3,-3 4 2,0 0-4,0 0 6,0 0-7,-18 22 4,5-11-1,7 0-4,-6 1 5,-1 0-5,6 2 0,-2-1 2,2-1-3,4-3 5,-3 1-4,4 0 0,-1-2 0,5-2-6,-2-6 3,1 11 0,3-7 1,2-1 0,7 0 1,-4-1-3,2 0 6,5-4-5,-2-1 1,1 0 9,3-3-11,-1-1 4,11-2 1,-9 2-1,-1-2-3,7-1 2,-2-5-3,-6 4 5,7-6-2,-1 2 0,1-2 8,-5-1-9,5-1 0,-5 0 0,-1 1 2,-3 2-2,-2 2-2,-2 0 6,-1 2-2,-3 2 9,-3-1 2,2 1 9,-2 4 1,0 1 8,-3 0-2,-1 5-8,4-9 0,-4 9-4,0 0-1,0 0-1,0 0 10,0 0-10,-24 15 1,17-7-4,1 1-5,-1 0 3,1 0 2,1 2-3,1 1-1,1-3 3,2 4 1,0-2-3,0-1 0,-1-1 3,0 4 1,4-3-5,0 1 1,0-1 1,-1 1 2,1-2 2,-1 1 1,2-1 2,-1 1-1,-1-5-3,2 3-1,-2-4 3,3 3 4,-4-7-8,3 10 6,-3-5 2,0-5 6,1 9-2,-1-9 7,0 0 2,-4 12-6,-1-10-2,1 3-2,4-5 3,-11 7-3,4-4-4,-3-2-3,-2 4 4,2-2-5,-5 0-5,3 0-21,-6 0-27,1-1-34,-3-2-35,-2 2-35,-7-2-33,1 2-28,-2-3-43,-5 1-53,1 1-203,-2-2-545,0 0 242</inkml:trace>
  <inkml:trace contextRef="#ctx0" brushRef="#br0" timeOffset="24648.8786">6646 15036 5,'6'-2'277,"-2"-1"-7,-4 3-15,7-2-18,-7 2-22,0 0-9,0 0-12,0 0-10,-7-9-15,7 9-17,-10-1-6,10 1-14,-13 1-9,13-1-10,-18 6-1,9-1-7,-8 4-8,-1 1-7,-7 5-5,-3-1-3,-2 2-5,-4 4-4,-12 3-8,-4 2-9,4 2-1,-1-8-9,13 1-4,-2-6-4,0 2 3,1 1-24,8 0 16,1-8-2,2 5-5,7-1-6,1-5 8,5-1-10,6-2 1,-3-2-6,4 4 1,-2 0-3,4 0 1,0 0 2,1 3 3,2 0-4,-1 3-7,4 3 2,0 1 0,-2 1-4,2 9 5,-2-7-4,-4 6 8,2 2 2,-6 0 2,4 2-5,-4-1 4,1 2 4,-4-2 3,0 0-1,-1 0-1,-2-1-2,-1-2 5,7-7-9,0 4 5,0-6 5,-1-1 2,2-4-10,0-1 1,2-1 2,2 3-3,-1-4 7,1-1-33,1-1 31,1 3-2,-2-3-29,1-2 36,3 2-12,-1-2 1,3 3 4,3-3-9,1 3 4,1 0-1,7 1 0,1-1-4,1-1-3,8 0-1,3 0-29,0-5-22,4 1-36,0-1-30,5-1-29,1 1-33,14-1-31,2-4-45,1-2-39,0 2-265,1-4-600,2-1 266</inkml:trace>
  <inkml:trace contextRef="#ctx0" brushRef="#br0" timeOffset="25622.8637">9683 15262 59,'0'-5'170,"0"5"-16,4-5-13,-1 3-20,3 0-5,3-3-8,4 4-21,6-1-6,2-2-3,10 1-14,5-2-2,0 2-8,2 1-6,16-2 2,-14 4 1,10 0-23,-9 0 10,-1-3-1,-5 6 1,-4-3-2,5 0-2,-4 2 1,-4-2 0,-1 0 1,-6 0 2,-1 2 1,-3-2 9,1 0 0,-1 0-1,-3-2 4,-1 2 3,-2-1 5,1 0 0,-3 1 3,-1-3-2,3 3 0,-6 0-3,2-1-2,0-2-8,1 3 1,-1-1-7,0-1-1,1 4-8,-8-2-1,11 0-1,-4 0-4,1 1-4,0-1-2,0 0-3,1 3 2,-3-2-4,2-1-3,1 3 3,0-1-4,-4 2 4,4-1-5,-2-1 2,2 4-2,-2-4 3,2 2 2,-3-1-1,-2 2 6,1-1-7,0 1 4,1-1-1,-2 4-3,1-3 9,-1 3 0,0 2 4,1 0-2,-1 0 7,2 7 4,-2-1-4,-3-4 0,2 4 2,0 4 5,-3-2-1,0 3 4,0 6-2,-4-4-3,1 5 1,-2-2 2,-2 3-1,4-1 1,-4 3-2,2-5-5,-1 1 2,-3 1-1,3-2 0,-1 2-2,0-2 0,-1-2 0,3 1-1,-2-7 1,4 2-8,-4-3 0,3 8 1,-1-7 2,2 2 12,1-2-9,-2 3-4,1-6-2,4 2-1,-2-1 4,1 2-8,-4-2 4,4 0-2,0 0-1,0-2-1,0-2-2,0 0-7,2 1 5,-2-4 3,-2 1-6,4 0-1,-4-2 0,2-2-2,0 1 6,0 0-10,0-2 9,0 0-9,0-2 15,0 3-4,0-3-15,0-3 4,0 4 0,0-4-2,0 0 1,0 4 11,0-4-11,0 5 8,0-5-5,0 0 5,0 0-4,0 0 6,0 0 6,0 0 4,-7 4-1,0-1 7,0-3-27,-4 2 13,-3 1-1,-5-1-6,1-1 1,-5 0 10,-3 4-9,-3-2-10,-1 1-24,2-1-33,6-3-29,-7 2-30,9 1-11,2-3-44,-3 3-45,3-2-56,6-1-54,-7 4-239,6-3-612,-5-1 272</inkml:trace>
  <inkml:trace contextRef="#ctx0" brushRef="#br0" timeOffset="28801.3716">8859 16576 96,'12'-6'112,"-8"4"-5,1-4-6,0 3 3,2-2 3,-1 0-3,1-2-2,0 0-1,0-2 4,-2-1-7,1 0 1,1-1-11,-4-1-2,2 2-4,-1-7-3,-4 0-6,0 0 0,0 0 0,-4-1-7,1-2 3,-4 1-7,1 3 1,-4-1 3,2 2-3,0 5 0,-2 1-9,-1 4-5,0 2-2,-1 6-5,-2 2-1,-4 3-9,-6 13 4,4 0-6,1 6 4,2 5-9,-2 14-1,1-1 0,7-11-2,3 0-5,2 1 2,2-4-5,0 0-1,1 2 0,-1-6-1,0-2-2,2-6-2,-2-2 2,1-2-1,-4-3-3,1-1 2,0-4-3,-2 1 1,2-6-3,-4-1-3,2-1 1,-4-5-4,1-1 0,-2-5-3,-4 1 2,4-2 5,1-2-2,-2-6-1,3 6 5,1-1 6,4 4-1,-1 5 9,1-3-1,1 3 1,2 1-3,2 3-5,-3 0 5,4 2-6,0 0 2,-5 10-3,5-5 2,1 7 0,2-1-5,0 3 3,3 2 0,-1-4-3,0 5-2,0-8 4,6 9 1,1-4-5,1 1 12,3-5-8,0-2 3,3 1-4,3-2 0,3-1 1,7-2-1,3-7-2,-1 3 3,2-1-1,1-4-1,0-1 1,-3-2-3,4-1 7,-5-1-9,-1-2 0,-5-2-3,-1 1 3,-2-4 0,-11 5-2,1-2 1,-1-1-2,-4-4 5,0-5-4,0 7 3,-3-7-2,-1 4 5,-4 3 0,-1-1-2,-1 1 0,-1 6 9,1-1 0,-1 5 9,0 0-6,-2 1-2,-2 4 2,0 2-6,6 0 1,-15 5 3,5 2-7,-3 4 3,1 0-2,-2 2 1,-1 1-4,3 0 2,0 3-1,0 0-1,1-2 1,1 1 0,1 0 2,3 0-2,1-2-4,1-4 1,3-2-3,-2 1-1,4-1-3,1-3 0,1 2 0,1-2-1,3-3-1,4-2 1,1 0 2,-2-3-4,5-1 3,-2-1-2,4 0 1,-3-5 0,-1 1 1,-1 1 1,0-2-2,-1-4 1,-2 6 5,3-5-5,-6 2 2,-1 1 2,0-1-3,-3 4 4,0 0-1,-2 2 6,3 0 2,-3 1 0,0 0-1,1 0 8,-1 4-11,0 0 1,0 0 3,0 0-5,-13 9 2,6 1 1,5-3-1,-2 3 0,-1 1-7,1 0 3,4 0 2,-1-2-2,1 2 4,1-2-5,2 1 7,-3-5-6,1 1 4,3-1 0,-1 0-3,3-1 4,0-2-3,2-1 2,2 0 0,0-5-2,3 1 7,4-4-7,1-2 0,0 2 0,-3-4 0,0 4-3,1-7 2,-2 2 0,0-3 3,-1 2 0,-2-1 0,3 1-3,-7 5 4,2-4 7,-3 7-1,-2-3-1,-1 4 3,0 1-2,0-1-1,-3 4 3,2-2-4,-2 2 4,0 0 3,0 9 0,0 3 4,-4-5-7,0 4 4,-1 0-2,-1 6-1,1-7 3,1 2 0,0-1-1,-4-1-6,7 0 3,-4-2 2,-2 0 0,5 0-6,-3-3-2,5-2 4,-2 2-4,2-5-3,-2 7 5,0-4 2,2-3 2,0 0 3,0 7-4,0-7 1,0 0 0,0 0-1,0 0-3,15-15 4,-7 6-1,1 1-4,1-6-2,3 1 4,-2 1-3,6-3-4,-4 0 4,3-1-3,0 5 0,-1 0-2,-2 1 6,-3 6-6,-1-3 3,0 5-3,-4 1-1,1 2 5,-2 3 19,0 1-9,0 5 11,-2 2-12,-2 4 2,2-1 8,-2 2-8,-4 2 13,4-2-8,-2-2 3,2 2-11,-2-1 7,2-3 3,-3-4 2,3-1-5,-1 1-6,1-2 0,0-1 3,0 1 1,0-7-2,1 7 1,-1-7 3,5 2-4,-5-2 1,0 0-6,15-9 0,-9-1-5,5 0 3,2 0-3,2-2-1,0-4 6,2-3-8,0-2 7,0 0-4,-4 7 1,2 2-1,-2 0-4,-4 3 2,1 2-2,-4 1-1,1 3 1,-2 1-2,-5 2-5,9 2 11,-4 2-7,-1 7-1,-1-1 3,-1-1 9,2 7-8,-3-5 1,3 1-6,-4 2 4,2-3 4,3 6-3,-1-8 4,-3 3-6,4-3 11,-2 0-14,2-1 7,-1-3 5,4-1 3,-2-1-11,2-2 1,3 0-1,3-3 7,-1-1 1,5-3 1,1 1-7,-1-5-2,2-2 3,-5-2-2,3 4 1,-4-4-7,1 1 7,-2-1-3,-2-1 0,1 0 3,-5 1 0,1 0 0,-4 4-4,1 0 4,-4 6-2,2-1-7,-5 0 3,2 5-6,0 0 9,0 0-8,-23 9 2,9 1 7,-1 2 10,0 1-14,-6 5-1,5-5 1,-2 7-2,5-6-4,3 3 10,1-1-5,4-6 1,0 1-4,1 0-4,3 0-8,1-5-3,1 4-8,5-5-3,3 3-2,3-4-8,1-3-17,4-1-14,3-2-33,1 0-30,2-3-33,-1 0-46,6-5-37,-1-1-41,-7 3-185,6-6-520,-2-3 231</inkml:trace>
  <inkml:trace contextRef="#ctx0" brushRef="#br0" timeOffset="29433.6954">10559 16269 114,'7'-4'175,"-6"1"-6,2 0-2,-3 3-1,0 0-11,2 12 2,1-2-7,-7 7-2,-1 0-2,-4 7-8,-1 7-5,1-4-3,-5 7-3,2-3-13,1 1-6,-1-1-4,4-2-15,-2 1-1,4-7-8,2 2-8,4-9-5,-3-3-7,2 3-2,2-6-10,2 0-1,0-3-3,0-4-4,3 4 1,1-3-7,2-3-1,0-2-4,2-1-4,1-3-1,5-2-7,1-2 2,-4-2-2,-2 1-3,4-3-2,-3 0-3,1-1 2,-2 0-3,-3 4 7,-2-1-8,0 2 10,-2 2 0,-1 1 0,-1 1 4,1 2-5,-4 3-3,0 0 3,0 0-2,0 0 4,-4 14 0,1-7-2,-2 5 1,0-2-2,0 2-4,-1 4 1,3-5-1,0 0-1,2 0-4,1 0 2,0-3 1,1-1-7,2-1 7,-2 2-7,6-3 7,-1-2-3,2-2-3,3 1 5,1-4 5,0-1-7,1 0-8,4 0 7,1-6-5,-2 4 0,0-4 1,2-2 1,-5 0 2,3 1-5,-6 1 7,0-4 0,-1 1-6,3 5 5,-4-3 1,-1 3 17,-3 2 9,-3-1-1,2 3 10,1-2-2,-4 5-2,0 0-4,0 0-1,0 0 7,-10 12-2,3 3-1,-2 1 1,-5 10 10,-3 4-1,2 1-2,-3 2 5,2 0-3,-7 22 6,5-4-1,-1 2 3,-2-2-3,3-2-1,2 1-2,2-3-2,-6 0-9,5-3-2,-1 5 0,6-14 3,0-3-4,-2 0-3,-1-5 16,3 1-8,-2-6-6,3 4-6,2-8-1,4-6-3,-2-2 1,1-1-12,0-3-15,1-1-17,0-4-45,-2 2-42,5-3-47,0 0-52,0 0-45,-2-22-40,4 3-69,-2 2-268,7-10-680,-4 0 301</inkml:trace>
  <inkml:trace contextRef="#ctx0" brushRef="#br0" timeOffset="29647.7229">10460 16629 27,'-7'-6'213,"2"0"-8,3 4-14,2 2-20,-5-10-14,5 10-17,0 0-15,7-7-11,0 3-9,3 0-12,9 0-6,0-1-12,11-2-7,0 5-6,0-6-10,7 0-17,-5 3-15,3-3-28,2-1-21,1 1-20,0-2-30,0 0-8,-1-1-22,-2 3-23,-2-2-110,-3-1-261,-2 1 116</inkml:trace>
  <inkml:trace contextRef="#ctx0" brushRef="#br0" timeOffset="29863.8794">11188 16316 83,'6'-10'131,"0"2"9,0-1 0,-2 6-1,-4 3-9,4-8-9,-4 8 2,0 0 2,0 0 15,0 0-3,0 27 8,-6-1 3,-4 4 4,-2 2 2,-1 20-6,-3-3-1,2 0-2,0 3-3,-2-1-12,-1-1-12,-2-3-5,0 1-9,3-2-10,-2 0-10,3-12-7,4-2-9,-4-1-13,2 0 3,-1-4-16,1 3-18,0-9-27,2 1-26,1-8-30,-1-1-31,6-4-23,1-4-22,0 1-24,4-6-37,0 0-36,0 0-4,0 0-149,0 0-415,15-28 184</inkml:trace>
  <inkml:trace contextRef="#ctx0" brushRef="#br0" timeOffset="30091.1807">10957 17022 876,'15'-27'-35,"-4"-2"33,4-1 28,-1-3 22,-2 2 36,3 4 3,-1-1 7,-2 0 11,0 1 14,5 4 7,-8 6 3,4 0-1,0 2 4,-1 2-9,1-1-2,1 2-2,1 2-4,-2-2-10,1 6-8,-1 2-8,1 0-9,-2 1-5,-3-1-11,4 3-6,-13 1-7,18 3-2,-9-1-6,-4 3-6,-1 0 1,-4-5-7,1 11 0,-3-4-13,-1-1 5,-3 2-2,-4-1-7,-1-1-16,-3 5 8,1-5-13,1 0-14,-2 1-10,-1-2-19,1 2-16,2-2-21,-2 0-18,5-1-8,0 0-25,0 0-14,9-4-27,0 0-37,0 0-144,0 0-390,0 0 173</inkml:trace>
  <inkml:trace contextRef="#ctx0" brushRef="#br0" timeOffset="30456.6774">11375 16616 68,'0'0'200,"0"0"-10,0 0-14,0 0-6,14 7-12,-14-7-17,0 0-8,5 6-5,-5-6-13,0 0 0,8 4-4,-8-4-10,9 3-7,-9-3 4,19-2-11,-19 2-4,14-5-3,-3 5 0,1-6-5,2 3 1,-5-1-2,1-2-6,0 2 11,-5 1 0,0-2 5,0 1 5,-5 4-1,8-6-11,-8 6 1,2-4 1,-2 4-15,0 0 5,0 0-13,0 0-5,0 0-6,-32 6-5,19-1-1,1 3 0,-4 1-18,-2 1 5,5 1 0,-1 0-4,-1-1-2,4 3-6,-1-1 2,4-3-5,1 2-4,2-3-6,1-1-8,1 0-3,3 0-4,0-1-7,3 1-1,3-3-2,0 2-10,4-4-2,3 0-19,-1-4-11,0 2-12,7-1-17,-1-1-10,0-4-13,1 1-19,-2 0-14,3-1-22,0-1-27,-2-1-16,1-1-165,-6-2-411,-2 5 183</inkml:trace>
  <inkml:trace contextRef="#ctx0" brushRef="#br0" timeOffset="31086.0144">12482 16704 154,'-8'-3'327,"0"1"8,0-2-24,2 2-19,0-1-11,-1 3-13,7 0-18,-6-3-32,6 3 5,0 0-24,-8-3-2,8 3-15,0 0-16,0 0-12,13-6-22,1 2-3,6-2-11,12-6-8,6 1-9,16 0-8,4-3-2,1-3-2,5 0-13,24-5-5,-28 5-1,26-7-6,-28 7-10,1-1 8,-6 1-5,0-2-11,-6 0 6,-14 6-7,-2-2 0,-2 2-4,-8 5-1,-1-1-1,-6 0-14,-2 1 12,-1 3-6,-3-2-2,-2 5-2,-2-3-2,4 2-1,-8 3 4,5-5-8,-5 5-3,5-4-4,-5 4-5,1-5-21,-1 5-5,0 0-8,0 0-28,-12-3-20,12 3-36,0 0-32,-24 8-34,15-6-48,0 2-35,-3 1-46,1-2-43,0 4-272,0-2-671,1 0 297</inkml:trace>
  <inkml:trace contextRef="#ctx0" brushRef="#br0" timeOffset="32004.5632">13689 16230 40,'7'-10'255,"-1"3"9,-1 2 0,-3-2-6,3 4-22,-2-1-23,-3 4-20,6-3-15,-6 3-18,0 0-6,0 0-7,0 0-18,5 9 5,-3-4-17,-1-1-7,-1-4-5,1 7-5,-1-7-4,1 6-3,-1-6-6,3 3 6,-3-3-8,0 0 8,0 0-5,0 0-5,0 0-5,0 0-6,26-13 1,-17 6-4,-2-7-3,5 0 5,-3-1-4,0 1 1,-2-1 0,5-2-6,-5 0-1,1-1-2,0 0-6,-2 1-7,-1 0-1,4 0 1,-2 3-2,-4 4-2,1 1-2,-3 2-4,2 1-9,-2 3 0,-1 3-5,0 0 1,0 0-3,0 0-4,0 0 0,-14 18-5,5-4 2,2 3-3,-2 5 3,4-5 1,-2 7-10,0 0 5,3 0-3,3 3 0,2-11-1,1 1-3,3 0-3,1-1-1,2-6-2,3 1-5,5 0 6,-2-4-11,5 0 0,0-5 0,2-1-4,1-2 6,-3-6-1,2 2-2,-2-3 9,-1 1 0,3-10-7,-7 3 6,0 2 7,1-3-5,0-10-1,-1 4-2,-1-3 8,-6 7-3,2 0 0,-3 1 3,2 5-3,-5 0 2,1 3 7,-2 1-4,1 0 0,-3 7 3,1-7 3,-1 7-6,0 0 3,0 0-3,0 0 1,-10 35 4,2-11 1,1 1 2,0 6-4,1-2-1,1-2-3,-3 0 0,4-8-3,0 7 4,2-7-3,1-3-2,1 0-3,0-6 7,-2 0 0,2-3 1,2-2 1,-1-1 0,-1-4 4,10 0 1,-10 0 0,14-11 1,-5 1-12,4-2 6,-2-3 3,2-1-4,5-7-2,-2 0 2,0-1-2,0-1 1,-1 0-3,-5 10-2,2 3 1,-5 1 0,-4 4-3,4 2-1,-1 1 1,-6 4 3,0 0-4,0 0-5,15 11 8,-12-1-6,1 2 7,-1 3 6,2-1-4,-3 1-4,1-4-1,-3 4 5,3-5 1,-2 4-2,3-1-3,1-3 2,0-3 1,0 0-6,5-2 3,-3-2 4,3 1-11,3-1 4,4-4 8,1-5-14,-2 0 6,1 0 5,0-2-4,-4-4 2,4-2 4,-1-4 1,0-4 5,-5-2-9,1-2 10,-1-1-5,-1-1-3,-1 2 5,0-4-2,-2 5 2,0-3-12,-2 10 14,-2 1-2,1 5 6,0 1-8,-4 5 8,2 1-1,-2 1-5,0 4 0,0 0 4,0 0-6,-11 19-3,7-7 4,-3 5 2,0-1-2,-3 7 2,3-5-2,-1 7-5,0-1 9,4-7-5,-3 8 7,5-5 0,-1-4-10,1 1-11,-1-3-15,3-1-24,0-4-29,3 3-27,-3-5-25,1 1-24,0-2-29,2-1-32,-1-1-16,-2-4-36,11 7-26,-4-5-20,1-2-194,-8 0-552,18-2 245</inkml:trace>
  <inkml:trace contextRef="#ctx0" brushRef="#br0" timeOffset="32243.7342">14772 15983 76,'3'-6'277,"-2"-2"-5,1 4-5,1-1-12,1-1-13,-1 0-9,4-1-17,4 3-7,0-3-17,-1-1-14,6-1-1,2 1-18,2-1-11,-3 1-11,4 2-14,6-4-7,-8 3-17,3 1-4,-3 2-9,1-1-17,-8 3-3,-2-3-1,-2 3-8,0-1-29,-3 2 7,-5 1-18,10-1-21,-10 1-24,7-3-33,-7 3-21,0 0-31,0 0-19,0 0-28,0 0-22,0 0-31,-31 4-30,21-1-203,-7-2-484,-2 1 215</inkml:trace>
  <inkml:trace contextRef="#ctx0" brushRef="#br0" timeOffset="32424.866">14124 15808 31,'-11'-6'292,"3"3"-2,-1-1-19,4 3-24,-1-3-26,6 4-23,0 0-17,-8-2-23,8 2-15,0 0-14,-2 11-21,2-11-28,0 12-40,-2-4-35,2 4-44,-3 1-44,1-2-64,-4 4-64,-5 2-108,-1 5-347,-3 3 154</inkml:trace>
  <inkml:trace contextRef="#ctx0" brushRef="#br0" timeOffset="32866.8135">12502 17045 64,'-13'0'253,"3"0"-7,-3 0-7,5 0-21,8 0-12,-12-1-24,8 2-3,4-1-12,0 0-4,0 7-9,0-7-10,12 5-9,1-5-10,9 5-3,8-2-11,6 0-8,4 1-11,14-3-5,3 3-14,5-2-3,0-2-8,5 0-5,-3 0-11,0 3 5,-2-3-2,-3 1-4,-9-2 5,2 2-6,-16-5 9,-4 7-5,-9-3 1,-3 0-1,-2 3-2,0-3 2,-7-2-1,-3 2 6,-8 0-1,11 0 13,-11 0-10,10 2-1,-10-2-10,9 0 0,-9 0 4,0 0-3,7-6-9,-7 6-2,0 0-3,0 0-10,0 0-30,2 0-20,-2 0-30,0 0-33,0 0-37,-9-6-40,3 3-55,6 3-46,-5-8-56,0 6-200,-1-2-568,-1 0 251</inkml:trace>
  <inkml:trace contextRef="#ctx0" brushRef="#br0" timeOffset="33431.0422">13838 16908 190,'0'0'232,"2"-3"-16,-2 3-13,0 0-20,0 0-15,0 0-11,0 0-11,0 0-9,0 0-8,0 0-9,0 0 0,0 0-7,0 0 0,0 0-1,0 0-7,5-2-6,-5 2-3,0 0-6,3-1-4,-3 1-2,0 0-11,0 0-5,0 0-12,9 0-2,-9 0-11,0 0-19,0 0-40,0 0-54,0 0-71,0 0-82,0 0-239,0 0-499,0 0 221</inkml:trace>
  <inkml:trace contextRef="#ctx0" brushRef="#br0" timeOffset="45978.8649">14154 16824 114,'4'-19'184,"0"1"-4,-1-2-5,-1 4-3,-1 1-7,0 6 0,1 0-16,-2 2-9,0 0-18,0 2-7,-2 1-10,2 4-7,0 0-5,0 0-3,-10 21-1,1-3-5,-6 9-1,1 2-1,-5 15-2,-1 1-2,2 3 1,-5-1-13,4-2 3,7-16 24,-5 6-8,4-3-2,2-2-21,-1-1 11,2 2-11,1-7-6,1 5-4,3-12-11,1 2 4,-2-2-24,6 0 14,-3-7-16,3 0 8,0 0-8,0-3 6,0 0 2,0-2-9,0-1-3,0-4 3,3 9-4,-3-9-1,5 1-8,0 2 9,-5-3-6,0 0-4,24-4 0,-13 0-16,1-5 8,3 0-13,0 1 5,2-4-8,-2-2 9,2 1-8,-4 0-3,-2 0-1,-1-2-10,1 3 6,-3-3-6,-7 2-3,5-3 4,-6-2-6,-2 2 6,-2-1-1,-5 0-5,2 2 5,-5-2 1,-1 1-1,-2 6 4,-10-5-3,6 5 9,-5-2-5,5 8 1,-6-8 7,6 11 2,-1 1 2,2-1-2,1 2 5,4 0 0,1 2 2,1-3 1,4 4-2,7-4 4,-12 4-2,12-4 7,-4 6-3,4-6 6,0 0-2,11 8 0,1-6 2,1-2-1,8-2 6,7 0-4,2-4 0,0 0-4,2-2 3,-1-1 3,2-3-3,-3 1 6,0-1-3,0-4-3,-2 3 8,-5-4-12,5 0 9,-13 7 2,2-4-1,-4-2 5,3 1 9,-5 3 0,-2-3 6,2 0 2,-5 4 9,0 0 1,0 1 1,-4 3 10,3 2-3,-2-1-3,-3 6-1,4-5-4,-4 5-3,0 0-4,0 0-10,0 0 0,0 0 3,-12 19-9,7-7 0,0 5-1,-3 0-1,2 7 0,-3-7-2,0 6-1,0 0 4,-2-6-5,3 0-2,4 2-1,0-4-1,1 3-1,-3-4-5,6 3-19,0-3 8,0-3-10,3 0-18,1-1-20,2 1-10,-2-6-17,6-2-10,4-1-15,1-2-13,6-1 13,-3-6-15,-1-2 1,3 0 5,-6-4 11,2 1 16,5-6 2,-9 3 12,0 3 22,-1-4 18,-2 2 13,-4 6 20,-1-1 22,0 4 13,0-2 8,-4 7-4,4-7 4,-2 2-8,-2 5 8,0 0-3,0 0 7,0 0 0,-9 24-4,6-7 7,-3-9-7,5 4 1,-5 3-1,3-4-12,-1 5 6,2 0-4,2-4 1,0-1 1,2-3-8,2 2 8,-1 0-7,3-1 1,-1-2 3,3-4-2,3 1 5,0-3-11,3-1 11,1 0-3,2-3-1,1-4 6,-1 0-4,1 1 10,-2-3-6,0-3-1,-4 2-1,4 1 0,-9-3-1,4 4-6,-4-9 8,0 5 4,-5 3-3,3-6-7,-10 4 6,4-4-7,-2 4-2,-5 0-1,-1-1-5,0 2-2,-5 0-4,5 1-5,-5 5-1,2 1-9,-1 0-2,-1-2-5,1 8-11,-6 2-1,3-1-23,-1 6-9,9-3-12,-6 6-20,3 0-18,0-1-26,1 4-30,7-5-40,-3 5-201,6-4-437,0-1 193</inkml:trace>
  <inkml:trace contextRef="#ctx0" brushRef="#br0" timeOffset="46604.4347">15083 16950 90,'4'-9'225,"-2"0"-9,-1-1-7,-1 0-12,0 1-8,-1 4-7,-2-5-18,0 5-14,-1 0-10,4 5-15,-11-6-11,11 6-7,-21 4-12,6 4-9,-3 2-2,-4 6-12,-1 5 3,0-3-9,1 5 0,0 0-10,4 0-3,-2 0-2,5-2-9,4-4-1,4 3-6,3-8-2,0 4 5,3-6-15,2 0 13,2-1-3,2-4-7,4 1 5,3-4-5,-1 0-3,10-6-2,-3 0-4,3-3 5,3-7-7,-2 2 7,-4 0-11,2-5 1,-4 6 2,-2-2-5,-3-2 2,1 1 6,-3-1 0,1 1 7,-3 2 9,-1 4 5,-4 1 7,3 2-5,-2-2-1,-2 1-5,-1 6-8,0 0-4,0 0 7,0 0-9,0 0-4,-9 21 0,5-10-1,-2 1-2,1 4-1,3-5-6,-4 5 7,6-3-4,-2-1-5,4 5 4,0-7 0,0 0-1,2 0 4,1-2-3,5 0 9,1-5-10,3 1 4,2-4 8,3-2-18,2 0 9,5-6-3,-4 2 2,8-5-9,-5-1 6,3-3 7,-4-3-6,-1-2-1,0 2 0,-2-2 2,-4-5-12,2 5 7,-9-9 5,4 3 3,-3 9 10,-4-1 8,-2 2 8,2 6 5,-3-1 7,-1 3-1,-1 1-8,-2 7-10,0 0-13,0 0 7,0 0 1,0 0-6,-21 37 3,11-10-7,0-1 0,-3 5 6,1-2-8,-1 0-2,3-1-3,1 0-2,1-1 4,6-3-7,-1-7-1,3 2-23,-2-2 0,4-5-7,0 0-11,4-5-15,2 1-10,-2-1-15,6-5-24,-1 3-18,2-7-30,5-1-19,0 1-26,-1-5-18,-1-2-36,3-2-22,-2-1-187,-4 2-497,-3-4 220</inkml:trace>
  <inkml:trace contextRef="#ctx0" brushRef="#br0" timeOffset="46855.7355">15623 17001 27,'-2'-5'188,"2"5"5,-3-6 7,3 6 0,-4-6 5,4 6-8,-7-5-12,7 5-4,0 0-23,0 0-3,-2-7-14,2 7-10,0 0-3,0 0-15,0 0-4,28 1-13,-15-2-6,-1 2 3,7-4-8,-2 3-10,-3-2 4,-1 0 3,6 1-7,-6-1-1,1 1-3,-2 0-1,-2-2-12,-10 3 11,19 0-13,-16-2-5,-3 2 2,11-2-8,-11 2 0,0 0-6,12-3-6,-12 3-4,0 0-3,0 0-12,0 0-14,8-1-28,-8 1-20,0 0-38,0 0-28,0 0-39,0 0-27,0 0-43,0 0-51,0 0-196,0 0-507,0 0 225</inkml:trace>
  <inkml:trace contextRef="#ctx0" brushRef="#br0" timeOffset="47868.8534">16281 15930 50,'3'-8'149,"1"3"7,-2-1-4,2 1 2,-1 2-2,-2-1-11,1 1-10,-2 3-4,0 0-11,0 0-8,0 0-1,0 0-5,0 0 1,-6 15-6,1-6-5,-3-1 1,3 1-9,0 1-1,-1-3-8,0 2-2,0-3-8,3 4-2,-5-3-10,4 2-2,0-4-1,0-1-10,2-1-4,-2 2-3,4-2 1,-1-1 0,1-2-3,0 0 0,0 5 1,0-5-5,0 0 4,9 0-3,-2 0-3,4-1-6,1 1 2,2 0-5,0 1-2,4-1-2,0 4-3,3-3 2,-6 4-3,3 4 7,-6-1-7,3 2 2,-4 7 5,1-1-4,-3 1-5,-2 7 5,-3-9-1,-4 2-1,-4 0 6,1 1-4,-5 0 2,-2-2-3,-1 0 2,-1-2-4,-4-2 4,0 0-2,0-2-4,1-2-3,-2 1-1,2-5-16,1-1-19,-1-1-27,3-2-21,-8-7-25,6 5-21,-2-8-15,5 3-14,0-2-21,1-6-3,4 1-12,1-3 1,4-1-119,-2-1-336,3-5 150</inkml:trace>
  <inkml:trace contextRef="#ctx0" brushRef="#br0" timeOffset="48019.9531">16234 15978 81,'10'-17'94,"3"1"6,-2 1 19,2-1 7,-1 1 10,2 4 3,-1-1-6,2 2-5,1 1-5,0 0-3,0 4-7,4-2-5,-3 2-7,4 2-9,-2-2-8,3 3-6,0 0-8,1-1-11,-2 3-5,-1-1-10,-3 2-40,-2-1-37,-1 3-47,-1 1-43,0 0-46,-2-2-115,-2 0-307,2 3 136</inkml:trace>
  <inkml:trace contextRef="#ctx0" brushRef="#br0" timeOffset="48478.8819">16951 15816 191,'0'0'222,"0"0"-10,0 0-9,1 8-9,-3-1-12,-5 3-12,0-1-8,-1 3-6,-3 3-18,-1-1-14,1 0-6,-2 1-15,-2-3-9,0 4-1,3-4-17,-1-1-7,-1 1-6,2 0-8,5-5-4,-1 1-4,3-3-8,1-1-1,1-1-9,5 1 0,-2-4-2,0 0-5,10 1 2,3-2-4,0 1-2,6 0-2,1-1 2,8-2-6,0 3 4,-8 0-9,9 2 3,-9 1 0,1-1-5,0 0 3,-1-1-1,-1 1-2,-3 1 2,-5-2-4,-2-1 1,-2 0 3,1 0-2,-2-2 2,-6 2 3,8-3-1,-6 1 7,2-2-5,-4 4 1,0-7 0,0 4 0,0 3 0,-1-9 10,-2 3-11,1 2 7,2-3 1,-4 2 3,4 0 7,0 2-1,-2-3 1,0 3-1,2 3-3,-1-4-2,1 4 0,0 0-5,0 0 1,0 0-4,-15 13-6,11-5-1,-4 4 1,2 2 2,-1-1-3,1 3 3,-3-1-5,3 4 1,-3-2 0,1 0 2,-2 2-6,0 5 3,2-6-9,-2 0-18,1-2-16,4 0-25,-2-4-29,0 0-28,0-2-48,2 2-35,1-7-46,-1 5-200,4-5-484,-3 0 214</inkml:trace>
  <inkml:trace contextRef="#ctx0" brushRef="#br0" timeOffset="49132.777">17424 16063 123,'2'-5'175,"-2"5"-6,2-4-10,-2 4-4,1-5 0,1 2-1,-2 3 1,2-8-4,-1 7-2,-1 1-8,0-5 1,1 2-11,1-1-4,-2 4-12,1-8 4,0 6-13,1-2-2,0-2-13,-1 4-1,3-3-5,-1 1-6,3-4-3,-1 3-7,2 0-7,2-5-5,2 6-8,1-3 0,0 2-6,6 0-7,0 1 4,0 0-13,-1 4 1,-2 1-8,5 2 12,-7 3-15,0-1 0,1 5 0,-4-3-5,-2 5 2,-3-2-1,-1 6-3,-4-4-1,0 1 0,-5 4-1,-4 0 4,-1-5-7,-3 7 6,-1-5-4,-3-3 1,-2 3-3,7-2-1,-6-6 1,8 2 1,0-3-1,-1-1 3,4 2-1,1-4 3,0 2 2,2-1-4,4-3 6,-5 2 6,5-2 1,0 0-6,0 0 2,0 0 2,0 0-7,0 0 0,0 0 6,15 3-12,-15-3-1,11 2 4,-11-2 1,9 1-3,-9-1-6,13 2 7,-8-2-7,0 5-1,-1-2 5,2 1-4,-2 0 5,1 2 0,2-1-4,-5 0-1,1 2 2,2 0-1,-4-1 2,2 1-1,-3 0 4,0-3-1,-4 6 4,-1 0-5,2-1 4,-6-2-3,3 1-5,-7-2 8,-1 3 0,-2 2-1,1-3-8,-2-2 3,0 2-3,0-1 0,4-4 3,-3 2 3,2-2-8,3 1-6,0 0-7,1-1-17,1-2-12,1 1-17,3 0-14,0 0-9,1-1-11,-1 4-2,5-5-13,-5 1-6,5-1-10,0 0-12,0 0-10,-8 1-19,8-1-22,0 0-28,0 0-165,0 0-413,0 0 183</inkml:trace>
  <inkml:trace contextRef="#ctx0" brushRef="#br0" timeOffset="50314.6595">16910 16996 129,'1'-5'142,"-1"5"-14,0 0-7,0-6-8,0 6-18,0 0 5,4-3-28,-4 3 8,0 0-13,0 0 5,0 0-9,0 0 5,0 0-8,0 0 9,0 0-4,0 0-3,0 0 2,0 0-4,0 0 4,0 0-3,0 0 1,0 0-2,0 0-4,0 0 4,0 0-3,0 0 5,0 0-10,0 0 5,2 9-4,-2-9 6,0 0-8,0 0 4,0 0-2,0 0-4,0 0 3,0 0-4,0 0 0,0 0-4,2 4-4,-2-4 5,0 0-8,0 0-4,0 0-2,0 0-4,1-10 1,-1 10-6,0 0-3,-1-8 7,-1 5-10,2 3 2,-4-8-3,2 3 6,2 5-6,-5-5-2,2 0 1,-1 2-6,-3 1 5,1 1-8,6 1 7,-20 3-8,10 3 7,-5-2-6,0 6-1,1 0 2,2 0 1,-3 1 0,9-3-7,-2 3 2,3-2-2,-2 2 4,6-1-6,1-1 5,0 3-1,1-4-2,4 9 5,2-5-1,-2-2-2,4 2 3,1-3-8,1 3 12,-1-2-7,0 4 1,0-1 3,-3-2-5,3 0 4,-3 3 30,-4-5 3,0 1 0,0 2-1,-1 0-2,-2-4-16,-2 2 16,-1-1 6,-3 1-10,0-1 1,-4-3-2,1 3-8,-4 1 3,2-6-7,-1 1 2,-7 1-2,7-4-7,-2 3 8,0-2-5,5-2-3,-5 2 0,3-3-5,0 0 8,1 0-8,1 0-17,-5-2-18,5-1-27,0 1-14,-2-4-31,2 2-24,0-3-25,3-1-29,-2 0-30,2-3-47,2 5-189,1-5-480,2-1 213</inkml:trace>
  <inkml:trace contextRef="#ctx0" brushRef="#br0" timeOffset="50525.8003">16771 17019 139,'5'-6'212,"4"-1"-7,1 0-10,-1 0-17,3 2-9,3-4-16,0 1-8,5 3-15,-3-2-12,11 3-5,-1-5-17,0 5-7,-5 2-10,-2-3-7,1 4-9,1-1-7,-5-2-1,-5 4-8,1 0-5,-3-3-14,-10 3-12,15 0-19,-15 0-19,10 0-28,-10 0-17,0 0-20,0 0-23,0 0-28,0 0-27,0 9-128,0-9-318,-4 8 140</inkml:trace>
  <inkml:trace contextRef="#ctx0" brushRef="#br0" timeOffset="50930.7728">17420 17062 77,'4'-5'238,"0"0"-18,1-2-20,-3 1-18,5-2-14,-5-1-22,2 1-2,-1-2-20,-1 0-2,0-1 1,0 0-12,-4 1-2,0 2-4,-1-2-16,0 0 3,-2 5-9,0-1-8,-3 5-5,-1-2-8,-1 2-9,-2 2-4,-2 2-11,0 2 4,-5 4-10,-1 0 4,4 0-8,2 4-2,1-3-4,2-2-6,1 1-1,5-1 2,-2 1 6,3-4-5,3 2 7,-1-1-6,4-1 6,-2 1-2,4-1-2,0-2 4,4 1-4,0-3 0,3 2-3,-2 2 2,2-4 0,1 6-1,-1-4-5,-1 2 5,0 1 3,-2 2 0,-3 1-9,4-1 21,-4 8 3,0 1 2,-2-2-4,1 3-1,-4-1-4,1 3 8,-5-2-9,3 1 3,-2 0-7,1-1-4,-2-1 0,1-5-7,-2 7 1,0-7-6,0-1-15,1-2-35,0 3-29,-1-7-49,4 7-35,-3-8-62,2 2-60,-1-2-197,1-1-511,2-3 227</inkml:trace>
  <inkml:trace contextRef="#ctx0" brushRef="#br0" timeOffset="51109.8945">17656 17280 157,'3'-2'296,"1"1"-17,-4 1-23,3-3-29,-3 3-15,0 0-18,3-4-17,-3 4-21,0 0-18,0 0-12,0 0-22,0 0-2,0 0-15,0 0-35,0 0-39,0 0-51,0 0-37,0 0-60,0 0-38,16 5-187,-16-5-389,0 0 173</inkml:trace>
  <inkml:trace contextRef="#ctx0" brushRef="#br0" timeOffset="51500.739">18041 17101 264,'4'-10'283,"-4"5"-20,0-4-14,0 5-12,0-4-21,0 8-19,-4-8-17,4 4-20,0 4-8,-8-5-14,8 5-17,0 0-8,-20 10-4,10-6-14,-3 6-2,7-5-9,-3 4-12,2-1 1,-1 2-16,3 1 1,1-1-4,3 0 0,1 0 3,-2-3-13,4 5 10,3-7-10,0 7-4,8-4 0,-5 0-2,7 1 5,2 0-17,-2-1 5,6 0-6,-5 2 6,2 1-8,-1-5 8,-6 3-3,-1-3-5,-1-1 7,-1 2-1,-1 0 13,-3 0-6,-3-1 1,0 1 10,-1-2-11,-1 6 9,-4-5-7,-2 5-12,-2-6 14,-2 2-10,2 1 0,-4-1-4,0-5-10,0 3 2,-6 5-9,-2-8-6,1 1-23,3-2-22,-3-1-27,4 3-27,3-5-37,-1 1-35,5-3-36,-2 3-42,5-5-61,0-1-219,2 2-570,3-4 253</inkml:trace>
  <inkml:trace contextRef="#ctx0" brushRef="#br0" timeOffset="51754.8893">18127 17030 312,'4'-8'318,"4"2"-11,-1-3-20,-2 6-16,6-2-46,-2 1-2,1 1-11,3-1-16,0 3-12,6-1-16,-2-1-16,5 3-3,-6-2-15,4 2-18,1-2-5,-1 3-23,0-3 12,2 0-20,-5 0 8,1 1-17,-4-1-7,-6 2-4,-8 0-10,14 0-10,-14 0-3,14-2-4,-14 2-18,0 0-12,9-2-18,-9 2-15,0 0-19,0 0-24,0 0-22,3 6-23,-3-6-21,0 0-35,0 0 1,-11 11-43,6-9-37,0 3-16,-4 0-146,4 2-451,0 0 200</inkml:trace>
  <inkml:trace contextRef="#ctx0" brushRef="#br0" timeOffset="54097.8408">16928 17549 54,'0'0'186,"0"0"-5,-5-4-16,5 4-5,-4-1-14,4 1-6,0 0-12,0 0-5,0 0-14,0 0 5,0 0-7,0 0-4,0 0 1,-8 0-15,8 0 6,0 0-12,0 0-1,0 0-6,21 0-7,-10 0 1,7-3-2,3 3 0,2 0-6,7 0 4,7-1-6,17 1-1,1-1 6,0-4-6,4 3 6,1 4-8,-3-9-4,3 9 0,1-7-4,-3 8 1,4-3 0,-5-3-9,3 6 3,-1-6-2,-8 3-5,2 3 1,-13-6-3,-3 2-11,4-2 0,-4 3 2,2-1-2,-2 0 2,-3 0-1,-2-3-26,0 3 25,-2-3-10,-4 2 10,-5 1-7,-3-1-5,1 4 2,-3-2-3,2-2-2,-6 2 2,3 0-7,-6 0 8,-1-1-5,-8 1 1,11-1-2,-11 1 4,9 0-8,-9 0 1,0 0-1,12 0 4,-12 0-9,0 0 7,0 0-3,0 0-3,0 0-13,9-1 16,-9 1 7,0 0-5,0 0-9,0 0 6,0 0-16,0 0 14,0 0-12,0 0 10,0 0 2,0 0-6,2 6-3,-2-6 1,0 0-4,0 0 6,0 0 1,3 4-4,-3-4-8,0 0 2,0 0-3,0 0 0,0 0 1,0 0-7,0 0 2,0 0-8,0 0-4,0 0-2,0 0-6,0 0-1,0 0-8,-13 5 1,13-5-10,0 0 5,0 0-12,0 0-2,-5 3-3,5-3-12,0 0-2,0 0-19,-12 4 1,12-4-18,0 0 1,-9 2-20,9-2-22,-7 3-3,7-3-13,0 0-97,-8 2-300,8-2 133</inkml:trace>
  <inkml:trace contextRef="#ctx0" brushRef="#br0" timeOffset="56332.8026">12497 17248 19,'0'0'37,"0"0"1,-8-3 0,8 3 0,0 0 2,0 0-5,0 0-2,0 0 10,0 0-8,0 0 2,0 0-8,0 0 5,0 0-3,0 0 7,0 0-12,0 0 5,0 0-1,0 0 3,0 0 0,0 0-7,0 0 16,0 0 8,0 0-9,-4-4 0,4 4 4,0 0-6,0 0 4,0 0 1,0 0-9,0 0 10,0 0-9,0 0-1,0 0 1,-4-2 6,4 2 0,0 0-2,0 0-7,0 0 1,0 0 4,0 0 1,-6-4-9,6 4 4,0 0 4,0 0-7,0 0 10,0 0 0,0 0-5,0 0 6,0 0-3,0 0-3,0 0 5,-3-3-2,3 3 1,0 0-1,0 0 0,0 0-4,0 0 2,0 0-3,0 0 2,0 0-3,0 0-3,0 0 6,0 0-5,0 0 3,0 0-3,0 0 3,0 0 1,0 0-5,0 0 6,0 0-6,0 0 2,0 0 7,0 0-7,0 0 1,0 0-4,0 0 4,0 0 0,0 0-7,0 0 5,0 0-5,0 0 3,-6-1-3,6 1 4,0 0-7,0 0 6,0 0-2,0 0-2,0 0 1,0 0-3,0 0 4,0 0-5,0 0 6,0 0-6,0 0-2,0 0 3,0 0-4,0 0 1,0 0 0,0 0 0,0 0 2,0 0-7,0 0 7,0 0-4,0 0 6,0 0-9,0 0 7,0 0 3,0 0-8,0 0 5,0 0 4,0 0-2,0 0-2,0 0 3,0 0-12,0 0 16,0 0 4,0 0-6,-4-4 2,4 4-15,0 0 17,0 0 0,-1-5-7,1 5 11,0 0-7,0 0 5,0 0-1,0 0 0,0 0-7,-3-7-4,3 7 2,0 0-9,0 0-4,0 0 5,0 0 5,0 0-16,0 0 2,0 0 5,0 0-7,0 0 7,0 0-9,0 0 3,0 0 5,0 0-1,0 0-2,9 14-4,-7-6 3,4-4-1,1 7-4,0-2-14,2 3 20,3 2 3,-5-4-10,5 6 7,5-3-3,3 8 7,0-3-4,0 6 2,6-5 1,0 0-3,2 3 4,4-5-6,10 9 1,3-3 6,-12-4 1,17 5 6,-2-5-11,3 3 14,0-4-15,0 6 4,-1-5 0,1 5-3,3-10-5,1 8 2,-2-2-9,-2-6 4,-2 5 8,-13-8-2,12 5 1,-15-5-2,-3-2 1,-3 2 7,-2-2-12,-8-2 3,1-1-9,-4-1 10,-5-2 3,2 0-21,-4 1 22,-2-2-4,0 1-3,-5-3 0,7 0 1,-2 2 7,-5-2-2,0 0-2,7 3 3,-7-3 7,0 0-6,0 0-8,7 1 6,-7-1 0,0 0 4,0 0-8,0 0 6,0 0-11,0 0 9,0 0-1,0 0 1,8 1-7,-8-1 9,0 0-13,0 0 6,0 0-3,0 0 9,0 0-14,0 0 4,0 0-4,0 0 9,0 0-11,0 0 4,0 0 15,0 0-12,0 0-5,0 0 0,0 0-17,0 5-7,0-5-32,0 0-20,0 0-62,0 0-16,0 0-33,0 0-22,0 0-17,-27-6-33,27 6-11,-5-2-21,5 2-150,-9-2-482,9 2 213</inkml:trace>
  <inkml:trace contextRef="#ctx0" brushRef="#br0" timeOffset="57214.8152">14374 17797 44,'2'-5'190,"2"1"-8,-3-1-17,-1 5 2,2-8-12,0 2-5,-2 6-7,0-8-8,0 8-2,-2-10-14,0 6-13,2 4-5,-5-3-15,5 3-3,-10 0-10,10 0-10,-15 7 3,4-1-14,-8 4 2,4 2-7,-2 0-5,4-1 3,-2 4-5,6-2-6,-2 1-5,1 0 0,1 1-7,3-3 11,1 2-4,-1-1-11,5 0 8,2-1-9,-1-2 2,9 0 0,-3-2-7,3-1-4,3 0 4,-1-1-10,8-1 7,-1-1-6,5-4-8,5 0 4,3 0-5,-1-5-5,-9 0 4,9 0-3,-7-6-1,4 2 6,-5-5-1,-2-3-3,3 1 7,-3-1-4,-1-1-4,-5 2 10,4-4-5,-4-3-1,-2 0 7,-2-1-4,-2-2 6,-3 14 10,2-2-9,-5-2 12,0 7 10,1 2 11,-3 1-3,2 2 2,-2 4-7,0 0-1,0-8-1,0 8-9,0 0 2,-14 18 1,8-8-5,-6 12 2,2-4 3,-1 4-8,3-3 4,-1 3 3,-1-4-5,0 0 3,2 0 5,-1 1-6,3-2 6,1-3-5,-2 1 3,5-3 1,-5-3-1,5-1-2,0 3 1,-3-5-6,5-1 3,-4 2 0,4-7-3,-1 8 7,1-8 3,-2 6-2,2-6 9,0 0-4,0 0-3,0 0 10,0 0-15,0 0 3,25-12-8,-16 2-3,4-2 2,3-2 0,5-5-4,-1 3 3,-4 3-1,2-7-6,-4 11 6,1 1-8,-4 4 3,1 1 5,-3 1-4,-1 1-5,-8 1 0,16 6 1,-6 2-8,-5 0 7,2 4 4,1 1-3,-3-2 0,1 4-2,-2 1 3,-2-5-1,1 6 0,1-1 2,-3-3-5,0-3 0,2 0-3,-2 1-13,3-1-9,-1-3-20,-2-2-23,4 6-26,-1-6-30,1-3-24,1 4-35,1-2-15,1-3-17,3-1-9,2 2-13,-1-6-123,7 0-390,-4-4 173</inkml:trace>
  <inkml:trace contextRef="#ctx0" brushRef="#br0" timeOffset="57922.6978">15156 17976 29,'15'-11'106,"0"3"-4,-3-1 8,-3 3 18,2-2 5,-2 0-4,0-1 4,-1 1-8,-3-2-1,0 1-2,-1-1-3,-3 0-6,3 1 7,-3 0-4,-1 1-10,-4-2 0,1 3-1,-2 0-9,-2 0-6,1 4-5,-1-4-7,7 7-4,-15 0-1,15 0-3,-27 10-3,9 1 2,2 1-6,-3 8 6,1 1 1,-2-2-10,7-2 2,0 4-3,0 3-2,0-9-6,7 1-1,-1 1-8,2-5-5,2 1 2,3 0 1,0-3-10,0-2 4,3 0 2,0-2-5,1-1 1,1 0 5,2-4-12,3 2 3,-10-3-5,24-4-7,-12-1 2,-1 0 1,6-7-2,-2 5-2,-2-5-2,4-1 0,-2-1-1,-2-1-8,5-6 2,-8 8 0,-3 4 3,2-3-8,-2 6 18,-3 1-7,0-1-9,-3 1 2,-1 5 4,0 0-4,0 0-7,0 0 2,0 0 2,-6 19 6,0-9-15,-1 2 22,1 3-14,1-3-1,2 0 6,-1 0-1,0-1-5,3 2-1,0-3 13,1 2-18,0-3 4,0-9 5,0 0 2,8 22 5,-8-22-5,10 10-4,-1-7 3,5-1 11,-1-2-4,1 0-3,2-2-4,1-2 2,0-3-6,0 1 4,2-4-4,-2 3 1,1-3 8,-2-5-8,4-2 13,-4 4-14,1-9 2,-4 6 5,0 0-4,-2 2-6,1 1 10,-6 5-4,0-2-2,0 2-3,-3 3 2,1 2-1,-4 3-4,4-8 1,-4 8-4,0 0 1,0 0-2,0 0 3,0 0-2,0 0 4,-6 27 9,6-20-11,2 4 3,-1-1 11,-1 1-12,3 0-2,0 1 10,0 0-10,-1-1 0,2 1 9,-4-3-4,3 2-5,-1-2 2,0-1 3,1-2 6,-2 1-6,5-2-5,-6 0 6,4-1-1,1 0 5,-1 0-4,-4-4-3,0 0 11,15 3-10,-6-4-5,-9 1 4,13-2-6,-3-2-20,2 2 2,-2-3-15,0 2-7,-1-1-1,-1 0-19,-1-1-7,1 3-9,-3-2-20,1 2-9,0-3-20,-1 2-5,-5 3-31,8-7-6,-4 5-21,-4 2-19,1-5-166,-1 5-412,0 0 182</inkml:trace>
  <inkml:trace contextRef="#ctx0" brushRef="#br0" timeOffset="58754.8026">12805 17570 163,'-6'-7'157,"3"2"5,3 5-6,-9-6-9,9 6 2,-4-8 2,4 8-11,-4-8-3,4 8 10,-4-5-14,4 5-6,0 0-2,-5-4-9,5 4-7,0 0-12,0 0-7,0 0-11,0 0-8,0 0-5,0 0-8,0 0-3,0 0 7,15 22-11,-10-10-3,4 4 5,8 6-7,-3 2-1,6 0 5,0 1-9,1 4-3,8 11 2,-1 0-8,0-2-5,2 4 5,5 1-6,-2 0-4,0 0 1,-1-1 20,2 0-3,3-4-3,1 1-2,-2 0-7,2-7 1,2 4 1,-1-3-8,-2 0 5,8-3-3,0 9-4,-4-5-3,-3-3 2,-9-4-6,8 4-6,-10-6 3,-3-1 6,0 0-6,-4 2 0,-1-6-6,0 1 1,-3 0 4,-4-4 0,-1-2-5,-2-1 7,-2 1-1,-7-15 0,9 18 3,-2-8-1,-7-10-3,0 0 3,8 19-4,-8-19-4,0 0 8,11 12-6,-11-12-12,0 0-3,0 0-23,0 0-22,0 0-39,0 0-33,0 0-42,0 0-41,0 0-43,0 0-232,44-34-522,-32 22 231</inkml:trace>
  <inkml:trace contextRef="#ctx0" brushRef="#br0" timeOffset="59311.3007">14394 18770 175,'0'0'165,"0"0"1,0 0 0,0 0-7,32-32-1,-32 32-5,26-19-3,-11 4-8,1 5-6,3-3-11,3-4-10,-2-3-12,3 2-9,-4-2-4,-5 6-8,6-4-11,-2-5-4,-8 5-4,3-3 5,-6 4 3,2 3 2,-9 14-7,3-21 4,-3 21-2,-2-18-6,2 18 0,0 0-5,-14-15-10,14 15-6,-19-5-2,19 5-2,0 0-7,0 0-2,-53 13-3,53-13-5,-25 12 0,18-3-3,1 5-3,-1 1 5,7-15-5,-3 29 0,5-13 1,3 3-3,3-1 3,0 0-10,2-1 5,0 7-1,7-2-1,-4-1-1,-3-7 1,0 1-2,-2 0 2,-3-2-1,-5-13-5,9 21 2,-9-21 1,5 16 0,-5-16 5,1 14-3,-1-14 1,0 0 2,0 0 1,-15 17-3,15-17 3,0 0-7,-26 3 3,26-3-9,0 0-18,0 0-11,-42-16-20,27 5-16,15 11-20,-14-18-23,5 7-21,2-3-17,7 14-21,-5-24-24,0 7-15,5 17-14,3-21-130,-3 21-379,7-21 168</inkml:trace>
  <inkml:trace contextRef="#ctx0" brushRef="#br0" timeOffset="59946.0113">14881 18449 9,'0'0'151,"0"0"-12,0 0-13,0 0-1,0 0 3,0 0 2,0 0-8,0 0-6,0 0 0,0 0-6,0 0 1,-2 45-8,2-45-6,-11 29 3,5-10-1,1-1-9,0 1-3,-1-1-11,0-1-2,1 2-4,-2-3-7,4 1-5,-2-2-3,5-15-6,-3 23-4,3-23-4,-4 20-1,4-20-4,-1 16-3,1-16-4,0 0 2,5 16-3,-5-16-6,0 0-2,0 0-1,9 14 2,-9-14-6,0 0 1,0 0-1,16 8-2,-16-8 2,0 0-3,0 0-4,0 0 0,0 0 1,42-5-2,-42 5 1,0 0-2,28-10 3,-28 10-5,22-8 1,-22 8-2,22-13 3,-9 8-1,0-6 0,-13 11-4,27-18 2,-17 7 7,7-3-8,-10 5 0,5-3-1,1-3 4,-4 1 0,-9 14-2,16-20-1,-10 10-2,-6 10 0,10-22 4,-10 22-1,3-14-3,-3 14 5,0 0 1,2-16-4,-2 16 1,0 0 0,0 0-3,0 0 3,0 0 1,0 0-3,0 0-3,0 0 1,0 0 2,0 0-1,0 0 3,0 0-3,0 0 1,-21 46 1,21-46-1,4 23-2,-4-23 2,2 27 2,0-16-1,-1 6 1,0 0-2,-1-17-1,3 24 11,0-13-5,-3-11 3,0 24-3,0-24-1,0 18 4,0-18 2,0 0 0,0 21-2,0-21 2,0 0 8,0 0-1,3 12 0,-3-12-7,0 0-1,0 0 1,0 0-8,0 0-6,0 0-15,0 0-11,0 0-22,51-29-15,-51 29-21,9-17-16,-9 17-27,10-18-21,-10 18-19,7-14-18,-7 14-15,3-14-131,-3 14-360,0-22 159</inkml:trace>
  <inkml:trace contextRef="#ctx0" brushRef="#br0" timeOffset="60368.7169">14577 18584 8,'0'0'133,"0"0"-7,103-5-11,-67 2 1,1 1-6,18 0-7,1 1-9,-1 3-7,-18-4-8,5 2-5,-4 0-11,-6 2-7,-1-2-4,1-1-5,-3 0-4,-29 1 1,41 2-13,-41-2 1,0 0 0,31-3 9,-31 3 2,0 0 8,0 0 1,0 0 5,26 2-1,-26-2 4,0 0 0,0 0 10,4 15 7,-4-15 6,-2 17 0,2-17-3,-8 26 0,0-12 3,8-14-2,-9 28 1,8-12-9,-3-3-6,4-13-6,-3 26-3,3-13-2,0-13-7,3 20-7,-3-20 0,9 20-5,0-10-4,-9-10-2,12 9-9,-12-9-11,24 7-18,-24-7-24,0 0-28,35-1-20,-35 1-20,0 0-31,35-11-13,-23 2-17,-12 9-15,17-16-1,-7 7-6,-2-7 2,-8 16-112,16-28-314,-9 10 139</inkml:trace>
  <inkml:trace contextRef="#ctx0" brushRef="#br0" timeOffset="61112.9371">15459 18563 11,'0'0'38,"-9"24"0,9-24-4,-3 14 0,3-14 2,0 0-12,-4 18 3,4-18-2,0 0 7,0 0 7,0 0 4,0 0 6,0 0 5,0 0 1,0 0 2,0 0 0,0 0 2,0 0-3,0 0 3,0 0-5,0 0 2,44-38 3,-44 38 7,13-14-4,-13 14-4,12-16 15,-12 16 0,12-7-7,-12 7-2,0 0 6,0 0 5,0 0 9,0 0-4,0 0 0,0 0 5,27 32 6,-27-32-6,0 27 0,-3-14-12,3-13-1,-8 24-3,5-9-1,3-15-8,-11 24-2,6-15-2,5-9 0,-9 22-5,9-22-6,-6 12-2,6-12 3,0 0 3,-6 14 4,6-14-1,0 0-4,0 0-2,0 0-5,0 0 1,0 0-10,0 0-1,0 0-6,0 0-4,0 0-6,47-38 6,-34 26-9,-13 12-5,21-12 1,-21 12 1,24-8-5,-24 8-1,0 0 3,18-7 2,-18 7-2,0 0-4,0 0 2,0 0-4,0 0 2,32 20 4,-32-20-4,6 13 0,-6-13-4,0 0 4,7 18 1,-7-18-1,6 16-2,-6-16-2,0 0 2,8 15 1,-8-15 1,7 11-4,-7-11 0,0 0 1,23 9 0,-23-9 3,23 4-1,-23-4 3,0 0-7,46-4 1,-46 4-1,40-5-2,-22-3-4,5 1 0,-4-2 5,6-4 0,0 2-8,-3-5 3,1-1 9,1 1-5,-8 5-3,-5 0-1,-1 1 2,-10 10 10,18-18-6,-18 18-3,8-11-2,-8 11 1,0 0 0,0 0 2,0 0 2,-30-13-2,30 13 0,0 0 2,0 0 2,-63 18 0,45-10 1,1 1-1,1 1-1,2 1 3,3 3 3,2 0-1,3 0-2,6-14 0,-9 25 4,5-9 2,3 2 2,2 0-5,-2-2 2,1-16 1,1 34-2,-1-16 4,0-2-1,4 0 3,-3 1 5,-1-17 2,0 29 5,-1-12 2,1-17-5,-8 25 0,8-14-1,0-11-2,-9 24-3,9-24 3,-5 19-6,5-19 1,-9 18-20,9-18-20,-7 12-24,7-12-28,0 0-37,-7 12-30,7-12-50,0 0-46,0 0-213,0 0-493,0 0 218</inkml:trace>
  <inkml:trace contextRef="#ctx0" brushRef="#br0" timeOffset="61437.0547">16450 18577 206,'12'-18'237,"-12"18"-8,0 0-11,0 0-16,0 0-15,0 0-14,0 0-10,0 0-9,0 0-14,-67 21-8,48-10-14,4-1-7,1-1-8,-3 1-10,7 2-6,-2-1-11,12-11-7,-11 16-5,11-16-8,-7 22-4,7-22 0,4 20-15,-4-20-1,10 19 2,-3-8-8,-7-11-5,10 20 1,-5-11-3,-5-9-4,8 17-3,-8-17-1,4 13-1,-4-13 1,0 0-2,-2 20 6,2-20-1,0 0 1,-16 21-2,16-21-3,-22 10 0,8-3-2,14-7-2,-36 7 4,12-2-4,24-5-7,-38 5-12,15-4-22,23-1-19,-55-4-23,25 1-32,10-3-34,-1 1-32,-5-7-27,1-2-40,-3 3-157,1-2-427,-2 0 190</inkml:trace>
  <inkml:trace contextRef="#ctx0" brushRef="#br0" timeOffset="62452.7115">13822 16540 33,'0'0'98,"0"0"-7,0 0 6,0 0-11,0 0-9,0 0-1,0 0-4,0 0-7,0 0 5,0 0-8,0 0 0,0 0-10,0 0 0,0 0-1,28 9 4,-15-9 1,4 3 4,13-1-7,-2-2 7,4 1-3,5-1-9,1 1 5,16 0 0,2-1-4,-1 0-5,1 0 2,-1-1-7,2 0-3,-1 3 2,-3-4-8,-3 3 7,3-2-12,-16 0-5,4 1 3,-6 0-5,2-5-4,-1 7 4,-5-4-8,-3-3 3,1 4 1,-8 0 2,-3-1-7,-4-1-1,3 0 4,-5 2-9,-2-2 2,-1 2 1,-9 1 2,14-1-12,-14 1 1,9-2-6,-9 2-14,0 0-11,13-1-1,-13 1-26,0 0-6,0 0-4,0 0-12,0 0 6,0 0-11,0 0-6,0 0-10,0 0-3,0 0-12,0 0-65,-41 0-199,28 0 88</inkml:trace>
  <inkml:trace contextRef="#ctx0" brushRef="#br0" timeOffset="62909.4736">13815 16566 33,'0'0'97,"0"0"-5,0 0 0,0 0-1,30 8 4,-14-6-2,7 0-11,5 1 7,7 0-8,-1-1-9,5-2 17,2 3-13,11-3-7,0 5 2,5-1 1,-1-2-7,3 1 0,-3 1-11,3 1 8,-6-2-9,5 1-2,-1 0-12,0-3 3,-3 2 2,-4 1-5,3-1-12,-16-1 2,-3 0-2,5 1-1,-7-3-4,-2 0-5,-7 3 5,-4-3-8,1-3 2,-9 3 2,0 0-8,0 0 5,0 0 2,-11 0 1,12 0 2,-12 0-3,0 0-1,14 0 0,-14 0-3,0 0 5,10-4-4,-10 4-3,0 0-4,0 0 2,0 0 1,0 0-6,10-1-13,-10 1-8,0 0-14,0 0-16,0 0-15,0 0-14,0 0-20,0 0-13,0 0-15,0 0-20,0 0-111,0 0-276,-23 12 124</inkml:trace>
  <inkml:trace contextRef="#ctx0" brushRef="#br0" timeOffset="63644.692">14457 17469 146,'0'0'172,"0"0"-5,-5-2-14,5 2-20,0 0-5,-7-1-14,7 1-4,0 0-11,0 0 3,0 0-9,-2-3-9,2 3 1,0 0-8,0 0-3,0 0-2,18 0-9,-6 0 1,8-1-7,1-2 3,7 2 1,3 0-12,6-4-2,14 2 1,2-1-3,1-1-3,1 5-1,1-3-4,-1-2-5,-1 5-1,5-5-3,-1 1-3,-3 1 3,3-4-4,-4 0-2,2-3 0,-18 5-8,16-4 3,-13 4-2,-2-3-4,-4 6 1,-3-3 0,-5 1 0,-7 2-5,-4-1-2,-5 1 3,-2 2 0,-1-3-2,-8 3-1,14 2 0,-14-2-10,8-2 0,-8 2-12,0 0-11,0 0-8,0 0-18,0 0-6,0 0-18,0 0-19,0 0-9,-30-3-28,17 3 3,-4 0-43,0 0-135,-5 2-333,-5-1 149</inkml:trace>
  <inkml:trace contextRef="#ctx0" brushRef="#br0" timeOffset="64018.6902">14464 17447 121,'0'0'165,"0"0"-12,0 0-6,23 5-2,-10-3-10,6 1-13,4-1-1,4 2-6,5-1-4,4 0 1,1-1-11,15 2-3,-12-1-5,10-2-9,2 0 2,3 0-8,-2-2-7,-14 0 2,15 3-8,-1-5-8,0 5 3,-1-4-9,-15 0 1,3 4-3,-2-5-8,-2 0 1,-4 2-1,1-3-7,-3 3-7,-10 1 5,-3-3-4,1 4 1,-6-1 1,-1-2-5,-2 1-3,0 1-1,-9 0-2,12-2-1,-12 2 0,10-1-7,-10 1 3,0 0-11,10-4-8,-10 4-10,0 0-20,0 0-12,0 0-23,0 0-24,0 0-14,0 0-26,0 0-34,0 0-24,-20 13-150,14-9-371,-2 1 164</inkml:trace>
  <inkml:trace contextRef="#ctx0" brushRef="#br0" timeOffset="64640.6004">14432 18254 99,'0'0'126,"0"0"-12,0 0-3,0 0 2,0 0-6,0 0-9,0 0 7,0 0-14,62-19 3,-35 14 3,6-1-3,0 1-5,7 2-6,11-6-2,6 1-4,2 4 33,-5 3-14,-4-6-17,8 2 1,-5 1-5,-14 1-7,12 5-1,6-6-11,-18 1-5,12 3 1,-12 0-8,1-1-10,-5 1 9,3 0-4,-3-1-6,-4 1-3,-1-3-2,0 3 0,-3 3-10,-27-3 3,39 1-1,-39-1 2,0 0-1,41-1-15,-41 1 5,0 0 6,28 0 0,-28 0 2,0 0-8,0 0-5,0 0 4,27-2-1,-27 2 1,0 0-12,0 0 1,0 0-9,0 0-14,0 0-21,0 0-13,0 0-18,0 0-24,0 0-1,0 0-37,0 0-26,0 0-44,0 0-107,-85-8-339,85 8 150</inkml:trace>
  <inkml:trace contextRef="#ctx0" brushRef="#br0" timeOffset="65178.9841">14455 18260 30,'0'0'165,"0"0"-11,0 0-13,0 0-7,0 0 4,75-3 1,-40 1-25,5 0-8,12-3 9,3 2-9,5 0-7,-1-1-6,-1 3 3,4-5-15,-4 6-6,-2-2 0,-1 1-9,1-1-11,-2 1-7,-16 0 0,3 2 2,-6-2-14,1 0-9,-2 2 11,-5 0-6,-1-3-4,-28 2 3,39 0-1,-39 0-2,41-4 7,-41 4 2,26 0-4,-26 0 1,0 0 2,30-3-5,-30 3 0,0 0-2,0 0 4,29-3 1,-29 3-8,0 0 1,0 0-1,0 0-1,0 0-7,0 0-1,23-4 2,-23 4 1,0 0-6,0 0-4,0 0-1,0 0 3,0 0-5,0 0-3,0 0-1,0 0 5,0 0-11,0 0 9,0 0-6,0 0 8,0 0-2,0 0-1,0 0-7,0 0-1,0 0 0,0 0 0,0 0-17,0 0 8,0 0 4,0 0-6,0 0-6,0 0 2,0 0-4,0 0-5,0 0-12,0 0-5,0 0-8,0 0-9,0 0-8,0 0-4,0 0-25,0 0-9,0 0-22,0 0-24,0 0-25,0 0-127,0 0-328,0 0 146</inkml:trace>
  <inkml:trace contextRef="#ctx0" brushRef="#br0" timeOffset="67488.6816">12665 14414 142,'-19'11'144,"11"-4"-3,-2 7-14,1 2-13,-4 1-8,0 8-12,2-3-5,-2 0 4,5-2-12,1-6 6,-1 1 0,2-4-7,2 0-1,0-4 2,1 0 5,1-2 2,-2 2 12,4-5 9,-2 2 10,2 0-9,0-4-9,0 0-8,0 0-9,13-14-10,-5 6-1,2-2-9,1-5 0,0 7-9,2-5-5,-4 6-5,4-1-5,-3 0-4,1 1-3,1 3-4,0 2-5,0 2 7,0 1-9,-1 4-1,4 2-5,-3 9 3,-1-2-4,-2 1 0,0 9-3,-6-6-1,4 3-1,-7 3-3,0-5-3,-2-2 0,-3 0-17,-3 0 3,4 0-2,-8-5 3,-2 2 1,2 1 0,-4-7 3,-1 1-8,-1-4 1,-1-3-11,1 2-11,-3-4-16,2 0-15,1-1-16,-5-3-20,8 0-16,-2 0-19,0-6-27,2 2-36,6-1-160,-4-3-388,7 2 172</inkml:trace>
  <inkml:trace contextRef="#ctx0" brushRef="#br0" timeOffset="67698.635">12555 14447 126,'8'-2'183,"2"-3"-17,0-1-16,2 1-4,6 1-14,2 1-8,7 0-9,-5 1-13,9 0-9,-4 1-8,3 0-10,-7 1-8,-3-2-7,1 4-5,-2-1-5,-2 2-9,-3-2-9,-1 0-16,-2-1-14,-2 1-19,-1-1-10,-1 0-12,0 2-26,-5-1-16,5 1-13,-7-2-7,5 0-18,-5 0-95,4 4-230,-4-4 102</inkml:trace>
  <inkml:trace contextRef="#ctx0" brushRef="#br0" timeOffset="68056.6541">13244 14289 62,'4'-10'157,"-2"3"3,0 2-13,0-1-12,2 2-15,-2 1-7,-2 3-16,0 0 8,0 0 2,2 13-2,-2-2 2,-1 6 1,-6 8-4,1 2-5,-3 8-4,-2-4-4,-5 13-5,3 6-9,-1-4 3,2-12-4,-3 15-4,3-1-2,-2-3-1,3-12 0,0-3-4,2 4-6,0-2-3,-2-3-5,4 0 2,1-2-10,-2-2-4,1-5-2,1-3-1,0 0-4,3-3-2,0-2-2,-3-1-5,5-1-3,-4-1-1,3-1-2,0-4-5,2 1-3,-1-3-6,-2 4-6,3-6-3,0 5-8,-4-1-11,4-3-12,0-1-11,0 0-20,-2 4-20,2-4-27,0 0-23,0 0-21,-10 2-30,10-2-12,0 0-141,0 0-371,0 0 164</inkml:trace>
  <inkml:trace contextRef="#ctx0" brushRef="#br0" timeOffset="68487.1021">13748 14625 36,'5'-9'219,"-2"0"-14,0-1-10,-3 4-23,-1-1-11,-2 0-13,-2 0-7,-2 2-7,-3-2-14,-2 3-15,-5 0-6,-1 2-7,2 4-5,-10-1 0,1 3-15,5 2-8,1 1 0,0 2-2,2 1-11,2 2 1,2-2-8,-2 2 0,6-3-7,0 3 0,4-3-2,0-1-2,2 4-2,3-7 1,6 3 1,-2-3 5,2-1-9,1-2-6,5 1 2,1-3-6,6 0 1,0-5-2,3 2-1,-3-3-1,3-2 0,-1 4-3,-1-4 0,-1 2-1,-2-2 1,-5 5 1,0 1-3,-2 0 1,-3 0-4,-1 2 4,-6 0-2,10 6 8,-7 2 0,-3 1 3,0 7 2,-1 4-2,-1-3-1,-5 0 0,4 3-2,-7 6-4,4-1 3,-1-1-1,0-7-5,-2 4-2,5-4 0,-2 0-18,-2-2-15,4-1-22,1-2-31,-3-1-30,3-2-35,1-1-25,-2-3-27,4 0-22,0-1-165,0-4-413,0 0 183</inkml:trace>
  <inkml:trace contextRef="#ctx0" brushRef="#br0" timeOffset="68786.7611">14362 14304 177,'7'-15'230,"-2"3"-10,-1 4-14,-1 1-25,-1 2-19,-1 3-13,-1 2-13,0 0-11,0 0-5,-6 29-11,-2-5-3,-6 6-3,2 0-4,-2 3-7,-5 10-4,-4 6-5,1 1-1,-3-3-10,7 3-3,-9-4-7,5-2-3,-1-1-5,7-13 7,2 0-16,-2-1 0,4-1-4,1-3-5,1-2-4,0-6 1,2 2-5,1-5-2,1-4-5,0 4-3,3-4 6,0-1-6,-4 0-4,4 0-11,-1-1-12,1-3-25,1 2-25,-3-2-30,2-1-28,0 1-33,1-2-36,-2 1-30,-1-3-180,5-1-427,0 0 190</inkml:trace>
  <inkml:trace contextRef="#ctx0" brushRef="#br0" timeOffset="69342.9157">14794 14497 81,'-4'-4'143,"4"4"6,0-5-7,0 5 5,1-5-4,-2 1 2,1 4-5,0 0-4,0 0-11,-4-5-1,4 5-14,0 0-5,0 0-3,0 0-10,0 0-3,0 0-3,0 0-6,0 0-5,0 0-3,0 0-2,-10 1-2,10-1-1,0 0 2,0 0 1,0 0-1,0 0 1,0 0-3,0 0 3,0 0-9,0 0-9,12-5-2,-2 3-2,0 0-7,3-2-4,4 1-3,2 1-6,0 2-1,-2 0-3,2 0-1,-1 0-3,1 0-1,-3 0-1,-2 1-4,5 2-1,-6-2-2,-1 0-2,1 2 2,-4-3-3,1 3-2,-3-2-2,-3-1 3,1 3 4,-5-3 0,8 3-5,-8 1 7,4 0 3,-5 3 6,-2 3 0,2-2 1,-4 9-4,0-3 1,-3 3 6,-4 1-2,0 3-3,-2 1 2,-2 1-3,2 0-2,0-1-5,-2 0 3,5-5-3,-2-2-1,-1 6-6,-1-6 6,4 1-8,2 0-17,1-2-19,-2-6-27,2 3-30,2-5-30,-2 1-29,3 2-27,-3-2-21,3-2-31,-3-3-24,3 1-172,-3-3-457,1 0 203</inkml:trace>
  <inkml:trace contextRef="#ctx0" brushRef="#br0" timeOffset="69513.0374">14585 14741 143,'2'-4'151,"5"1"-20,-1 0 2,8-1-16,6-1-10,11 3-12,1-3-16,6 3 1,2 0-10,11-2-19,1 2-2,-13-3-33,0 0-28,12-4-33,-13 2-46,-1 3-88,-4-3-195,6 1 87</inkml:trace>
  <inkml:trace contextRef="#ctx0" brushRef="#br0" timeOffset="69780.1934">15626 14158 57,'0'-2'144,"0"2"-5,0 0 7,0 0-1,-8 22 3,3-3-4,-3 7-3,-2 4 0,-1 3-3,-6 11-11,1 2-7,-4-2-1,1 2-6,3 2-4,-1-1-8,6-16-12,-7 17 3,1-4-9,4-11-6,0-2-6,3-1-4,-2 0-2,-3-3-8,3-1-7,1-3 0,-1 0-10,2-7-1,0-1-5,4-3-2,2 0-2,-3 0-17,-1-7-15,7 4-21,-6-4-32,3 2-27,0 1-34,2-5-24,-2-1-37,0 0-25,2 2-152,-1-3-384,3-1 170</inkml:trace>
  <inkml:trace contextRef="#ctx0" brushRef="#br0" timeOffset="70467.5924">15738 14604 11,'-3'-3'142,"3"3"-3,0 0 15,0 0 6,0 0 2,0 0-1,0 0-2,2-5-2,-2 5-6,3-7 0,-1 1-12,1 1-3,-1 0-2,2 0-12,2-1-8,-1-4-12,3 1-6,1-1-8,3-2-7,1 0-11,4 5-1,-6 0-13,6 2-3,0-2-7,-2 4-5,-2 3-3,6 3-6,-7 1-1,6 2-3,-9 3 9,1 3-14,-1 0-8,-1 7 3,-5-2-5,-3-2-3,0 4-1,-6-3 5,-3 2-9,0-1 1,-6 4-5,1-7 3,-4 5-1,4-7 2,-2-2-1,5-2-1,0-2 2,0 2 0,2-3-4,0 2 3,4-2-1,1-1 5,1-2-3,-4 1 9,7 0-3,0-3 9,0 5-1,0-5 2,10 4 2,-1-1-3,0 1-3,5-1 0,2-1-2,4-2-1,2 2 0,-2 1-5,2-6 3,8 6 0,-1-3-6,-8 1 4,9-2 1,-8 2-5,1-2 0,-3 1-5,-2-3-13,-4 1-14,-2 2-23,-1-2-35,-1 0-28,-1-1-34,-3 1-33,0-1-33,-2 0-40,-1 2-153,-3 1-439,7-6 194</inkml:trace>
  <inkml:trace contextRef="#ctx0" brushRef="#br0" timeOffset="70858.875">17009 14146 78,'-2'-10'183,"1"-1"4,0 5-21,-1-5-11,1 5-7,0 0-14,1 1-14,-2 4-15,2 1-7,0 0-16,-12 6-1,4 6-2,-6 5-6,1 8 0,-1 4-3,-9 13-2,0 0 1,0 3-7,0 3-1,0-4-5,0 5-8,3-3 3,-1 2-2,2-1 0,4-16-3,-6 14 0,6-11-8,-2-3 1,4 0-7,-2-2 6,3-2-8,0-2-2,1-1-8,2-7 1,2-2 1,1-5-5,1 0 0,-3 1-6,4-3-7,1-1-11,0-2-18,0 0-16,1-1-12,1-1-29,1-3-36,-4 3-47,4-3-46,0 0-131,0 0-371,4-12 164</inkml:trace>
  <inkml:trace contextRef="#ctx0" brushRef="#br0" timeOffset="71308.5324">17398 14458 116,'3'-8'215,"-3"0"-8,1 3-16,-2-3-21,1 2-14,-4 2-16,-2 0-21,-1-1-10,-2 3-9,0 2-11,-5 2-14,0 1-1,-4 3-8,-8 3-4,-1 3-8,5 2-6,-2 0-4,-2 6-4,-2 1-4,3 2-4,0-3-2,3 5-1,-1-2-3,6 1-6,1-3 0,6-4-4,2-3-2,3 5 4,0-3-10,4-2 3,2-2-7,3-1 3,2-1-1,3 0 0,0-3 2,2-2-3,2 1-3,-4-2 1,4-2 3,1 1-4,0-3 1,-1-2-3,-3 1-2,-1-1 7,1-2-5,-2-2 12,-4 2 3,3-4 7,-4 2 7,0 1 0,-3-3-2,0 3-5,-3-2-3,-2 2 0,-3-2-3,2 1-3,-7 1-5,-3-2 3,-3 3-6,2-1-10,3 2-11,-2 1-8,3 2-17,0-2-18,4 0-18,9 2-27,-14 1-21,14-1-14,0 0-27,-5 0-148,5 0-340,0 0 151</inkml:trace>
  <inkml:trace contextRef="#ctx0" brushRef="#br0" timeOffset="71614.6481">17936 14085 61,'4'-16'194,"2"6"-12,-2 1-17,-3 5-13,1-2-16,-2 6-1,0 0-4,-3 22 2,-1 2 4,-8 3-2,3 5 2,-8 12-6,2 5-5,-3-3-10,3 3 3,-10 0-17,6-1-9,0 0-7,-1 0-9,-1 1-4,4-5-8,-5 1-3,1-1-9,4-15-5,2 2-6,0-2 3,-2 0-5,3-3 5,0-1-10,1-2-6,6-7-3,-3 1-3,4-8-3,-1 1 0,1 0-13,0-4-18,2 1-25,1-3-21,1 0-22,2-2-34,-2 1-45,2-3-49,0 0-45,0 0-126,0 0-410,7-12 181</inkml:trace>
  <inkml:trace contextRef="#ctx0" brushRef="#br0" timeOffset="72094.4809">18146 14459 149,'5'-9'228,"3"1"-16,-1 0-11,0 1-19,0 2-6,4 0-18,1-4-13,-4 6-10,7-1-14,-2 0-12,5 2-5,-8-2-12,4 4-7,-3 0-8,0 0-8,0 5-7,0-5-8,-3 2-3,-1 1-6,-1 1-4,0 1-8,-3 2-2,-3-2-2,0 2-7,-3 1-1,-3 2-1,0 0-7,-5-3-4,2 2-6,-2-2-8,0 1-5,1-1-5,1 2-4,-3-5-13,7 2-3,0 1-1,0-2-2,5 1 3,0-2 3,0 1 8,5 1-2,-1 0 4,2 3 3,-2-1 1,6 3 3,-5-3-1,1 2 6,1-1-2,-3 2 3,1 0 7,-2-1 2,-2 0 8,-1-1 3,0 3 3,-3-3 10,-3 2-1,-2-2 6,1-1-3,-2 1 2,-7-1-2,1 0 2,-1-1-1,-5 0-3,8-3-1,-5-1-4,0-3 0,5 3-3,-2-3 0,2 0 1,1 0-4,0 0 4,-2 0-16,5-3-6,0 0-17,-2 0-16,2-1-15,0-1-21,1 2-27,2-2-26,0-1-31,4 1-26,-3 2-132,1-2-342,2 0 152</inkml:trace>
  <inkml:trace contextRef="#ctx0" brushRef="#br0" timeOffset="72696.6643">19154 13966 112,'6'-11'213,"-1"-1"2,-1 3-7,-1 1-16,0 4-22,-1 0-12,-2 4-15,0 0-8,-8 16-4,1 1-4,-6 7-5,-4 8-1,-3 11-20,-3 3-5,-4 0-4,5 4-10,-3-2-11,2 1 2,-3 0-6,2 4-6,1-2-2,-3-1-5,3 3-2,-1-6-4,7 3-2,-2-3-4,-1 0 1,-1-5-6,4-11-3,2 3-2,0-5-3,2 0-5,2-4-2,-2 1 8,5-8-14,-2 0 3,5-2 0,0-5-7,-3 1-1,6-5-5,-1-1-16,-1 0-14,1-1-20,1-2-30,-1 0-42,3-3-59,0 0-48,0 0-221,0 0-480,8-20 213</inkml:trace>
  <inkml:trace contextRef="#ctx0" brushRef="#br0" timeOffset="73234.3645">19280 14604 132,'8'-7'200,"3"2"-10,2-1-16,0-2-11,6 0 0,-3 2-13,0-3-3,1-1-5,0 3-7,1-5-1,-1 0-4,-1 0-6,-1 0-7,0-3 0,-2 3-7,-2-2-5,1-2-5,-3 1-10,-4-1-5,3 2-2,-6 2-10,1-5-7,-6 5-6,-2 3-10,0-3-5,-4-1-5,-7 1-1,2 1-5,-4 5 0,0-1-10,-2 2-2,0 3-3,2 1 3,-1 2-3,1 4-6,3-2-1,2 3-3,0-1 3,3 3-7,1 2 5,0-1-2,4 3-6,1 1 6,3 4 0,2 1 0,3-3 3,4 4-5,3 3 5,3 0-3,2 2 3,3-5-3,-1 2-1,1 1 3,0-1-4,-1-2 4,-1 1-2,1 0-1,-8-4-4,1 2 14,2-3-12,-5 0 12,-1 2-11,-3-1 5,1-1 3,-5-5 3,-5 2 11,5-2-3,-6 1 8,-4 0-4,-1-4-1,-3 1 7,-2 0-5,-3-1 8,-1-2-10,-1-1-11,-6-3 4,5-2-1,4-2 1,-1-4 5,0 1-8,6-3-2,0 1-1,4-4-4,4 2-1,3-6-7,0-2-11,9-6-8,0 5-18,8-6-6,0-1-10,8 0-6,-3 5-9,6 1-15,-4 3-19,1 2-14,-7 4-14,2 1-28,0 2-26,-3 2-22,1-2-38,-3 5-194,-1 1-472,-3 2 209</inkml:trace>
  <inkml:trace contextRef="#ctx0" brushRef="#br0" timeOffset="75845.7739">11849 13517 42,'0'0'135,"0"0"-12,0 0-6,0 0 0,0 0-12,0 0-4,0 0 2,9-9-8,-5 6 0,-1-2 1,1 1 0,-1-2 2,2-2 1,1 0-3,-2-1-7,3 0 2,-5-3-2,4-2-5,-1 0-6,-1-2 0,0-1-4,-3-1-5,2 1-5,-2 0 2,-5 5 0,4 0-7,-3 2-2,-1-2-8,-1 4-4,-5 2-8,0 1 0,-2 3-3,-10 4-6,2-2 0,-11 10-4,2 3-1,-3 3 11,2 3-3,0 3-4,1 2-1,3 0-5,-2 0 1,9 1-4,3-3-3,2 2 0,3-8-2,7-1 1,1-1-2,3 1-1,0-3 2,5-2-1,3-1 3,1-2 0,2-2-3,3-2 0,6-1 1,0-2-2,1-4 6,8-1-8,-3-3-3,-1-4 0,2-1 2,-4 0 1,-6 3-2,3-7 1,-2 3-1,-7-1-1,3-6-1,2 1-2,-6 3 0,2-7 3,-9 7 0,4 2 0,-5 6 8,4-4 1,-2 6 3,-3 2-4,-1-2-5,2 5-3,-2 2 3,0 0 0,0 0 3,-7 21-6,-1-6 2,0 3-5,-3 3 0,5 0-3,-5 4 5,2-1 1,-5 0-6,5 0 3,4-7-1,-2 0 0,5-1-2,-4 0-1,4-4 4,1-1 0,1 0-3,-1-4 5,1 5-11,2-7-12,-1 2-17,2-2-19,1 0-17,1-1-21,0-1-27,3 0-18,1-1-23,5-2-15,-4 0-25,4-2-20,3 1-135,2-6-384,0 0 169</inkml:trace>
  <inkml:trace contextRef="#ctx0" brushRef="#br0" timeOffset="76345.1858">12389 13100 103,'7'-4'178,"-5"1"-18,-2 3-13,5-6-6,-5 6-8,0 0-7,7-3-7,-7 3-4,0 0-6,0 0-4,0 0-10,-13 9-7,3-6-2,-4-2-14,-1 1-5,-4 0-5,-2-2-10,1 0-2,-3 3-6,1-3-4,1 0-6,3 0 1,-1 0-2,6 0 2,1-3-3,0 6-1,4-6-4,-1 6-5,4-2 2,0 3-5,-1 3-2,1 3 1,-1 6 7,-1-1 2,2 4 5,0 6 1,-4 4 7,2 0 2,0 2 1,-1 0 4,0 1-2,-3-1-2,-2 1 2,3-1-1,-7-4 0,4 0 1,-1-1 4,1-2-1,-2 0-5,8-6 1,-2-2-1,-2-1-5,5 0 4,0-5-3,0 1-2,-2 1 1,3-5-7,3 1-3,-3-3-2,2 3-1,2-4-2,-1 4 1,2-4-4,0 1-1,0-5 2,-2 9 2,4-5-1,0 1-1,-2-5 2,4 8-5,1-5 5,-1 2 0,7-1-7,-2 1-3,7-1-1,-5-3 0,2 3-1,6-1 2,-7 0-11,3-3-11,-3 4-13,0-3-24,-1-2-30,-2-1-25,1 2-33,-5-2-32,3-1-27,0-2-36,3-2-23,-4 2-184,-2-3-473,2 1 209</inkml:trace>
  <inkml:trace contextRef="#ctx0" brushRef="#br0" timeOffset="76702.082">12364 13418 146,'0'0'175,"0"-2"-17,0 2-7,0 0-10,-10 9 11,1-1-14,-2 6-7,-3 1-5,-1 5-8,-2 1-6,1-1 1,2 2-17,4-5-11,3-2-1,-2 2-7,3-5-7,3 0-3,1-1-3,-1 1-3,6 0 2,-2-3 0,3 1-4,1-4-2,2 0-5,2-1-1,2-2-6,3 0 0,0 1-6,4-6-2,-2-1-2,2-1-3,-2-3-5,-3 2 1,-2-1-1,0-1-5,-2-1 2,0-3-1,0-3 0,-1 4-1,-4-6-1,-3 0-1,-1 5 0,0-2-3,-4 1-4,-2 0-3,-5 0 2,2 3-5,-1 3 1,-6-1-3,4 4-4,-10-1-8,5 2-8,-1 3-8,-1 2-21,6 1-12,-5-1-24,6 2-19,0 0-23,3 0-17,2 0-21,3-2-32,0-2-24,3 4-121,1-5-365,3 6 162</inkml:trace>
  <inkml:trace contextRef="#ctx0" brushRef="#br0" timeOffset="77174.8201">12539 13239 108,'-3'-6'176,"3"-2"-16,-2 1-16,0 4-11,2-4-20,0 7-7,0 0-10,0-7-6,0 7-7,0 0-7,0 0-4,0 0 1,29 11-3,-10-7 2,-3 1-6,12 2 0,2-1-1,1-3-3,-2 3 2,0-2 0,-2 0 1,-1-1-2,-9-3 3,0 2 1,0 1 2,-7-3-5,-1 2-3,0-2-3,-4 2-2,0 1-4,-1-1 2,-2 3 6,-2 2-1,-2 2-1,-1 8 0,-4-1 4,-6 10-6,0 1-1,-2-1 0,3 3-7,-4 2-1,4-3-6,-6 0 3,6 2-14,-1-1-1,1-1 2,1-1-8,3-3-1,0 3-2,2-4-2,2-6-2,2 3-1,2-7 1,0-1-2,-4 0-4,4-1-1,0-2 3,0-1 0,0-3 1,0 0-4,0-5 11,0 8 3,0-8 10,0 8 5,0-8-5,-3 1-1,3-1-8,-9 3-2,9-3 0,-10 0-5,0 0 0,10 0 0,-28-3-4,10 3 1,-4 3 1,2 0-4,-11-1-16,1 1-12,2 2-14,6-4-20,-8 2-17,13 2-16,-3 2-22,1-2-26,3-5-29,3 5-33,4-2-31,2-2-27,1 2-182,2-3-470,4 0 208</inkml:trace>
  <inkml:trace contextRef="#ctx0" brushRef="#br0" timeOffset="78263.0254">13406 13641 82,'6'-3'97,"-3"1"-6,2 0 7,-5 2-13,8-5 5,-7 3 2,5-1 1,-4 1-11,3-2 2,-3-2 0,5 3-1,-5 0 7,2-3-8,0 0 0,1-3-5,-1 1-2,-1-1-6,2-4 8,0 5-6,-2-5-5,-2 2-1,-1-2 0,1 1 0,-2 2 3,0-1-2,-2 1-2,0 0-6,-4 3-6,0 4-6,-2 1-2,-4 4-4,-3 2 4,-4 4-6,-4 9-3,-3 1-2,1 0-1,-1 3-3,4-3 0,0 3-3,6 1-2,6-7-3,-2 7 0,4-7-7,0 0 5,4-1-5,1-2 0,2 0 1,1-5 4,1 5 4,3-7-2,-1 5-2,4-6 5,-1 1-2,0-3-2,2 1-1,0-4-3,2 1-1,1-2-1,-1-3-3,2 0 1,0 0-1,-1-3-2,-1 3 2,2-6-3,-4 3 0,1-2 1,1-4-3,0-1 0,0 0 0,-1-2 0,2-2-3,0 4 0,-1-1-2,-3 3 2,0 1 1,0 3 0,-2 4-1,-1 1-5,1 1 3,0 1 1,-4 2 1,0 0 5,6 11-1,-4 0 1,-2 1 3,0 3-2,0 3 3,-5-1-5,3 2 1,2-1 1,-1 0-4,-1-1 3,2 0-4,0 0 1,0-2-1,3 2 0,4-6 3,-7 0 1,3 0-8,1-3-4,4 2-9,-4-3-13,1-4-21,1 2-32,2 1-29,-3-3-35,3-1-31,2-2-37,2-2-198,-2 2-442,3 0 196</inkml:trace>
  <inkml:trace contextRef="#ctx0" brushRef="#br0" timeOffset="78694.7917">14038 13365 227,'3'-4'209,"1"1"-18,-4 3-19,6-5-20,-6 2-8,0 3-13,1-4-4,-1 4-12,0 0-4,0 0-13,0 0-7,-17 0-9,8 2-3,-2-2-13,-2-2-5,-1 4-4,0-2-8,-5-2-5,6 2-5,0 0-4,-1 0-5,6 0 0,-3 0-7,4 0-3,-2 3 1,6-2-4,-4 4 1,1 0-5,-1 2 4,4 5-6,-6 4 3,2 1-1,-2 1 1,2 6 3,-1 1 0,0 1 1,-4 1 3,4-3 0,-2 4 1,-2-3 4,1 1 2,-5-1 6,3 2-3,-2 2-2,0-3 7,1-2 0,1 0-3,-1-1-1,5-6 8,3 2-2,0-4-1,-4 1 1,5-4 2,1 0 1,1-2-4,0-1 5,3-3 3,0 4 0,3-5-3,-3 2-2,1-1 3,1-2-6,4 3-1,-2-5-2,5 1 5,0 1-12,3-2-8,-1-1-13,1-1-21,-2-1-26,6 0-31,-5-2-30,3 0-29,-1 1-33,1-3-23,4-2-27,-2-1-22,2 1-179,-2-1-449,0-1 199</inkml:trace>
  <inkml:trace contextRef="#ctx0" brushRef="#br0" timeOffset="78896.628">14041 13684 125,'4'-9'167,"3"0"8,0 1 2,-5 1-3,1 4-23,1-1-12,-4 1-13,0 3-6,0 0-6,0 0-5,0 19-3,-4-7-4,4-1-9,-2 7-6,1-3-3,-6 3-10,2-1-4,-1 0-5,-2 0-9,5-3-2,-3 4-9,2-3-3,1-3-3,-4-2-18,5 2-27,-1-3-34,-1 0-37,1-4-27,2 2-36,1-3-29,-1-2-162,1-2-356,0 0 158</inkml:trace>
  <inkml:trace contextRef="#ctx0" brushRef="#br0" timeOffset="79318.6474">14318 13383 98,'3'-5'162,"1"-1"-10,1 1-13,2 3-18,0-3-9,2 2-10,10-3-6,2 4-3,-4 1-5,2-1 2,-2 4-8,4-1 0,-3 1-2,-1 4-3,-4-2-4,-4 5 6,1 0 3,-2-1 5,-3 6 3,1 3 8,-9-5 5,-1 8 5,-5-5-3,-1 10-1,-3 0-3,-4-3 0,3 2-5,-2-2-8,2 2-4,-2-2-8,4 0-3,-1 4-4,3-2-3,-3-2-7,5 5 2,1-1-4,2-1-3,-1 1-4,3-2-6,-4 4-5,7-10 3,-4 8-8,1-8-3,3 1-2,-2-1 1,2-2-2,-1-3-3,-2 2 1,1-2 1,-1-1-4,-1-2-1,3 0 5,-5-2-5,2 1 6,-4-3-6,2-2 4,-2 3-4,-1-3-2,-2-1-1,-3-1-6,2 0 1,-5-2-6,-2 0-6,2-2-18,-1 0-22,-1 1-19,0-1-20,0-1-36,0 1-23,3-2-18,4 1-22,-1 0-31,3-2-30,1 0-39,2 0-170,3-1-483,2-1 213</inkml:trace>
  <inkml:trace contextRef="#ctx0" brushRef="#br0" timeOffset="79926.0037">14946 13550 18,'0'-5'230,"1"1"-5,-1 4-15,2-4-9,0 1-16,-2 3-7,0 0-15,2-2-10,-2 2-12,2-5-7,-2 5-16,0 0-8,1-5-3,-1 5-12,0 0-12,0 0-4,0 0-4,0 0-6,0 0-7,0 0-8,-9-2-5,4 0 2,5 2-12,-16-1-1,5-1-7,-2-1-3,0 1-3,0 0-1,-1 2-4,1 0 0,2-1-3,-2 1-4,1 1 2,0 3-3,-1 0-4,0 1 2,-2 2-2,-1 4-1,0 1-1,0 3 0,-2 2 2,6 0-2,-2-5 2,3 5-4,4 0 1,-2-3-3,4 3 1,-2-2 1,5-3-1,1 2 3,1-3 1,0-3-1,1 2 4,5-2 1,-2-4-2,1 1 2,1 0-4,3-1 1,4-3 0,-1-1 0,4-1-3,4-1 1,-3-3-1,0 0 5,1-2-6,2-1 1,-2-1 1,-1 0-4,-4-1 9,4-4-11,-1 1 0,-2 0 4,-1-2-5,1 1 2,2 1 1,-6-1 3,-2 4 2,-3 2 5,0 1 3,-1 2 2,0-2-6,-3 5-2,3 2 3,-4 0-4,0 0 0,0 0-2,-7 10-1,1-1-2,1 1 4,1 2-1,-4 4-4,1-1-1,-1 2 3,1-5 0,-1 5-2,4 3 0,-3-4-4,5-2-13,-1-1-22,-1-1-26,4 0-25,-2-4-25,1 4-28,1-2-32,3-1-29,1-2-33,-1 0-163,4 2-432,3-5 192</inkml:trace>
  <inkml:trace contextRef="#ctx0" brushRef="#br0" timeOffset="80324.274">15506 13289 90,'3'-5'190,"-2"1"-18,1 1-15,-2 3-11,-3-5-16,3 5-13,-11-1-11,3 1-12,-2 0-6,-2 1-13,-1 0-4,-1 1-8,0-2-3,1 1-6,0 1-6,2 0-9,4 1-2,0-1-6,-1 1-9,0 2 4,1-1-7,1 4-5,3-1 5,-1 5-7,2-2 2,-1 7 1,-4-1 2,4 4 8,-3 6 2,-3-1 2,2-1 0,-6 3 2,3-1 0,-3-2 3,1 1 5,-4-1 1,2 0-2,-1 0 3,-3 1 2,2-2-1,2-1 2,2 5 1,-3-3 5,6 0 0,-5 0-1,7-6-6,-1 0 1,3-2-5,-1 0-2,2 0-5,-1 2-3,3-6-2,1 0 3,0 0-7,2 0-3,0-5-5,2 3-8,1-4-14,0 0-24,0-1-33,-1-2-39,3 0-36,1-1-36,-1-3-44,4 0-152,-10 1-401,17-5 178</inkml:trace>
  <inkml:trace contextRef="#ctx0" brushRef="#br0" timeOffset="80612.2934">15393 13665 129,'8'-15'207,"-2"6"-9,1 0-11,-2 1-9,1 3-24,2-2-11,-2 4-16,1 3-13,0 0-8,1 3-10,-1 1-7,0 3-4,1 1-9,-4 2-2,-3 2-7,-1 3-5,-1-1-4,-3-4-5,-4 4-2,-1 2 1,2-1-10,-5-1 0,3-6-5,-1 5-2,-1-4-5,4-1 0,-2-3-5,5 2-4,-3-5 3,4 2 2,1-1 2,2-3-4,0 6 2,0-2-1,5-3-4,3 0-1,4-2-5,2 3 3,4-3-5,4 0-6,-1-2-5,0 3-9,6-2-17,1-2-16,-8 0-17,0 1-21,2-1-19,-1-1-26,-2-1-21,0 0-28,-1-2-14,-4-1-130,-2 1-340,0-4 151</inkml:trace>
  <inkml:trace contextRef="#ctx0" brushRef="#br0" timeOffset="80996.1444">15870 13287 95,'1'-11'163,"3"1"-7,-4 3-8,5-1-12,-2 3-15,-1 0-9,3 1-10,1 1-12,0 3-6,3-1-10,1 2-6,0 2-6,2 2-7,-2 3 2,2-4-9,3 8 6,-3-1-2,1 5 2,-5-2 2,-1 2 12,3 1-9,-4 0 3,-5-2 6,-1 4 3,-1 2 3,-5-3 0,-2 7 5,-2 1-1,-2 0 1,0 1-1,-3-3 0,-1 3-1,1 0-6,1-1-2,-1-2-3,3 1-4,1 2-8,2-2-3,-1 0-7,1 0 5,4-2-6,1 2-4,0-7-1,1 2-3,-1-3-1,1 2-2,3-3-7,-3-3 2,1-1-4,-2-2-3,4 1 2,-5 0-2,2-3 2,1 1 5,-7-1 0,4 1 1,-3-6-3,-3 4-2,-4-2-5,0-3 0,-5 1-3,-2-2 3,-4 0-6,-4-1-10,2 2-11,2-2-18,2 0-16,3-2-20,1 1-13,1 1-22,5-1-24,-3 1-21,5-1-35,3-2-33,1-1-36,6 3-182,-2-3-465,4 4 205</inkml:trace>
  <inkml:trace contextRef="#ctx0" brushRef="#br0" timeOffset="81482.5845">16250 13677 164,'3'-12'216,"1"0"-8,-2 0-9,1 0-12,1 1-9,0 2-10,-3-3-8,-1 3-16,0 1-11,-3 3-14,1-2-10,-5 1-14,-2-1-5,-2 3-8,-4 4-9,-6 0-5,1 5-3,-11 2-7,2 1-4,-7 5-2,2 0-5,4-1-3,2 2-5,4 1 0,6-5-4,2 0-6,3 4 2,5-3-2,0-4 0,2 4 1,4-4 0,-1 1 3,2-3-1,5 4-5,1-2 4,2-5-5,2 2-2,0-3-3,6 2 0,-2-4-2,8-3-3,-5-1 1,2-2 1,1-1-7,-1 2-3,-3-4 3,2 1-2,0-1 4,-3-2-3,1 0 9,-3 2 6,-3 1 1,-2 5 8,-2-1 0,1 1-8,-1 0-2,-4 3-5,-1 1-3,0 0 0,0 0-5,4 12 3,-8-6 4,0 3-3,2 1-6,-5 5 0,1-3 2,3 2-6,-3 0 0,1-2-1,1 1 6,1 0-5,1-1 1,2-1-6,-2 0-5,4 0-8,-1-2-15,-4 1-14,9-2-18,-3 1-21,2-1-29,3-2-31,0 1-38,-2-3-41,6 0-48,-3-2-160,1-2-463,6 0 205</inkml:trace>
  <inkml:trace contextRef="#ctx0" brushRef="#br0" timeOffset="81868.4601">16717 13442 15,'5'-9'275,"-2"2"-11,3 2-19,-3 0-19,-1 1-19,-2 1-20,0 3-18,0-5-15,0 5-18,-11-3-11,6 3-12,-5 0-13,-1-1-8,-5 1-11,-2 0-1,0-1-15,1 1-3,-2 0-9,0 0-2,5 0-6,1 0-7,2-2-1,-1 5-5,5-3-4,1 1-4,1 2-5,0-2 0,-1 7-3,2-3-1,-1 7-1,-2 3-3,2 2 4,1 2-3,-6 7-2,1-1 0,-5-2 4,3 5 2,-2-4-1,-2 1 2,2 1 4,-4 0-3,1-4 2,0 5 5,2-6 1,-2 1 1,6-8 1,0 1 2,3 0-1,0-3-5,1-2-1,3 2 0,0-2 1,1-3 1,0 2 2,-2-1 0,5-4-6,-1 1 4,3 2 2,1-4-6,2 1-3,0-1-3,1 1-13,0-1-15,1-2-20,0 0-29,1 0-28,2-1-32,-3 0-43,4 0-31,-1-2-51,1-1-205,0 0-487,2-1 215</inkml:trace>
  <inkml:trace contextRef="#ctx0" brushRef="#br0" timeOffset="82250.9573">16647 13704 47,'4'-9'219,"2"1"-11,-3 3-16,6-5-13,-2 4-19,2 1-17,0 1-12,3 0-13,-2 0-14,-1 1-13,5 3-9,-4 0-2,0 2-13,-1-1-2,-2 1-10,-2 2-4,0 1-8,0 1 2,-2 0-3,-2 0-5,0 0-4,-2 1-2,-3 1-4,-3-3-4,0 0 1,1 4-1,-1-6-2,-1-1-1,2 4-2,3-2 3,0-2-7,-1 2 1,1-1 2,3-3-3,-2 5 3,2-2-2,0-3-4,5 5-1,-4 1 3,7-1 0,-1 1-5,0 1 0,-1 2-3,-1-1 2,3 1 2,-4-1-1,0 1 4,-3 1 3,0-1 6,-2 0-1,-4-4 4,0 6 5,-2-5 4,-3 5-5,-5-5-1,-1 2-2,0-1-1,-1-4 0,-1 1-6,-1-1 1,1 1-4,1-1 5,5-3-10,-2 0-18,1-3-16,4 4-23,-2-3-26,3-1-26,2 0-29,2-1-32,1-2-36,0 1-174,6-3-399,0-1 177</inkml:trace>
  <inkml:trace contextRef="#ctx0" brushRef="#br0" timeOffset="82679.9307">17011 13326 56,'4'-10'199,"0"1"-12,2 0-12,4 3-13,2-2-11,4 1-12,2 1-9,2 1-5,2 2-8,4 0-1,2 3-6,2 3-2,-2 2-10,-7-1-6,0 2-1,-3 3-2,2-2-7,-7 1-3,-3 1-4,-3 1 5,0 3 1,-3-1 5,-5 3 1,-3 2 5,-2 1-4,-6 4-3,-3 3 1,-2-1 0,-6 0 0,0 5-10,0 0 0,-2-3-3,3 3-4,-5-4-2,8 6-3,-3-4-2,2 2-3,2 1-6,4-3-2,-4 1-1,6-1-9,0 0-2,4-2-6,-1-1-2,-1-7 3,6 1-8,-4-4-2,3-2-2,1 0-3,4-2 1,-2-2-5,-2-2-3,0 1 11,0 1-7,3-6 7,-1 2-9,2-1 9,0-3 2,-6 5-5,1-2 1,5-3 11,-11 1-15,-1 0 7,1 1-11,-3-1-4,1-1 3,-7 0-29,-2 1-8,-5 0-28,1 2-24,-2 1-26,5-1-28,-5-1-31,-3 2-32,5 2-33,3-4-30,-5 2-25,1 1-218,-2-1-542,8 2 241</inkml:trace>
  <inkml:trace contextRef="#ctx0" brushRef="#br0" timeOffset="84471.4997">12398 13050 72,'10'-7'129,"-2"-2"-15,1 4-8,1-2-11,1-1-10,5-2 6,1-2-1,-2 2-7,7-7 6,-6 6 12,7-4 1,-1-2 0,-8 3 4,7-5-9,-6 9 2,2-5-5,-3-1 1,0 2-1,0 1 1,-3 0 1,-3 3-2,0 1 0,-5 0 0,-1 1-2,3 3-8,-1 0 1,-3 1-17,1 1-7,-2 3-6,0 0-6,0 0-5,0 0-6,-25 11-2,16-2-2,0 3-7,-3 1 0,0 1-3,2 2-3,-1-1-4,3-1 1,1 3-1,3 0-2,3-7-1,0 3-4,-1-2 3,2 5-2,2-5-1,0-1-6,1 1 2,3-1-8,-1-1-12,2-1-8,-1-1-9,2-1-15,-1 2-31,1-5-11,2 0-30,2-1-21,-2-1-23,3-1-22,1 1-20,2-5-148,2 1-381,-1-6 169</inkml:trace>
  <inkml:trace contextRef="#ctx0" brushRef="#br0" timeOffset="84824.7051">13070 12545 10,'0'-3'154,"-1"-2"-17,1 5-7,-4-2-1,4 2-8,-10 5-6,2 2-4,-1 1-5,0 7-10,-2-2 0,3 2-17,-3 0 2,6-3-3,-2 0-4,3-1-4,1 0-1,-1-2-3,2 1-7,2-3 5,0 1-5,0-4 17,6 2 2,-6-2 2,3 0-8,3-4 0,-6 0-9,14-2-3,-7-2-1,4-1-5,-3 2 1,1-5-5,0-1-6,-1 1 0,-3-3-1,0 1-4,0-2 0,-2 0-2,-2 1-6,-1-1-1,0 1-3,-3 0-5,1 3 0,-2 0-5,-1 2-3,0 0-2,-3 2 4,-1 4-8,2 0-5,-5 4-14,2 3-20,-2-1-26,0 5-26,1-1-29,2 0-29,3 2-27,2 0-34,0-3-176,1 2-409,4 1 181</inkml:trace>
  <inkml:trace contextRef="#ctx0" brushRef="#br0" timeOffset="86038.9901">11758 12625 28,'8'-7'157,"6"2"-10,-4-3 1,3-1-6,-3 1-4,-2-1 4,1-1-8,0 2-8,-2-3-7,0-1-7,-4 2-10,0 0-6,-3 0-9,0 0-13,0 1-9,-3 2-5,0 1-8,-6 1-8,-5 1-1,-6 1-4,2 5-5,-3 2-4,-7 1-1,1 7-1,-2 2-5,1 6-4,2-1-3,-1 5 0,0 3-3,3-2 2,2 0 6,5-1 0,1-1-1,6-7-2,1 1 2,2 0-2,4-5-4,3 1 4,0-1-1,2-3 1,3-1 2,1-3 0,4-2-2,-1-2-2,4-1-2,4 0 5,2-4-6,0-4-2,1 3-1,6-4 1,-7-1-5,6-5 4,-8 6-4,-4-3-2,2-3 4,-1 1 1,-2-1-2,-3 2 2,3-1 4,-7 3 4,-1 1 1,0 4 3,0-3-1,-2 4-2,-1 0-1,-1 5-4,0 0 4,0 0-8,0 0 0,-12 9 0,5-3-2,-2 4-3,4 1 4,1 0-5,-2 3 1,-1-2 0,4 3 5,-1-3-6,0 2 3,2-3-3,2 0-1,0 1 3,0 0-10,0-1-3,2-1-17,1 1-19,2-4-28,-5 3-24,3-1-36,4-1-31,-1-4-27,2 1-173,2-4-394,2 1 174</inkml:trace>
  <inkml:trace contextRef="#ctx0" brushRef="#br0" timeOffset="86510.6474">12367 12411 62,'-3'-3'137,"3"3"-9,-13-4-9,7 7-15,-7 0-14,1-3-4,-1 0-13,-6 1-2,6 0-12,0 1-4,-5-2-3,2 1-5,6 0 1,0 0-12,0 3 0,4-3-4,0-1-4,-2 2 1,3 0 2,-1 2-6,0-3 6,0 5 5,-1 0 0,0 4 8,-2 4 7,2-1 2,-4 3 3,1 7 0,-3 2 4,3-2-1,-2 3 2,-1 3 2,-4-2 1,3 1-7,-4-1 2,7 0-2,-5 0-7,1-1 1,-3 1-1,7-4 0,3-4-3,-1-1-3,1-1-2,1-1 1,-2 0-3,4-6 0,2 2-2,0-3-4,0 1 2,1 0-2,-2-3-1,4 2 0,2-4-2,-4 1 1,2 1-5,2-1 2,2 0-1,-1 1-2,-1 0-4,4 1-4,-2-1 1,4 2 1,-1-2-4,1-1 0,1 2-1,0 0-6,1-1-6,3-1-11,4 1-18,2-3-26,-3-1-22,5 2-25,2-3-30,2 1-16,8-3-28,-2-3-20,2 3-12,3-2-140,-2 4-372,6-4 166</inkml:trace>
  <inkml:trace contextRef="#ctx0" brushRef="#br0" timeOffset="87049.2919">13179 12455 98,'2'-1'141,"2"-4"-14,-1 2-10,1-2-13,3 3-1,4-4-5,1 4-15,7 1-6,1-3-6,0 4 2,2-1-5,6 1-2,0 1 0,-9 2 7,0 0-9,-1 4 2,0 2 0,-9-2-1,0 2 2,-4 7 4,-4 1 3,-5 1 6,-3 7 0,-2 1-1,-6 4-3,-4 0-6,1-2-1,0 2-1,-1-3-4,1 0-1,0 1-2,1-5-6,4 4-2,2-3-1,0 1-4,1-7 0,5 8-3,1-6-4,2-2 0,-2 6 0,4-3-6,0-4 1,0 0-1,5-2-4,-4-3-1,-1 1-2,4-3-7,-4-2 0,2 0-4,-2-1 2,1-2 2,-1-3 7,1 3 2,-1-5-1,-4 5 1,-1-3-4,5-2-4,-15 0-2,2 0-3,-7-2-2,-1 2-1,1-2-3,-9 2-3,3 0-17,-2-1-15,1 2-16,4 1-20,2 0-29,-2 1-24,4-3-26,3 1-28,3 3-26,1-2-26,2 0-192,0 3-444,4-1 196</inkml:trace>
  <inkml:trace contextRef="#ctx0" brushRef="#br0" timeOffset="91648.8565">11332 15630 54,'-7'0'82,"7"0"4,0 0-14,0 0 11,0 0-2,0 0 7,10 7-1,-5-7 1,2 4-3,1-3-4,1-1 3,4 2 3,-1-1-5,1 2 1,6-2 0,0-1-1,3 3-2,6-3 4,1 2-12,-1-2 5,4 2-2,3-2-2,-3 0-5,5 2 1,3-6-5,12 4 0,-13 0-1,12 0-3,3 2-2,-17-6-2,14 4 3,-11-3-4,13 6 0,-16-6-6,16 3-1,-16 0 0,2-2-4,0 2-3,1-2 3,-2 0-6,1 0 4,-2-1-2,1 2-2,-1-2-1,-1 2-4,-1 0 3,2 0-1,-1-2-2,0 0-1,1 0 0,-1 1 1,-1-4-6,0 6 8,-1-2-2,4-2 0,-8 1-3,2 3 0,0 0-9,0-1 3,0 2 0,-3-5-2,2 4-2,-4-3 0,0 5 4,2-1-2,-9-1-4,5 0-2,2-1-1,-7 1-1,10 0 0,-5-3 2,4 2 7,-2 0-20,1-1 6,3 0 5,2 2 7,-1-3-3,3 3 4,1 0 3,0 0-9,0 0 3,1 0-1,3 0 1,-2 3-5,4-3 0,-3 2 5,-2-1 4,1 0-6,1 0-8,-4 1 7,1-2-10,1 0 3,-2-1-6,-2 2 4,0-2 2,-2-1 0,3 4-1,-2-4 4,-4 3-2,6-2 5,-2-1-1,1 0-11,-1-1 1,0 3 6,5 0 4,0 0 0,2-1 3,14 1 5,-14-1 7,12 2-15,-11-2-6,-1-2 6,15 4-6,-16-2 10,4 2-1,8 1-6,-10-4 3,-1 4-2,12-4 1,-12 4 1,-2-2-4,4 0 4,-4 0-6,2 1 10,0 3-9,0-7-3,-5 3 5,2 3-5,1-3-2,0 2-3,1-1-1,-1-1 2,1 4 2,-1-1-8,1 1 11,-2-1-9,-2 0 2,-1 0 8,2-1-6,-3 2-2,-1-4 2,-2 2 0,-7-1 3,0 1-4,-2-1 3,2 0-1,-5 0-3,4 1-2,-1-1 2,1-2 1,-3 2-2,2-1-5,0-1 3,2 1-2,-2 0 3,7-3 1,-4 2 2,7-3 1,-3 2-1,2-3 0,5 4 17,-3-1-24,1-2 6,-2 4-4,-3-3 0,1 3 4,0-2-1,-7 2 3,2-3-2,5-1-5,-1 3 4,-9-1-2,5 2 4,5-2 2,-6-1 0,4 3-6,2 0 6,3-1-5,-5-2 1,6 3 4,-1-2-6,-2 2 15,1 0-14,0-3-1,0 1-4,0 0 10,1 1-4,-1-3 3,-1 3 0,0-1 9,1 0-16,-1-1 7,0 0-10,3 3 3,0-1 11,0 1-4,0 0-5,2-1 7,-3 1 0,5-2-4,-1 2 0,0-1-3,0 4 4,3-2 0,15-1 0,-1 4-2,-14-1 8,1-3-7,0 1 5,1 0-3,-4-1 3,3 3-4,14-2 0,-15 2-4,2-2 8,-1 0-1,-2 2 7,-1-3-7,4 1 13,-5-2-13,3 2 5,-4-2-3,-1 1-4,3 0 4,0 0-4,-2 0-4,2 0 9,-3 0-5,-1 0 1,3 0-4,-1-2 4,3 4-4,-2-4 2,-1 0-1,-3 2 1,5 0 0,-4-1-5,2-1 2,-2 2 2,2 2 6,-3-4-5,0 2-7,3 2-4,-3-4 11,0 2 4,-2 3-1,2-3-1,-2 0-4,1 2 10,-2-2 0,1 0-9,-1 0 0,3 0-2,-3-1-4,0 2 3,4-3 9,-1 4 5,-2-3 1,1 2-7,-1-4-10,-1 4 4,2-1 1,-3 0-4,3 0 1,-10 0 18,10 0-13,-10 2 0,3 0-9,-1-2 9,-1 0-6,0 0 1,11 1-14,-13-1 19,4 2-4,-3-1 2,8 0 2,-7-2-1,0 2-4,-1-1-3,1 0 18,-1 0-15,-1 2 5,0-2-2,3 1-1,-3-1 2,2 1-8,0-2 9,0 0 1,1 2-5,-1-2-3,0 1 3,-1-2 0,-1 4 2,-1-4 2,4 2 0,-2 0 0,-4 2-1,4-4-3,0 2 1,-3 0-6,-1-1 9,-4 1-9,1-1 10,0 1-2,2-2-1,-3 2 1,-1 0-7,0 0 5,0 0 1,-1 0-3,-1-1 4,0 2-2,-4-1 0,2-1-2,-7 1 3,10 0 1,-10 0-1,10-3 4,-10 3-3,8 1 2,-8-1-4,6-1 2,-6 1-4,0 0-1,5-2 6,-5 2 2,3-3-5,-3 3-5,4-2 1,-4 2-3,0 0 5,-4-7-8,4 7 3,-4-8 7,0 4 0,0 2-8,-2-3 0,-2 2-2,1-1 8,-2 0-8,-2 1 8,-3-2 4,4 1 1,-4 0-10,1 3-2,2-3 3,-1 1 4,-3-1 1,4 2-2,-1-1 1,0 3 3,1-4 2,3 2 3,2 1-9,6 1 9,-13-2-10,13 2 4,-9-3 3,9 3 2,0 0-2,-9-1-7,9 1 3,0 0 3,0 0 1,0 0 0,0 0-1,0 0 4,0 0 13,0 0-16,0 0-10,0 0 7,0 0 2,20 8-4,-12-5 2,0-2 4,1 0-5,2 4 2,-2-2-1,2-1 4,-1 0 0,-3-1 3,1 0-9,-3 2-3,4-3 7,-4 3 2,-1-3-1,1 1 4,-1 2 0,1-2-1,-5-1 4,9 2-10,-5-1 13,-4-1-4,5 1 2,-5-1-3,4 1 7,-4-1-4,5 3-4,-5-3 1,5 1-2,-5 2 0,0-3 4,8 4-3,-8-4 0,2 3 8,-2-3-9,0 7 1,3 0 0,-6-2 5,3 3 1,-2 1-2,-6 3 4,3 2-3,-3 1-1,2-1 0,-3 4 5,1-4-7,-1 3 4,0-2-2,-1-4 0,1 4-4,3-7 1,-1 1 0,1 1 3,2-2 1,-1 1-2,0 0-3,0-5-3,1 2 7,-2-1-14,2 0-12,1-3-3,0 1-26,0 0-14,3-3-28,-3 6-17,3-6-24,-3 2-33,3-2-27,0 0-23,0 0-35,0 0-40,-12-4-13,12 4-201,-5-5-541,4 1 240</inkml:trace>
  <inkml:trace contextRef="#ctx0" brushRef="#br0" timeOffset="92718.8221">21190 14581 87,'3'-6'154,"4"-1"-17,-4 1-5,2-1 0,0-1-8,1-1 1,-1-3-3,0 4-4,-2-2-1,3-3-2,-2 1-6,-1-1-5,4 0 0,-7-3-7,0 4 0,1 0 0,-1-1-4,3 0-5,-2 5 0,-2 1-6,1-1-4,0 2-5,-4 2-1,4-2-5,0 6-10,-5-2-9,5 2-6,-14 8-4,4 2-2,-8 10-2,-1 5 0,0 4 0,-5 17-5,-1 2 4,2 3-4,1 0-4,-1 7-2,5-3-1,-1 23-4,5-25 0,3-5 0,-1 2-5,6 0-3,1-15 2,2 0-4,-1-2 3,-1-1 0,3 2 0,-1-4 1,-3-6-2,2 2 0,0-7 2,0-2-4,0 0 10,2 0-14,-5-3 3,2-3-2,0-2 3,0 0-2,0-1 3,0-3-3,1-1-12,-2-1-14,-1-2-28,2-1-21,5 0-29,-13-4-38,7-1-28,1-4-27,-1-3-28,3-2-180,-4-6-432,6 2 193</inkml:trace>
  <inkml:trace contextRef="#ctx0" brushRef="#br0" timeOffset="93528.8548">20875 14858 151,'4'-4'148,"-4"1"-16,5-3-11,3 2-12,0-2-10,2 0-4,6-1-13,-1-1 2,2 1-8,4 0-1,-1 0-6,1 2 3,0 0 1,0 1-5,-1 0-1,-1 2-4,-7 0-1,2 2-5,-3 5-1,0 2 5,-3 1 2,-2 2 7,0 3-5,-3 2 2,1 3 1,-4 0-6,0 0 1,0 0-3,-3 1-5,3-2-4,-1 0-4,1-1-4,-2-1 2,4-4-4,-1 1-1,2-1 6,0-3-7,0-2 2,0 1-1,2-1-3,-2-2 1,4 0-5,1-1 3,-3 1-5,5-3-2,-2 0 1,3-2-5,-4 0-5,3-3 3,1 1-5,-3 0-2,2-2 3,-1-1-4,-1 0 5,1-2-9,1 1-3,-2-3 2,-2-1-4,4-4 5,-2 6-3,-3-8-2,1 1 3,1 1-3,-4 4 3,-1 0-2,-2-3 8,2 4-7,-3-2-3,0 1-1,-4-1-2,0 2 5,0 1-2,-3-1-3,0 3-1,-2-1-3,4 4 2,-7 2 0,0 0-4,0 4 5,2 0-2,-2 2 1,-4 3-2,-2 2 2,9 0-3,-3 1 3,4 2 2,1-1-4,2 0 7,1-1-7,2 0-1,1 4 0,2-5 3,0 3-1,2-4 1,1 2 0,2-3-1,3 1 1,-2-1 2,1-2 1,2 1-3,3-3 2,-1 1 1,2-2-1,0-2 1,5 3-3,-4-6 2,5 3 0,-6-3-1,1 1 1,4-2-1,-6 0 0,6-5 1,-6 4-3,2-6 9,-1 2-8,0-3 1,1 2 3,1-2-3,-4 0 1,0 4-2,-2-1 3,-3 1-5,2 2 7,-2 0-2,-2 2 0,0-2-1,0 4-2,0 2 5,-4 0-1,0 0-6,0 0 4,10 5 1,-5 2-1,-1 1 0,-3 1-1,-1 3-3,3 1 6,-2-2-3,0 1-1,2 1 4,-2-1 0,2 2-6,-3-3 0,2-2 3,0 0 1,-1-2-1,0-2 0,2 3 0,-2-4 0,4-1 1,-1 2-1,-2-2 2,2-3 5,1 2-9,-5-2 2,13 0-4,-13 0 2,13-5-3,-7 5-2,0-2 1,2-2-3,-3 3-4,3-3-3,-4 3-12,3-5-9,-3 1-7,2 3-11,-1-2-17,-1 1-10,-2-1-13,2-1-18,-1 2-22,-1 1-29,-1-5-11,4 2-24,-2 1-169,-3-1-397,1-1 176</inkml:trace>
  <inkml:trace contextRef="#ctx0" brushRef="#br0" timeOffset="93893.61">22163 14675 180,'9'-16'181,"-2"7"11,-1-3 1,-1 4 2,0 3-5,-1 1-8,-1-1-18,-1 2-14,-2 3-12,0 0-8,0 0-4,-5 20-4,-4-3-11,-1 9-8,-3 2-2,-1 0-9,-3 2-9,4 0-8,0 0-6,4-1-5,0 0-8,2-5-6,4 1-2,1-7-8,-3 1-1,6-3-6,-1-1 5,0-1-15,4-3-1,1-2-5,1 0-13,-1-3-23,5-2-19,-4 0-24,5-1-38,1-3-37,-3-3-43,4-1-38,-3 0-27,2-5-124,4-1-400,-4-3 177</inkml:trace>
  <inkml:trace contextRef="#ctx0" brushRef="#br0" timeOffset="94207.3424">22442 14462 22,'-9'-1'216,"9"1"-12,-13 3-11,7 3-9,-3-1-17,0 3-5,1-1-16,3 0-4,0 4-12,1-5-9,0 3-9,3-3-3,1 0-9,1 0-5,3-2-2,0 3-6,1-4 1,0 0-13,3 1-10,1-3-6,1-2-5,-1-3-1,5 4 0,-4-5-2,0 0 0,0 0 4,-3-3-3,1-1-1,-3 0 4,-1 0-2,-2-2-5,-2-2-4,-1 3-3,-1-2-1,-2 1-9,-3 1 3,1 2-9,-3 0-4,-3 3 3,1 3 2,0-1-15,-2 5-8,0 1-10,0 2-17,4 2-18,-4 1-21,4 2-29,-1 3-35,0 2-30,6 0-35,0 1-31,4 4-198,4-1-454,0 0 201</inkml:trace>
  <inkml:trace contextRef="#ctx0" brushRef="#br0" timeOffset="94554.7319">22476 14750 5,'-6'2'186,"4"0"-6,2-2-9,-5 3-7,5 1-17,0-4 1,-2 3-13,2-3-2,4 9-9,-1-7-12,4 3-1,1-2-17,1 1-10,3-1-12,2 0 1,3 1-13,-4-4 0,6 4-10,-5 0-7,-1-2-15,-4 0-23,-1 1-31,-2-3-10,-1 2-17,-4 0-13,-1-2-13,0 0-7,0 0-12,-15 6 11,2-2-1,-5-1 6,-1 1 11,-1 4 7,-8-3 8,2 3 11,7-3-1,-2-1 9,5 3 20,3-2 12,3 1 9,-3-1 8,4-1 13,4 3 10,1-4 9,0 1 12,8 0 7,0 1 12,1-2-1,4 1 1,6 0-3,2 2-5,2 0-4,1-1-9,8-1-2,-1-2-4,-5 1-9,9-3-9,-11 0-26,1 0-42,7 0-42,-6-5-19,-2 1-36,-1-1-28,-1-3-91,4 0-274,-4-1 121</inkml:trace>
  <inkml:trace contextRef="#ctx0" brushRef="#br0" timeOffset="94888.8235">22956 14643 180,'4'-10'206,"-1"1"-8,-3 1-15,0 4-21,0 4-13,-5-3-5,5 3-12,-14 11-5,0-1-8,3 5-4,-3 4-6,-3 6-5,4-1-13,0 0-3,-1 0-7,5-2-5,3 3-8,-3-7-5,4 8-6,5-8 2,0 2 1,0-2 4,5-2 1,4 0-2,0-3 1,0-3-5,6 1 1,1-5-3,1 2-4,3-3 0,-1-5 7,1 0 1,-1 0 0,3-2-5,-3-5 9,-1-2 1,1-3-3,-6 1 0,0-4 1,4-6-7,-2-1 10,-5-3-16,-3-1-3,0 0 2,-3-1-13,-4-1-2,0 0-1,-4 1-4,0 0-5,-5 4-2,3 7-6,1 4-3,-4-1 0,-1 4-6,2-1 0,-2 3-13,-2 3-9,1 0-14,-3 3-9,1 1-15,-5 2-19,0 2-16,2 4-27,1 1-38,0 3-28,1 1-34,1 0-43,3 3-240,0 2-536,3-3 238</inkml:trace>
  <inkml:trace contextRef="#ctx0" brushRef="#br0" timeOffset="95187.3613">23137 15133 42,'0'0'228,"1"-4"-14,-1 4-12,2-3-20,-2 3-20,0 0-13,0 0-11,0 0-11,0 0-8,0 0-4,-4 12-12,1-5-6,-3 0-7,1 3-10,0-2-6,1 3-9,0 0-6,-5-1-4,5 0-9,-2-2-6,-3 2-23,8-4-30,-3 0-33,-2 4-27,2-5-39,0 1-30,1 0-29,-1-1-138,4-3-333,0-2 149</inkml:trace>
  <inkml:trace contextRef="#ctx0" brushRef="#br0" timeOffset="96248.9264">23410 14826 39,'0'0'217,"-6"0"-4,3 3-6,3-3-6,0 0-8,-4 1-8,4-1-8,0 0-13,-2 5-6,2-5-12,0 0-9,0 0-13,14 0-13,-5 2-9,1 0-10,10 0-6,0-2-12,-1 2-5,8-2-8,1 2-7,-5-1-7,5-1-3,4 0-2,-4 2-3,-7-2-5,-2-1-6,1-1-6,-3 0 3,-4 0-2,-3-2 0,3 0 5,-3-3-7,-1 3-8,-3-6 0,-2 5-4,0-5-5,1 1 0,-5 1 2,0-1-12,-1 0-1,-1 1 0,-2-1-1,0 0-4,2 2 6,-1 0-2,-2 3 4,3-1-2,-1 3-2,3 2-2,0-6 0,0 6 3,0 0 1,0 0-2,0 0 14,5 15-11,-2-6 1,1-1-1,1 4 1,1-3-1,1 6 3,-3-2-4,0-4 3,-1 5-2,1-2 4,2-1 1,-4 0-4,-2-1 5,1 0 0,-2 0 1,-3-1-2,-2 0 1,1 0 1,-1-1-1,-1 0-5,-3-1-14,6-1-23,-4-2-25,2 3-31,-2-4-15,3 1-27,0-1-23,1 0-31,1-1-12,3-2-138,0 0-371,0 0 164</inkml:trace>
  <inkml:trace contextRef="#ctx0" brushRef="#br0" timeOffset="96513.3936">24139 14525 50,'6'-11'206,"-2"5"-9,0 0-11,-1 1-19,-1 1-18,1 2-12,-3 2-7,0 0-5,-7 14-5,2-5-2,-4 6-7,-2 10-3,-1 1-8,-2 2 0,1 0-13,0 0-5,2 3-6,-2-1-8,1-1-6,1 0-4,-2 0-6,3 0-5,3-5-5,-1 1-4,3-8-5,-1 0 2,-1-1-7,5-4-7,-2-1-15,-1 1-16,2-3-36,-3 0-39,2-4-22,3 2-39,-2 0-31,1-5-29,2 4-121,0-6-355,2 3 157</inkml:trace>
  <inkml:trace contextRef="#ctx0" brushRef="#br0" timeOffset="97007.0244">24175 14930 116,'-7'-2'241,"1"-2"-9,5 0-6,-2 2-19,-1 0-14,4 2-13,-5-3-12,5 3-8,0 0-6,0 0-18,0 0-18,13-4-6,-4 3-14,4 1-6,4 0-12,1-1-4,3 2-10,0-1-6,0 0-2,2 0-7,-3 0-6,0 0-3,0-1-5,-2 1-2,-5 0 1,-4-3 2,2 0-1,-3 2 2,1-2 0,-3-2-2,-2 3-9,-3-5-2,1 1-3,-2-1-2,-3 0-2,2-2-3,-6-2-3,4 4 11,-1-3-17,-1 2 2,2 4-1,-1-2 0,2-1 4,-1 3-10,0 0 1,0 1-5,3 3 3,0 0-2,0 0 5,0 0-5,0 0 4,19 10-7,-13-2 8,2 5-3,-3-4-2,1 7 4,-2 1-2,-1 1 1,-1-1 3,-2 1-7,-2-1 4,2 0-2,-5-1 1,0-2 4,-2 1-5,-2 1 2,2-7-1,-4 2 1,0 2 1,2-3-8,1-2-21,-2-1-27,4 0-27,-2 0-40,0-2-31,1-1-38,4 1-27,2-2-28,-3-3-152,4 0-428,0 0 189</inkml:trace>
  <inkml:trace contextRef="#ctx0" brushRef="#br0" timeOffset="97372.8619">24720 14843 29,'9'-10'215,"-1"3"-9,2 2-20,-1-2-9,0 1-20,5 3-12,-4-2-16,4 2-10,-2 3-9,-1 0-11,3 4-3,-5 2-10,3-1-2,-2 0-11,-1 4-2,-2 4-4,-2-4-4,0 10 0,-7-3-5,1 1 1,-6-1-6,0 4-1,-3-4-11,0-1 1,-1-2-6,4 2-5,0-5 1,1-1 1,1 2-6,1-3 7,0 0-4,3-2 5,2-1 2,-1 0 0,7 1-4,-1 0-1,7 0-1,2 1 25,5-2-6,7 1-8,-4-2-2,4 1-8,-4-3 1,-2-2-7,-1 1-1,3-3-5,-1 1-6,-2-1-10,-3-3-4,1 2-12,-8 1-9,3-1-11,-6 2-13,1 1-26,-3-3-17,-1 3-32,-4 0-15,0 0 2,0 0-29,0 0-18,0 0-30,-22 4-131,4-1-368,2 2 163</inkml:trace>
  <inkml:trace contextRef="#ctx0" brushRef="#br0" timeOffset="97988.9617">22411 16068 105,'-16'4'238,"3"-3"-16,0 1-10,5 0-16,3 1-8,-3-2-15,2 1-8,6-2-4,-3 2-1,3-2-8,0 0-4,12 5-10,-3-4-7,5-1-14,4 4-7,10-2-13,4 0-6,-1-1-10,2 1-7,-1-5-11,1 4-2,-2-4-13,-3-1 4,0-2-17,-1 2 7,-8-2-8,-6 4-8,0-3-4,-2 0-13,3-2-13,-5-3-6,-4 0-5,0 1-7,0 0-3,-2 1-2,-6 0 5,2 2-4,2-2 4,-1 1-1,-1 1 4,1 1 4,-4-1-2,3 3 0,-1 0 2,2 3 0,-2-4-2,2 4 5,0 0 0,0 0 2,0 13 2,0-4 3,0-1 0,0 1 2,0 3-3,0 0 3,0-2-1,-4 2 3,4-2-3,-1 5 4,-3-4-4,-1 2 3,-1 1-1,3-2 1,-2 0-9,-3-2-13,3 0-28,-1-4-29,0 2-38,-1-1-45,3-2-44,-2 0-178,1-2-417,2 1 186</inkml:trace>
  <inkml:trace contextRef="#ctx0" brushRef="#br0" timeOffset="98414.2414">23100 15950 73,'10'-8'230,"-1"3"-18,6-6-21,-2 7-8,-1-2-22,4-1-15,-3 4-19,6 1-9,-6 1-11,2 2-9,-3-1-14,2 2-7,-4 0-3,0 4-14,1 0-6,-8-1-2,0 1-7,-3 1-1,0 3-8,-3-4-3,-2 3-2,-5-3-1,1 3-4,-1-4-5,0 3 3,2-1-3,-1 0-5,4-2 1,-4 0-1,4-3-5,1 3 4,-1 0-6,5 2 3,-3-3-2,6 2 4,-3-1-6,5 2 2,-3-1-3,4 2 3,-3 0-6,4 1 6,-2 8-6,-1-8 1,-3 1 4,1 0 4,0 2 5,-6-3 4,3 2 7,-3-1-2,-4-2-1,2 0 2,-8 2-5,2-3-3,1-3 5,-1 2-8,0-1 1,-4-2-2,3 1-2,-4-1-4,3-2-8,4-2-18,-1 0-18,-1-1-25,1-1-23,2 3-43,3-2-23,6 2-49,-12-8-169,11 3-396,0-1 176</inkml:trace>
  <inkml:trace contextRef="#ctx0" brushRef="#br0" timeOffset="98873.9391">23385 16087 84,'0'0'256,"6"-2"-9,0 1-12,-6 1-6,12-1-13,-3-1-11,4 1-8,1 1-14,4 0-17,1-2-5,0 4-15,2-4-5,-1 4-13,1-1-21,8 1 5,-2-1-21,1-1-8,-8-1-10,2 2-5,-4-1-5,1-1-22,-5 2 15,-1-1-14,-1 0 3,-1 0-6,-4 1 8,-1-1-6,-6 0-5,10-2-6,-6 0-3,-3-2-1,2 2-5,-3 2-3,-3-9-1,3 4-8,-1 0-5,-4 2-7,0-4 0,2 2-1,-1 0 0,1-2 5,0 3-10,-1-2 3,1-1-2,1 2 1,-1 1 7,2 1-3,0-2-1,1 5 2,-1-7-13,1 7 10,3-2 1,-3 2 3,5-3-4,-5 3 2,0 0-2,13 3-1,-9 2 5,-1-1-2,-1 3 0,2-2 4,0 0-5,-3 3-1,2 3 2,-6-4 2,3 5-2,-3-1-1,3-4 1,-3 3 1,2 3 1,-3 0-3,1-2-7,-2-3-3,0 2-24,0 0-26,1-5-20,-5 4-22,0-1-27,4-1-33,-3-2-38,4-1-38,-3 2-174,1-2-451,0-2 199</inkml:trace>
  <inkml:trace contextRef="#ctx0" brushRef="#br0" timeOffset="99299.227">24204 15848 59,'4'-10'241,"-3"5"-23,0 3-16,-1 2-16,0 0-10,-17 13-11,5 0-10,2 2-13,-5 7-11,2-2-9,-1 3-8,3-5-12,5 1-3,2 0-7,-2-2-2,2-2-1,2-3-5,2 0 2,0-3 1,2 1 6,3-3 1,5-1-4,-1 1-3,4-4 5,5 1-8,1-7-1,0 4-1,-1-4 1,3 0-6,-2-6-4,1 6 3,-1-5-2,-2-1 2,-2-1-7,2-1 0,-2 0-1,-2 0 0,2-2-1,-7 5-19,1 0 13,-1-1-2,-1 4-3,-3 2-8,1-1 0,-2 0-5,-3 4-9,2-2-2,-2 2 0,0 0-1,-11 13-14,1-4 3,-2 4 2,2 1-3,-3-1-26,3 4 26,-5 4-8,3 1 1,1-4 2,-1 4 0,3-4-3,0 8-11,0-10-12,1 2-37,2-1-37,1-1-35,-1 0-64,-1 0-40,4-7-34,-1 1-33,1-2-38,1 4-209,0-3-583,0-2 258</inkml:trace>
  <inkml:trace contextRef="#ctx0" brushRef="#br0" timeOffset="100054.1318">24522 16254 166,'0'0'216,"-7"0"-6,4-3-12,3 3-3,-8-3-9,8 3-4,-4 0-4,4 0-12,0 0-5,0 0-16,0 0-1,0 0-14,0 0-9,36 2-8,-23-2-12,5 1-1,1 2-12,1-3-4,1 1-15,6 1-1,-8-2-9,3 2-7,-2-2-6,-2 3-2,-4-3-3,-1 0-4,-3 0-3,-1-2-1,1 1-6,-10 1-9,14-3-2,-10 1-11,1 0-11,-1-2-13,-1-1-12,-2-1-9,-1 1-12,0-1-7,-4-3-8,3 1 6,-3-2-2,-1 2 2,0 1 8,0-3 4,-4 1 4,6 1 3,-1 1 4,3 2 11,1-4 1,0 6 7,-2-3 3,0 0 3,2 6 1,4-6 5,-4 6-5,8-6 9,-2 4-5,7 2 8,-13 0 0,17 9-2,-11-3 6,3 3 1,0 5 3,-3 2 2,-2 0 4,0-5 3,0 9-3,-4-2 3,0 0 2,-8 7 2,4-11 3,-2 5-5,-3-1 3,-2-2-9,4-1 6,-1 0-5,-1-2-1,-2 0-2,2-4-10,-4 0-19,4 0-32,0-1-28,1-2-39,1 0-45,3 0-33,0-3-22,-1 1-122,5-4-367,-2 3 164</inkml:trace>
  <inkml:trace contextRef="#ctx0" brushRef="#br0" timeOffset="100403.0192">25161 16211 51,'18'-23'239,"-4"9"-7,0 0-6,-6 4-2,-2 1-17,-2 1-10,0 3-12,1-1-24,-4 0-15,-1 6-17,0 0-9,-10 0 1,10 0-20,-14 10-7,5-3-7,-5 1-7,5 5-10,-7 0-3,5 2-8,3-2 0,2 4 3,0-3-8,2 3-4,3 0 3,-1-1-2,5-1 2,1 2 1,1 0 2,1-1 4,3-3-3,0 3-1,-3-7-6,6 5 2,-7 0 0,-1-3-9,1-1 8,0 0-5,-5 1 3,1-4-3,-1 2-5,-1 0-2,-4-2 7,0 3 7,0-5-5,-5 3-11,-2-1 4,0-3-8,-5 1 2,0-1-1,-3 0-6,-1 1-6,2-3-7,-4 0-14,4-2-30,1 0-22,-1 0-30,1-2-38,3 2-27,-1-5-55,4 1-21,3-2-52,0 1-23,-1-2-188,4-2-523,4 1 232</inkml:trace>
  <inkml:trace contextRef="#ctx0" brushRef="#br0" timeOffset="100623.77">25211 16136 149,'18'-5'227,"1"1"-8,2-2-13,7 1-5,-8 2-18,8 1-11,-5 2-12,-2 0-18,9 1-12,-9 0-8,2 2-20,4 0-11,-7 0-8,-2 1-17,-6-2-14,0-1-29,0 1-35,-12-2-43,12 0-52,-12 0-66,9-3-158,-9 3-357,0 0 158</inkml:trace>
  <inkml:trace contextRef="#ctx0" brushRef="#br0" timeOffset="103663.2888">18274 13339 87,'0'-7'126,"2"4"4,-2 0-3,1-1 2,-1 4 6,2-7-8,-1 3 1,-1 4-11,0-6-11,-3 2-10,0 0-8,-1-1-8,-3 2-12,-4-2-8,-2 1-5,-5-1-8,-5-2-4,-4 2-3,-1-2 1,2 2-10,-1 1-3,6 0 2,-2 0-9,4 2 3,1-1-4,4 3 2,0 0-3,3 0-2,-2 0 13,4 3-19,0-1 1,0 4 1,1 0 0,2 3 3,-6 4 3,2 2-3,-1 6 4,-5 4 3,1 1 2,-3 1 1,-1 4 6,1-2 4,-4 0-4,-4 10 0,4-12 2,1 2-3,0 0 4,-2-6-1,3 3 3,1-3-4,4-1-2,1-4 2,2-5 1,2 4 0,2-4 0,3-4-2,0 0-2,-1-1-3,2 2 4,2-5 2,4 2-1,-4-2-4,2 3 0,3-3 0,1-1-2,2-1-5,0 1 2,2-2-5,5 3-15,4-4-12,3 1-22,1-2-31,-3-1-30,2 0-28,2-2-27,-3-2-23,9-5-19,-7 4-27,-3-2-133,-1 2-378,-1-5 168</inkml:trace>
  <inkml:trace contextRef="#ctx0" brushRef="#br0" timeOffset="104012.8706">17993 13442 133,'0'0'123,"0"0"-8,0 0 8,0 0-9,-4 13-7,1-6 0,-2 4-5,2-2-9,-2 0 1,0 0 0,5-1-7,0 2-5,-2-3-4,0 1-4,2-4-1,0 4-5,0-3-1,2-1-4,0-2-3,3 4-3,0-4 0,-2-2-4,-3 0-5,15-1-5,-2-4-4,-4 2-3,0 2 0,1-3-4,-1-1 6,-4-1-2,3 4-1,-2-1 7,0 1-5,-1-2 0,0 1-5,-5 3-2,5 0-3,-5 0-2,1 9-1,-3-4-3,-2 5 0,1-1-4,-4 4 3,0 1-4,-3 2-5,1 0 2,1 1-3,-1-1 0,-3 9-3,5-10-17,-2-1-15,4 0-22,-3-2-18,2 0-19,3-4-22,0-2-14,1 0-17,-1 0-20,1-1-24,2-4-126,0-1-330,0 0 146</inkml:trace>
  <inkml:trace contextRef="#ctx0" brushRef="#br0" timeOffset="104398.1427">18348 13191 107,'10'-9'140,"3"3"-3,-3 1-13,1 0-7,2 3-9,0 3-9,-2 1-2,-2 4-5,-1-1-1,1 1-4,-3 6 0,-2-3-5,1 4 2,-5 1-6,0 1-3,-2 1-6,-1-1-2,-1 4 2,-3-2-7,-1 1 3,0-1-6,-1 1 0,-1-1-3,1 3-5,0-3 0,0 2-5,2-2-2,0 2-2,1-1-2,-1 3-4,1-3 4,2 4-4,-2 0-2,2-4-3,0-1 0,2 0-3,-4 2 0,2-1-7,0 0 0,-3-1-1,1 3-2,1-4 0,-1-1 0,-3 0-1,1 1 3,0-6-7,-2 4 1,2-4-1,-1 0-1,-1-3 3,3 3-7,-3-3 1,-1-3-2,1 2-7,-2-1-7,-2-3-19,1 1-22,0-3-22,1 0-20,0-3-28,0 3-23,0-6-24,2 1-28,2-1-147,1-1-367,2-3 163</inkml:trace>
  <inkml:trace contextRef="#ctx0" brushRef="#br0" timeOffset="104854.2377">18893 13297 22,'8'-4'172,"-3"1"-20,-1 0-9,1 0-13,-1 2-5,-4 1-7,0 0-6,0 0-2,0 0-11,0 0-4,0 0-12,-26 4-7,12-3-9,4-1-5,-3 0 0,-1 1-10,-1-1-4,1 0-1,1 1-7,0 2-6,2-2 0,1 2-5,-3 1-5,3 1 2,1 1 0,-3 3-1,3-1 11,4 4-9,-5 4 0,1-1 4,1 4 0,-6 6 0,5-2 6,0 2 1,-5 0-1,2 1 5,2-2 2,-7 3-2,2-4 14,2 0-9,-3 0 4,1-1 0,5-6 3,-3-2 3,3 3 1,1-3-3,-4 1-4,5-1-5,-1 1 0,2-5-2,0-1 1,3 1-11,-1-2 0,1 1 2,3 0-7,-3-3 1,4 0-2,0 2 0,0-3 2,0 2-3,2-2-5,1-1 3,1 0-4,0 0-1,4 1-16,3-5-19,-3 1-20,1 0-31,6-2-29,-3 0-37,6-2-18,-3 1-26,3-6-26,0 4-17,1-1-178,-1-5-428,-1 1 190</inkml:trace>
  <inkml:trace contextRef="#ctx0" brushRef="#br0" timeOffset="105332.8631">19029 13476 58,'4'-3'166,"1"1"-17,-3-1-5,-2 3 5,0 0-16,0 0-3,0 0-8,0 0-10,0 0-5,0 0-8,0 0-8,-20 8-9,12-5-6,-4-3-2,0 2-14,2-1-2,-4 0-10,2-1-3,1 0-6,-1-1-2,6 0-3,-2 1 0,-1-2-2,9 2 2,-10 0-4,10 0-3,-8 0-1,8 0 5,-5 2-14,5-2-1,-9 5 0,8 0-2,-3 2-1,-2 0 1,1 3-5,-2 0 7,2-1-5,-4 7 4,-1-3-3,2-4 7,2 3-5,-3-2 2,4 0 1,-2-2-1,1 2 4,2-5-1,0-1 1,0 1 4,2 0 3,1-2 4,-1 1 12,1-1-5,1-3 3,0 0-1,5 6-6,3-6 1,-2 1-9,3-1 0,2 0-2,1 0-2,2 2-3,1 0-2,-2-1-5,5 3 3,-5 2-5,-3-1-2,3 1 3,-4 1-2,0-1-1,-4 1 0,1 5 0,-3-7-2,-3 4 11,-2 3-9,-5-3-2,2-1 5,-4 4-2,-4-2-2,2 0 1,-5 2-3,1-3 1,-3-1 0,0 0 1,-3-2-6,3-1-2,-2-2-5,1-1-8,1-1-21,-2-2-22,2 1-22,5 0-23,1-4-27,0 3-26,3-5-20,5 1-36,0-1-154,4 0-396,2-3 175</inkml:trace>
  <inkml:trace contextRef="#ctx0" brushRef="#br0" timeOffset="105714.7957">19171 13229 39,'6'-2'110,"2"-4"-12,4 3-6,0 2-20,1 0-7,0 1-1,1 1-6,2 2-2,1-1-3,-4 5-3,-3-2 4,6 6-5,-7-2 8,4 3 5,-8-2-2,2 7 10,-6-1 0,-1 3 7,0 4 0,-3 1 0,-6 2 6,-2 1-2,-2-3-1,-2 3-1,7-1-5,-7-1-5,0-1 6,3 2-13,-1-2-6,-1-1-2,1 1-1,1 2-4,-1-3-2,1-2-2,3-3-3,-6 5 0,5 0-5,-2-5-3,-2 2 0,4-4-3,-4 0-5,1 0 0,2-3 0,-5 0-7,2-1 2,0-2 1,1-3-3,-3 1-4,2-2-6,-1-2-15,4-2-17,-2 0-21,-2 0-10,6-4-26,-5-2-9,5 1-29,0-4-15,4-1-13,-4-1-6,5-1-22,3 0-110,1 0-307,1-4 136</inkml:trace>
  <inkml:trace contextRef="#ctx0" brushRef="#br0" timeOffset="106158.2934">20254 13372 166,'5'-5'177,"-1"1"-16,-2-1-18,-1 0-13,0 1-12,-1-1-18,-4 1-9,-4-4-9,-3 4-6,2-2-11,-4 1-3,-1 0-6,-2 0-10,3 0 4,-4 0-4,4 0-8,3 2 1,3 1-3,0-1-6,0 2-1,-2 1-1,9 0 0,-13 4-4,7 1 2,-5 0 5,1 5 1,-1 2 3,0 3 3,-3 1 2,0 6 1,-1 3 1,-1-1 3,-4 2 3,5 1 2,-4-1-4,2-1 4,-2 1 3,1-1-7,1-1 2,2-2-1,0 0-4,2-6 7,3-1-1,-2 0-1,1-1-1,4-2-2,2 0-3,0-2-2,-4-1-5,5 0 0,0 1-2,3-2-5,-4-1 1,5 2 0,-3-3-4,3 3 5,3-3 1,-3 4-7,5-4 6,0 1-3,4 3-3,-1-3-5,2 1 2,1-1-3,2-5-7,4 5-15,0 1-28,-1-8-35,2 2-34,1-2-54,-1-1-37,1 0-45,0-2-191,-2-1-462,1-1 204</inkml:trace>
  <inkml:trace contextRef="#ctx0" brushRef="#br0" timeOffset="106494.8583">20571 13503 123,'0'0'200,"0"0"-10,-27 8-11,16-1-2,-6 2-17,2 1-12,-3 2-11,0 0-10,-4 2-9,-2 3-11,7-4-10,0-1-8,1 0-9,5 2-7,-1 1-10,0-1-2,5-3-4,0-3-8,4 2-1,-1 2-2,3-4-4,1 1 2,2-2-5,1-5-2,2 5-5,3-3-2,-2-3-2,3 0-2,1-1-3,-3-1-1,5 0-2,-3-2-1,0 2 0,0-2-1,-4-1-3,-1-1-2,4 1-1,-7 2-6,0-5 1,2 4-6,-3-2 4,-5 0-3,-3 1 0,0 1-5,-4 2-5,-6-4-16,4 4-14,0 1-15,-4 0-23,0 0-26,0 0-14,4 0-23,4 0-24,-1-2-20,5 2-132,-1 2-341,7-2 152</inkml:trace>
  <inkml:trace contextRef="#ctx0" brushRef="#br0" timeOffset="106908.1983">20654 13341 106,'3'-5'198,"-3"0"-7,2 0-18,0 2-16,0 1-16,-2 2-9,8-5-16,7 4-8,-2 0-6,9 2-9,-1-1-8,13 2-4,-4 4-6,4-1-1,-2 0 1,2 3-6,-6-1-2,-1 2-7,-8-5-2,-5 3-6,1 4-2,-6-3-1,-1 2 1,-3 1 2,-5-1 2,0 6-2,-5 1 2,-3 1 1,-6 6-1,0 1-3,-2 2-4,-2-1-1,-1 0-2,2-1-4,-1 2-2,5-4-8,-2 5-2,6-6 0,0 6 0,-1-5 0,2-5-3,4-1-2,0 2-4,-2-1-1,2-1-1,3-6-5,-3 1 3,0 3-2,1-6-1,-1 0-1,1 0 0,-1 0-1,-3-2 4,-2 1-3,-3-2 3,-4 0-7,-2 0-2,-1-2-5,-4 0-17,-4-1-20,-3 1-25,2-1-29,-4-1-28,2 0-35,9 1-43,1 0-40,-3 1-166,-4 1-436,6-2 194</inkml:trace>
  <inkml:trace contextRef="#ctx0" brushRef="#br0" timeOffset="108527.5847">20829 17215 171,'-2'4'239,"2"-4"-13,0 0-13,0 0-17,0 0-17,-8-8-14,9 2-21,2-1-12,4-7-14,1 1-15,1-3-3,4-9-19,-1-1-1,4-4-6,-2-14-11,-2 13-4,3-15-7,-2 0-3,-1 12 2,1-12-3,1-2 5,-5 14 8,0 5 6,-2 3 5,0 8 1,-5 2-1,1 5-6,-3 3-6,2 2-8,0 2-4,-2 4-6,0 0-4,-6 17-3,1-3-6,-5 15 2,1 0-10,-4 0 3,0 7-3,3-2-4,-4 10 7,2-13-10,2-1 0,4 0 0,-1-3-5,1 0 4,2-9-6,-1-1-1,5 0 4,0-4-10,4-3 8,-3 1-13,3-2 2,0-2-5,1-2-3,2-3 0,4 1-7,0-4-1,1-3-8,1 1-6,3-6-1,-2 1 0,3-6-2,-2 2 3,5-8 1,-8 9 4,2-4 6,-4 2-7,-1 1 13,-1 1 0,-2 0 13,-3 1 6,2 4 5,-2 0 10,-1 0-11,-2 6-1,0 0 2,0 0 0,0 0 3,0 0-6,-13 14-1,9-2 4,-6 1-8,5 3 7,0 1-5,0 1 2,-4-2-5,4 3 6,5-5-8,0-2 4,-3 1-3,3-1 1,3 0 1,-3-6-10,0 2 4,4-3-12,3-1 6,-3-3-1,9 2-1,0-3-6,2-5-5,4 0-7,-3-3 3,3-1-2,4-7-2,1-1 12,-1-3-4,-8 9 9,3-12-1,-4 11 9,-2-2 16,-3-1 8,-2 8 16,0-3 3,-3 5-5,0 0 4,-4 5-9,1-4 3,-1 4-2,0 0-5,0 0 2,-3 21 0,-3-11-1,3 2-3,-2 2 1,-4-3 4,0 3-10,4-1 8,-4-4-5,4 3 3,-4-6-4,5 5 0,-1-9 3,3 6 3,-1-4 4,0 0 13,3-4 6,-6 4 1,6-4-4,0 0-8,0 0 6,10-17-22,-5 12 7,3-6-2,4-1-9,-1 3 6,2 0-4,2 0-15,-3 5 13,-1-3-3,2 7 4,2-1-3,-3 2-4,-2 6-1,2-2-2,-2 3 1,-2 1 4,2 2-4,-1-2-4,-4 1 1,5 4-1,-4-4-14,-2 0 10,0-2-9,-3 0-11,3 0-11,-4-1-17,1-2-14,3 1-16,-4-3-14,0-3-20,0 0-23,0 0-41,8 3-38,-8-3-42,0 0-184,5-10-477,0 3 212</inkml:trace>
  <inkml:trace contextRef="#ctx0" brushRef="#br0" timeOffset="109594.8001">21698 16908 159,'0'0'218,"-5"12"-18,1-8-21,2 8-11,0-7-16,4 7-8,-2-4-10,2 1-9,2 0-5,-3-3-10,3-1-10,0 2 2,2-5-8,0 3 0,1-5-4,-7 0-6,17 1 2,-6-2-2,1-2-7,-2-1 9,3 1 2,-4-3-6,-2 2 2,1-2 2,-1 1-4,-2-1 7,0-3-8,1 5 1,-1-2 0,-5-1 3,0 7-4,4-8-11,-4 8-6,0 0-7,-6-9-6,6 9-7,0 0-7,-34 17-6,15-8 0,-5 4-4,7 1 5,-8-1-10,4 6 0,1-2-2,5-2-2,0 0-7,6 1 7,1-1-19,2-1 8,4-2 1,-2-1-10,7 5 0,-1-7-6,5 0-6,1-1 7,9-3 6,1 3-2,3-7-1,9 2 8,1-3-7,1-2 1,2-1 7,0-4-8,3 3 3,-3-5 0,-1 0 0,-1-5 0,2 2-2,-4-3 10,0-2-20,-2 0 12,-7 1 5,-3 3-7,-4 1 6,-5-3 0,0 1 9,-5 4-6,1-2 12,-2 0-14,-2 7 10,-5-7-9,-1 5 3,0 5 2,-8-1-8,-5 3 3,-8 0-6,-4 9 0,5-3 2,-1 8 1,-1-1 3,3 3-17,1 1 13,1-2 1,2 2-4,3-4-2,6 0 4,-2 3-12,6-3 17,2-1-14,-2 2 6,7-3 9,0-2-3,0-3 2,0 0-4,3-1 10,3-2-13,3 1-2,3-4 8,1-2 6,6-3-10,-1 0 1,1-5 0,7-4-3,-9 6-3,4-10 0,-3 10 5,1-5-3,-5 2 3,0 4 1,-5-3-2,0 6 5,-7-1-14,3 4 5,-5 1-8,0 0 3,0 0-2,10 6 4,-13 1-10,2 1 14,-3 4-10,-1-3 12,5 3-17,-4 0 21,-1-1-1,5-2 1,0 2-2,5-1-8,-1-2 11,1-2-2,3 2 7,-2-6-17,3 1 20,2-3-5,5 0-5,3 0 8,2-7-7,5-3 4,0-4-6,-1 4 6,4-3-4,-5-2-2,0 1 0,-2-3 6,-1-4-5,-2-1-6,-4 8 11,-2-3-19,-3 2 17,-4 5 1,-1 1-7,2-1 8,-6 3-8,2 4-2,-3 3 1,-2-7-10,2 7 8,0 0-6,0 0 8,-17 14 1,10-6-5,1 6 7,-1 1-7,5 1 5,-2 0-4,0 2 1,4 0-11,-1 1 7,-3 0 7,4-4 0,0 2 1,4-5 2,-3 3-3,-1-1 1,4-5-1,-3 1-2,0-4 4,3 0 10,-1-1-8,2 0 2,2-5 2,4 1-15,0-2-4,2-4-11,4-2-11,-1-5-21,1 3-10,6-11-17,1 3-14,-6-5-21,5 0-14,-2 0-18,-3-2-5,-2 2-13,-4 8-23,-2 1-28,-4-4-217,-2 8-470,0-3 207</inkml:trace>
  <inkml:trace contextRef="#ctx0" brushRef="#br0" timeOffset="110084.4507">21118 16594 204,'0'-5'257,"0"5"-15,-2-6-23,-2 2-21,4 4-17,0 0-15,0 0-12,0 0-4,-17 9-14,13-2-2,-1 3-4,-3 0-11,6-1-5,-7 0-16,4-1-4,2 1 1,3-1-10,-1-3-1,-1 0 2,0 0-8,6 0 4,-4-5-1,4 6 1,-4-6 1,14 3-11,-14-3-13,15-7 2,-1 2-6,-3 0-5,-1-2-5,-1-1 4,1-1-3,-2 3 3,-3-5 2,0 4 7,-3-3-14,0 3 5,-1 2-3,-1 5-5,-7-11-2,-1 8-10,1-4 1,-2 5 1,-3 1-12,-1 1-4,0 2-13,-5 3-25,4-2-21,-3 2-28,7 2-35,-1-2-25,0 4-38,2-1-33,2 1-36,2-1-42,0 1-223,3-1-545,0-1 241</inkml:trace>
  <inkml:trace contextRef="#ctx0" brushRef="#br0" timeOffset="118256.2836">23230 17056 92,'-10'0'248,"5"0"0,-4-1-17,9 1-8,-8-2-16,8 2-15,-6 0-14,6 0-10,0 0-7,0 0-17,19 4-1,-8 0-12,10-3-6,7 6-9,6-4-6,-3 2 6,4 0-21,3 2-16,-1-5 3,-1 6-13,0-1-3,-2-5-8,-2 1-2,-1 1-9,7-3 1,-10-2-9,-2 1-1,-3 0-9,-4 0-1,-2-4 3,-3 1-9,-3 1 1,1-1-6,-2-6-3,-1 5-8,0-3-4,-3 1-7,-2-1-2,1-5-7,-3 6 3,-2-6-5,-2 5-3,-2-5-2,2 3 2,-4-1 3,-1 0-3,1 2 15,-3-2-15,1 4 6,-1 0 3,0 0 0,3 4 2,1-2-3,1 0 1,-1 2 4,5 2-3,0 0 3,0 0-2,-8-3 1,8 3 1,-2 8 5,3-1 3,0-1-3,4 2-5,3 1 7,-3 2-3,2 3 4,0 1-5,-2 5 2,4-2 2,-4-1 0,2 3 2,-5 1-5,3-3 6,-6 1 2,1 0 8,-4-4 3,4 2 5,-6-5-6,-2 0 2,-1 1 1,-3-3-1,1 1 2,0-2 27,-3 1-5,-3 0 1,0-4-9,-3-3-2,3 3-19,4-2-15,3-1-31,-4-1-27,7 0-30,1-2-42,1 3-25,5-3-48,0 0-44,0 0-225,0 0-512,-14-3 226</inkml:trace>
  <inkml:trace contextRef="#ctx0" brushRef="#br0" timeOffset="118629.1317">24554 17040 211,'14'-10'315,"-2"-4"-8,-6 5-9,3 3-15,-4-4-17,-1 6-23,-2-1-27,-2 5-19,-6-9-22,6 9-10,-24-5-21,4 7-28,-5 7 4,-7-1-6,-5 6 2,1 1-11,-11 7-11,1 2-5,12-4-11,2 2-11,4-6-3,2 5-6,6 0-22,4-5 7,0 4-4,4-6 5,7 3-7,0-1 10,1-3-7,4 2 3,4-4 0,1 0-7,5 2-2,-2-4-10,5-1 3,2 0 9,-2-3-1,-1-2 2,6 1-4,-3-2 9,1-1-9,-5-4 5,2-1 3,-2-1 0,-1-1 12,-4-2 4,1 2 1,-5-1-8,-1-3-5,-2 3-4,-3-2-3,-6-1-10,-5-2 2,-5 3-1,-4-3-5,-5 4-7,0 0-22,-3 4-22,1 3-33,3-3-40,6 4-44,0-3-52,1 8-57,4-7-76,-1 10-342,0-7-728,3 4 323</inkml:trace>
  <inkml:trace contextRef="#ctx0" brushRef="#br0" timeOffset="121273.2377">3792 13551 128,'-1'-2'193,"1"2"-6,0-8-6,0 4-5,0 4-10,0-3-10,0 3-12,-6-6-13,3 3-13,-2 1-14,-2 0-10,-4 3-6,-3-1-8,-3-1-8,-3 1-5,-9 2-7,-2 0-6,-6 5-6,2-2-4,-1 5-4,-2-3-1,-9 10 1,10-4-7,-8 8-2,-5 0 2,18-1 1,-16 6-4,7 3 1,12-5-4,3 3 0,-6 11 0,2 1-7,10-10 6,5 2-5,1 2-20,5 0-2,3-1 3,3 2 0,4 0 2,2 1-3,7 0 2,10 8-3,-2-11 4,10 9-4,3-2-4,-3-3 5,8 4 2,-1-3 0,0 3-4,0 2 1,-1 0 2,-3 2-2,1-1 4,-4 3-7,-3-3 4,-4 1 1,-3-1-1,-7-9 3,-3-1-7,-4 14 3,-7-13 1,-1 0 1,-8-3-2,-5 1 2,-5-3-5,-11 7 3,5-13-2,-16 9-1,0-7 3,10-9 0,2-1 0,-2-3-3,-1 1 5,5-2-3,-2-3 4,1-1-4,8-5 6,3 1-4,4-1 6,4-2-7,3 0-5,4 3-6,-1-2-7,6-1 3,-4 3 0,6 2 1,-2 0 0,6 3 1,-2 3 4,6 2 3,6 10-3,-3 3 1,2-3-1,-2 6 3,3 3-2,-2 3 6,0-1-8,4 14 6,0 2 4,-1 2-5,-5 3-1,-1-2 3,1 2 0,-1 1 0,-2 2 5,5 24-3,-8-29 0,-4 8 1,1-3-4,-3 25 2,0-21 28,-6 24-4,-1-4 0,0-25-1,-2 1 5,0 0-3,2 1 3,-7 25 9,3-28 0,6 0 0,-8 4-23,3-2 7,5-2-5,-4-1 1,2-8 3,2 6-2,8 0 34,-7-6-10,1 0-2,6-11-5,1-2 7,1-4-3,4 3-9,10 13-1,-2-14-6,-3-1 5,9-7-2,1 5 4,3-7-7,13 7 5,-10-13-7,7-2-5,17 0 5,-1-4-3,1-3 4,4-4 2,2-1-9,2-3 0,3-7-9,29-8 13,-30 4-22,25-4 21,-25-4-5,25-3-8,2-7-6,-5-4-14,-27 10-3,29-8-15,-28 10-3,23-20-12,-23 17-7,-1-4-11,21-13-17,-27 9-21,-2-1-18,-2 2-20,-1-2-39,2-3-31,-4 0-191,-4 0-438,-4 0 194</inkml:trace>
  <inkml:trace contextRef="#ctx0" brushRef="#br0" timeOffset="122238.9036">420 15553 79,'-3'12'92,"-2"-5"4,3 5 1,-2-1 5,0-1-1,0-1 2,0 2 0,1-4 4,0 3-1,0-4-6,0-2 5,2 2 1,0-2 2,0-1 1,0-2 5,1-1-7,0 0-4,0 0-10,0 0-6,0 0-8,9-14-6,-3 5-6,5-7-4,5-7-1,-1-2-3,1-4-7,0 2-1,-3-4-3,6 0 1,-2-4-3,2-8 2,-5 14-3,-5 0-1,2 0 2,-8 2-5,4 3 7,-7 4-3,-3 2-5,3 1 0,-4-1-3,1 4-2,1 1 0,-6 3-2,2 1-8,-3 3-4,1-1-2,2 6-4,-2 1-1,-2 0-2,0 3-8,2 3 7,-1 2 0,1 4-2,2 2-5,1 1 0,1 2-1,4 3-1,0-1-1,5 0-8,5 6 4,-1-11-6,9 10 1,1-6 1,2 0-2,-6-5 1,8 4 0,0-5-2,1 0 5,-6-1-2,-4 0 0,-2-5 4,-2 1 3,-2 1-5,-3-2 1,0 2 6,-5-1-3,0 0 1,-5 3-1,-3 4 0,-3-3-5,-5 4 5,-2-5 3,-5 3 1,2-3-7,5 0-1,-4-2 1,1 1-9,1-1-5,-1-1-10,6-3-9,0 1-24,3-3-17,1-2-30,1 3-27,8-3-39,-6-7-37,6 7-24,3-13-123,0 1-388,5-2 173</inkml:trace>
  <inkml:trace contextRef="#ctx0" brushRef="#br0" timeOffset="122517.1188">701 15182 194,'2'-5'201,"1"-2"-15,-2 1-19,2 4-23,-3 2-14,0-4-13,0 4-11,0 0-5,0 0 0,5 21-8,-1-6-6,0 0-1,1 2-14,0 0-7,0-1-1,-1 1-7,1 1-4,-1-3-2,4 1-2,-5-4-14,4-1 1,-4 0-10,4-1-8,-3-3-13,5 3-12,-4-8-11,0 2-13,-5-4-13,13 1-21,-13-1-19,18-5-20,-11 0-33,0-4-9,0 0-122,0-2-291,-4-1 129</inkml:trace>
  <inkml:trace contextRef="#ctx0" brushRef="#br0" timeOffset="123649.3358">864 14985 99,'0'0'154,"0"0"-16,7-2-6,-7 2-9,0 0-11,22 10-6,-15-3-12,1 2-3,1 1-6,-3-2-6,2 2 1,0 1-10,-3-2 3,1-1-2,-2-2 4,-4-1-1,4 2 4,-4-2-3,1 0 13,3-1 11,-4-1 11,0-3 0,0 0-9,0 0-11,0 0-11,1-10-7,-1-1-8,3-5-6,-2 1-2,4-4-9,-1-1-4,3-6-7,3 1-3,-3 7-3,1-1 0,3 5-9,0 1 4,1 1-6,1 5-1,-1 2 2,-1 4-6,2 1 2,0 4-2,3 5 1,1 1-8,-4 2 3,1 3-2,-4 2 2,3-3-5,-4 3-2,-1 0-8,0-1-4,0-1-12,-4-1-20,1-3-18,4-2-16,-3-1-12,2-3-9,1-1-5,0-4-9,4 0-2,3-5-10,3-2 1,7-6 5,-3-2 12,-1-3 12,1-2 7,0-2 16,0 1 15,-4-3 15,-1 1 4,-3-5 24,2 1 8,-7 1 15,-4 0 8,1 1 8,-6-1 14,1 3 10,-4 6 3,-2 4 5,-5 1 3,2 1-6,-3 6-5,0 3-6,-1 2-3,-7 5-2,1 7-3,-4 4-8,-2 2 2,5 6-2,0-2-3,4 3-1,1-1-8,8-3 1,-3-4-2,7 3 0,2-6-3,3 2 4,0-5-4,5 0 2,-2-5-2,6-1 1,-1-4 2,3-2 4,2-3-3,2-3 3,1-4 6,-2 1 7,-1-1 8,0-1 9,-2-2 9,-5 2 2,0-5 3,-2 3 0,-3-1-6,-1 4 19,1-5 1,-5 0-5,-1-1 4,-2 0-4,-2 1-3,2 1-1,1 2-7,-2 5-1,-1-1-2,1 0-2,0 4-6,2 0-9,2 5 5,-4-10-25,4 10 14,-2-4-7,2 4 8,0 0-10,0 0-9,0 0 3,-6 24-2,6-5-19,2 7 12,2 1 2,2 5 1,0 2-4,7 17-1,0 0 1,2-4-5,-1 7 5,4-3 1,0 2-4,-2-1-6,1 5 0,0 1 8,0-4-11,-1 5 6,-1-5-23,-1-3 25,-1 1-1,-7-7-1,-3-10-7,-2 0 6,-2-4 1,-5-2-3,-4-2 4,-1-2-7,1-6 0,-4-7-3,-1-2 3,2-5-3,-1-1-6,-4-9-3,3-1-19,-2-9 2,-7-5-14,8-5-6,-2-4-13,3-17-17,0 1-9,6-3-13,1-2-1,3-1-1,1 2-10,4-5-19,4 2-23,1 5-9,4-4-29,3-2-4,3-2 2,0 1 8,5 2 10,0 2 9,-2 2 23,1-1 14,3 6 15,-10 9 12,-1-2 14,5-10 20,-5 14 13,-1-2 15,-3 3 8,1-4 13,-4 3 13,1-5 1,-5 1 4,0 5 12,-2 1 2,0 3 20,0-1 2,-2 10 13,0 2 5,-1 4 7,2 1 2,1 4-6,-1 3-4,1 1-2,2 3 1,0 0-5,-8 15 3,8 2 8,-1 2 4,1 5 7,4 5-2,-2 2-5,6-1-2,-3 3-10,4 2-4,1-7-2,1 1-5,0-1-5,4-4-2,-2-2 1,1 1-4,-1-6 1,-3-2-6,4-3 0,-3-1-7,0-5-4,-1 1-15,1-2-10,1-3-19,-2 0-21,0-2-33,2-5-22,-2-1-32,-1-2-19,3-6-146,-2 1-332,-1-2 146</inkml:trace>
  <inkml:trace contextRef="#ctx0" brushRef="#br0" timeOffset="123969.2237">2057 14497 106,'0'0'122,"0"0"-21,0 0 6,0 0-13,1 24 1,2-19-7,-3-5 0,1 7-8,4-2 5,-5-5-1,8 3 8,-8-3 2,10 2 1,-10-2 1,0 0 3,19-9-3,-7 1 1,-3 1-1,3-4-2,-1-2-1,0 5 3,-1-6-3,0 0 2,-3 0-2,-1 5 9,-2-4-4,-1 4 4,-3-1-9,0 2-7,2 2-9,-4 0-7,2 6-2,-4-8-16,4 8-6,-12 3 1,12-3-7,-15 10-7,6-1-4,-3 4-2,0 1-3,0 1-5,3 2-6,-1-4-10,5 5-6,0-4-12,4-2-9,2 3-9,2-1 2,1-5 0,4 0 0,4-5-2,8-1-11,0-1-12,8-7-7,2-2-17,3 1-18,-1-3-13,-1-1-13,1-6-12,-5 4-20,1-1-16,-5-1-13,-4 2-146,-5 3-358,0-4 159</inkml:trace>
  <inkml:trace contextRef="#ctx0" brushRef="#br0" timeOffset="125457.4312">563 16740 45,'-1'12'142,"-3"-3"3,-1-4-12,5 1 11,-3-1 4,2-3-2,1 1-3,0-3-7,0 0 2,0 0-11,9-20-4,-4 3-5,3 0-2,0-7-6,1-5-7,0-1-6,-4 0-4,0-1-3,-1 1-7,-2-1-3,-2 2-13,0 0 2,0 3-3,0 11 1,-3 2-3,2 4-5,-3-3-6,3 6-8,-2-1 0,1 3-11,2-1-1,-2 3-12,2 2-6,0 0-5,0 0-1,0 0 0,8 17-13,0-7-2,-3 1-6,6 1-1,5 3 5,3 2-6,-3-3 0,6 1 5,-4-4-8,5 7 1,-7-6-2,-3 3-3,-2-5-5,3 3-5,-7-3-7,2-2-11,0 1-4,-4-6-16,2 4-2,-1-2-9,-3-4 1,6-1 0,-4 0-11,0-5-15,1-3 9,2 0-5,0-8 5,-1-2 6,0-1 18,2-6 1,0-1 12,-3-3 16,3 3 15,-6 1 15,7 7 16,-8 3 12,1 3 11,1 4 22,-3-2-8,-1 4 6,4 1-7,-4 0-2,0 5-5,4-3-3,-4 3 7,0 0 3,1 12-1,-1-4 3,4 4-3,-4 0-6,1 5-2,4-2-7,-1 1 3,0-4-4,1-1-1,3 2-8,-3-3 5,1 2 3,3-4-6,-1-1 0,1-5 0,1 1-2,0-3 4,0-3-7,2-2 5,-5-3 2,5-5-10,1 0 3,-4-3 0,2-1-1,2-6-4,-8 6 4,3-9-5,-1 10 4,-4-1-2,-2-1 8,2 2 5,-3 7 2,0 0 9,0 3 14,0-2-5,2 3 4,-2 5-5,0-10-9,0 10-4,3-4-3,-3 4-3,0 0 1,0 0-6,0 14 1,0-6 3,1 3-7,2 2 1,1-1-5,-2 5 2,2-5-1,5 3-3,-4 1 4,4-3-5,0-4-1,-4 0 3,3-1-9,2-3 4,-1-3-3,0 1 4,2-3-3,-1-2-1,2 1-1,-2-6-5,2 0 1,1-7-2,-3 1-6,5-8 8,-2-2-6,-2 2 4,-3-6 0,-3 10 4,3-9 2,2-1-3,-6 4 3,1 5 6,-3 2 3,0 5 4,-2 0 4,0 4 1,2 2-2,0-1-8,-2 6 2,0-4-4,0 4 3,0 0 0,0 0-2,10 12 0,-9-2 2,2 1 1,-3 4 3,5-1-8,-1 3 4,0-5-1,2 2-3,-5-2-1,7-1 2,-8 0 0,0-5-3,4 3 3,-2-4 2,-1 1-3,1 0 2,-2-3-4,2 4 5,-2-7-4,1 5 3,-1-5 2,3 4 3,-3-4 6,1 5-5,-1-5 6,0 0 3,4 3-1,-4-3 4,0 0-3,0 0 4,0 0-4,0 0 3,0 0-1,0 0-5,0 0-5,0 0 6,2-16-8,1 10 3,-3 6-2,3-11-1,-2 5 5,-1 6-1,1-10-2,-1 3 1,4-2 0,-4 4 5,0 5-3,3-8 8,-3-2-2,1-1 0,0 6-1,2-5 0,0 3 1,-2-1-7,0 1 3,3-2-5,1 0-4,1 1 5,0 0-2,0 1-5,-1 2-1,3-1 1,-3 4 3,1-2-4,4 4 5,2 0-8,-2 0 2,2 0 2,-2 4 0,4-2 1,-1 3-5,-1-1 0,6 0 1,-5 2-3,-1-2 6,2-1-1,-4 5-1,3-2-1,-3-3 2,0-3-2,2 3 0,-2 1 2,-1-6 4,2-1 1,-2 1 0,0-1 1,4-3 7,0-5-7,-3 6 7,3-7-2,-4 4-2,5-7-3,-5 1-4,2-3 3,0 1 2,-3-2-5,1 0 6,3-9-6,-5 11 9,0-2-7,-2-1 7,-1 1-10,1 0-2,-3 0-3,1 2-6,-2 4-12,1 0-14,-2 2-19,0 1-22,1 3-26,-1-1-22,-1 2-34,1 5-23,-2-7-36,2 7-25,0 0-23,-11 0-141,11 0-436,-12 5 193</inkml:trace>
  <inkml:trace contextRef="#ctx0" brushRef="#br0" timeOffset="127199.9898">848 17697 83,'-6'2'178,"4"2"-6,-2-1-9,1-1 4,0 2-3,3-4-11,-3 4-2,3-4-12,0 0-20,0 0-1,6-22-11,0 7-3,2-3-4,-1-1-14,5-9 3,-2 4 0,0-8 1,0 1-1,-1 4-12,0-2-5,-5-1 11,1 2-1,-2 5-17,-2-4 8,-1 9 3,-1 1-5,-2 1-2,2 3 3,-2 4-2,3 1-6,-1 0-11,0 2-8,0 3-14,1 3 4,0-7-5,0 7 1,0 0-9,0 0 2,0 0-5,10 20-5,-2-8 5,7 2-7,-2-1 2,7 6-17,-3-7 9,8 5 8,0-1-17,-3-2 9,-5-1-4,0-2-4,-6-5-15,3 4-13,-2-3-11,-3-2-12,-2 2-6,0-2-12,-7-2-6,6 1 2,-2-1-5,-4-3 3,8 2-2,-8-2-31,0 0-9,0 0-9,0 0-2,5-14 17,-9 4 0,4-3 20,0 2 11,4-8 1,-8 4 22,8-2 18,-8 1 14,8 5 25,-3-1 14,-1 1 12,0 2 18,0 3 1,0 0 2,3 1 4,-3 5-5,0-9-4,0 9 1,1-4-1,-1 4-7,0 0 1,0 0 3,0 0-9,0 0 1,0 0 1,0 0-7,18 7 2,-18-7 3,7 2 8,0 1 4,-7-3 4,13-4 5,-1 0-4,-1-3-3,3-3 4,2-4 1,2-5-5,-5 5 1,3-9 4,0 2 2,-7 3 1,1 2-2,3 0-1,-5 4 8,-2 1-5,-1-1 9,-2 8-2,-2-4-4,0 0 0,-1 3-2,0 5-8,-2-11-8,2 11 0,0 0-6,-18 2-1,10 7-7,-6 4 2,1 0-12,0 12 6,-4 0-1,6-3-6,0 4 0,2 1 2,5-7-6,1 5 1,3-7-4,3 0-8,5 0-3,4-4-5,3-2-4,1-2 7,2 0 2,4-8-11,7 3 5,0-5-1,1-9 1,2 2 5,-3-4-7,2-3 5,-3-1-17,4-2 19,-1-4-5,-6-3 4,2-1 2,-4 1 0,-1-1-5,-2 1 7,-3 2 4,-3-4-4,-5 3 1,-3 6 4,-2-3-3,1 1-12,-5 2 23,3 6 0,-6 0 2,-2 0-3,0 2-2,1 6 1,-1-1-3,5 4 5,0 0-9,-32 12-1,16 1 3,4 0-1,-6 5 1,1 3-4,0 1 8,4 3-4,3-6 0,2-1 1,3-1-6,1 1 5,3-6-3,-4 0-4,5-2-2,-1-5-6,1 3 3,1-2-5,-1-1 7,5-2-10,-5-3 14,0 0-6,18-12-5,-11 5-2,5-8-2,-1 1 0,1-2 7,-2 1-8,0 2 7,-5 3 2,3 0-14,-2 1 22,0 1-19,-3 4 14,4 2-9,-4-1 6,-3 3 5,0 0-6,16 7 1,-6-5 6,-1 5-7,3 1 10,-1-6-6,-2 5 8,3-2-4,-1-2 1,4-3 4,2-3-6,1 3 4,-2-7 0,1 0-1,2-5 3,0 1-5,-3 0 6,8-13-4,-1 7 4,-5-3 1,4-7-4,-3 4 0,-5 3 3,2-1 0,-5 4 3,-1-8-1,0 1-1,-1 7 2,-6 0-3,2 0-2,-5 5 16,1 4-6,-4 2-2,1 1 2,2 5-7,-10-6 3,10 6 1,-19 6-7,9 1 5,-3 5 0,-3 2 1,6 1-3,-4 9 2,0-4-4,4-1 2,1 4 1,5-5-4,0-1 3,-1 0 1,5-5-4,0-2 1,5 1 4,-1-3-7,2 0 8,1-2-4,-1-3 8,-6-3-2,18-4-4,-9-3 10,5-3-9,-1 0 5,1-8-6,-4 1 5,3-9-1,-3 0-3,-2-3 0,-3 2 3,-4-3-6,0-3 2,-2-1 4,-4 2-5,0-4 2,-3-10 1,-3-2-12,-3 2 10,4 12 3,-6-12 5,6 13 3,0 9 8,2 6 6,1 2-7,4 6 4,-1 4-6,1 2-1,3 4 2,0 0-9,0 0 0,8 42 0,1-14-10,0 6 8,6 11 4,-3-10-2,4 9-6,-5-10 6,5-1-6,-3-4-1,6 3 4,-6-5 1,3-1-5,0-4 0,-1 1 4,-2-7-3,-5-7 4,2 0-2,-1 1 2,0-5-4,-1 0 1,-1 0 0,1-2 2,-8-3-2,14 1 1,-14-1-11,0 0-9,16-7-12,-16 7-17,9-5-17,-9 5-25,7-11-9,-6 6-19,-1 5-8,4-8-15,-4 8-34,1-9-19,-1 9-31,0 0-171,0 0-423,-14-10 188</inkml:trace>
  <inkml:trace contextRef="#ctx0" brushRef="#br0" timeOffset="128028.5582">1551 17788 53,'0'0'200,"0"0"-26,0 0-14,0 0-11,0 0-15,0 0-2,5 23-10,-4-12-11,-1 1-13,0 5-3,4-6-13,-4 2-8,1 3-6,3-5-5,0-1-11,1-1 5,4 1-32,-4-3-5,0-2 9,4 0 10,-1-3-1,-2-2 4,-6 0 8,17-3-10,-12-2 4,9-3 1,-5-5-6,4-1-1,-4 2-6,-4 0-1,1-5-4,2 3 4,-5-3-4,-4-1-6,2 1 6,-3 0-2,-4 0-4,3 5 8,-3 2 1,4 3-5,-5-2-3,2 5 0,-4-5-5,0 7-6,9 2 4,0 0-5,-22 3-1,12 4 0,1 6-1,-1-5-2,6 2-3,-2 2 5,3 1-8,3-2-3,-3 0 4,6-1-2,-2-1-2,3 1 5,4-1 2,-2-2-6,-1-2 1,3-3 5,2 3 1,1-5-2,0 0-3,2-4 2,1 1 2,-3-2-2,4-6 2,2 0 1,-3 2-3,-2-6-5,-1-1 7,-2 1 2,-1-9-7,-2 6 5,3-1 7,-5 5-7,-2-6-2,2 6 5,-1 2-1,1 3-4,-3 1 0,2 2 7,-3 2-11,2-1-2,-2 5 4,0 0 4,0 0-8,0 0 10,23 17-2,-10-5-1,-4 0 2,4 11-2,-2-9-1,-1 0-5,-3-4 3,5 2 4,-3-1 0,-1-3-5,0-1 1,2 0 4,0-4-3,-1-3 1,4 0 5,-3-3 1,5-8-4,1-1 0,0-1 8,0 1-9,5-9-7,-5 1-15,3-2-8,-5 8-8,-5-3-13,0 0-10,0 3-17,0-3-11,-4 2-13,-4 2 1,4 4 2,-1 0-23,-1 2-11,-2 2-15,-1-2-2,0 7-16,3-7-94,-3 7-277,0 0 123</inkml:trace>
  <inkml:trace contextRef="#ctx0" brushRef="#br0" timeOffset="129113.5448">1855 17752 22,'9'-15'62,"-9"15"-5,0-10 4,0 10 1,-4-12 10,2 5-3,2 7 18,-3-14-13,-2 4 4,4-2 13,-3 1-7,0-5-3,0-1 1,-1 2 3,0-2-5,1-2-4,-4 0 8,6 2 1,-2-1 1,0 1-1,1 6-1,1-1-8,-1 3 1,3 4-7,-1-1-10,1 1-5,0-1-6,0 6-2,0 0-11,0 0 0,0 0-2,0 0 2,10 22-4,-3-7-4,3 3-1,3 5 2,1 3-6,0 0-8,-1-2 2,4 0 4,-2-3-2,1 0-12,-3-8 12,1 0-8,-3 0-4,2-1 6,-4-6-3,3-2-3,0 0 6,0 1 2,-3-6-6,5 0 5,-5 1-3,5-4-4,-3-3 1,-1 1 5,5-6-10,-4-3 4,0 1 4,0-3-7,-2 0 2,-1 0 4,-2-7-7,-1 4-1,-1-6 8,-4 1-9,0-1 2,-1-1 7,-3-2-7,0 2-2,0-1 4,-1 2 4,-3-2 2,3 9 7,1 1 7,-1 1 3,-2 3 4,4 4 5,1 1-2,-1 4-10,2-3 1,1 8-4,0 0-6,0 0-8,0 0 7,-4 33 3,5-15-8,6 11 1,-5 2 1,5 2-6,-1-7 0,1 5 5,-1-3-8,1-5 2,1-5-1,2 7 1,0-9-2,2-3 2,-2 0-1,-2-4 1,8-1 3,0 0 0,-5-3-5,2-5-9,1 1 1,-2-5-15,-2-1-12,8-3-11,-2 2-18,-2-7-24,-1-3-21,2 3-8,-4 0-31,-2-3-14,-2 0-26,2-1-12,-4 0-129,-1 4-353,1 1 157</inkml:trace>
  <inkml:trace contextRef="#ctx0" brushRef="#br0" timeOffset="130000.2694">2959 18044 101,'-9'2'148,"-1"4"-15,1-1-6,0 2-3,9-7-8,-11 24-7,8-11 5,0 4-5,1 0-11,-1-1-2,3-16-11,3 29-7,-3-29-4,2 19 2,-2-19-1,6 17-10,-6-17-1,11 14 10,-11-14-10,0 0-2,16 7 5,-16-7-9,0 0 1,0 0 0,0 0-8,39-25-6,-34 15 3,3-2-3,-3 0-6,1-5-4,-3 3 1,2 2 3,-4-5-8,-2 0 3,1 6 0,-5-3 5,2 0-11,1 1 3,-2 4 10,0 0-7,-1 3 1,1 0-5,1 2-1,3 4-1,0 0-9,-17 10-2,10 5 4,-2 8 18,-1 4-8,1 0-2,1 0-2,3 4 3,4 0-11,1-2-1,0-2-12,5-3 10,4-6-1,-1 1 1,1-2 0,2-5-13,4-2 4,1-3 2,2 0-2,-18-7-7,39-4 4,-39 4 4,49-18-6,-26 6-7,4-6-10,-8-3-6,1-5 4,1 3-6,-7-2-7,2-6-3,-7-1 4,0 2 1,-4-4-9,-2-2 9,-3 2 9,-1-12-7,-3 10-1,-6 0 9,2-8 1,-1 10 3,1 6 10,1 3 6,3 6 9,0 2-3,-1 2 4,3 7-3,-1 7-3,3 1-5,0 0 8,0 0-1,0 0-7,0 34 0,5-5 5,2 3-4,-1-3-3,-2 2 3,4 4 2,4 0 0,-4-4-9,4-2-5,0 3-15,-1-7-26,4-2-5,-5-4-10,1-6-37,2-2 0,-4-1-17,-9-10-15,23 12-19,-23-12-8,25-1-5,-16-3-15,2-3-99,-1-3-303,1-6 135</inkml:trace>
  <inkml:trace contextRef="#ctx0" brushRef="#br0" timeOffset="131686.6275">3456 18033 462,'4'-25'11,"-3"6"19,-1 2 33,0 5 10,-1 0-3,2-1 15,-1 6 6,0 2-2,0-3-12,0 8-6,0 0-5,0 0-1,0 0 2,0 0-1,0 0-10,0 0-7,0 0 2,9 19-9,-6-13-2,-2-1 6,-1-5-6,6 8-13,-3-3 15,-3-5-4,6 4 3,-6-4 4,10 1 3,-10-1 3,0 0-5,12-6-1,-7-1 5,-1 2-1,2-5-4,-3 1 4,2-2 3,-3 3 1,1-5-11,-3 1 5,0 3 5,0-2 6,-5 1-13,5-1 0,-3 7 3,3-2-9,0 6-16,-2-8 11,2 8-1,-9-4-13,9 4 9,0 0-4,-10 17-9,6-6-9,-1 4 12,-2 5-7,4-3-3,0 8-3,-1-4-3,4 2-13,-1-5-9,2 2-9,4-3-10,0-5-12,2 2 0,0 1-10,-3-4-12,-4-11-4,17 19 3,-8-12-5,0-4 5,5 1 8,-1-4-25,6-1 11,-3-8 4,1 3 5,0-5 0,-1 1 14,-2-4 7,-2-2 6,1 0 1,-1-7 1,-4-2 6,-4 7 26,-3-3 8,0-5 14,-2 0 4,-3 1 22,3 10 5,0 3 8,-2 0 3,0 2 0,2 1 2,-1 4-5,2 5-6,-3-7-14,3 7-7,0 0 4,0 0 3,0 0-9,3 26-6,0-12 8,1 4-6,0 1-4,0-2 0,0 0 1,1 0 8,-3-2 2,2-1-6,-2-3 3,0-2 4,-2-3 7,1 1 12,1-1 5,-2-2 6,0-4 9,0 0-1,0 0-12,0 0 4,0 0-13,2-15-5,-2-1-4,0 4 2,0-5-12,0-7-3,3 3-2,2 4-6,0-1 9,4-1-8,-1 9 2,-2 0-2,7-2-6,-7 5-3,7 4 7,0-1-8,0 4-15,-1 5 21,4 2-3,-5 0-2,1 0-1,-3 1-1,0 3 4,-1-2-5,-1-2 0,-2 4 5,-1-4 0,-2-2 2,1 0-4,-3-5 9,1 10 2,-1-10 3,0 0-13,0 0 3,0 0 7,0 0-6,0 0 3,2-27-6,-2 10-4,1-1-1,1 3 5,5-2 1,-3 0-7,2 0-6,0 5 13,1 7-13,3-8 4,-2 6 2,1 0-15,2 6 3,1 0 5,-12 1 2,23 5 0,-11-1 0,0 1-5,1-1-3,0 8 5,0-2-12,-1-4 0,-2-1 4,-1 0 7,0 1-9,-1-4-3,-1 1 5,4-1 5,-11-2-7,19-2 0,-10-5 6,0 2 2,2-3-2,1-6-1,-2-3 1,8-2 8,-6 2-6,-2 0 1,4-9 0,1 6 1,-7 1 1,-1-4-4,-3 2 4,0 4 6,0 0-3,-4 1 3,-3 4 7,3 4 4,3 2-1,-3 6-4,-6-10-3,5 6 0,1 4-5,0 0 0,0 0-7,-19 13 10,12 1 1,1 2-4,-1-4 0,3 3 2,-2 5 4,2 5-6,-2-9-10,6 2 1,0-3-7,6-4-4,-2 0 4,3 0-3,2-3-4,1-3-6,2 0 9,6-1 2,-5-4-5,6-4-6,-3-5 7,5 2 4,2-6-5,-1-3 3,-1-4-2,-4 6 8,-2-7-5,0-3 9,-6 6 5,-1 1-1,-3-8 0,-1 0 4,0 10 25,-4 1 11,0 2-2,-3-1 8,3 6 3,0 0-4,0 7-6,-2-9-8,2 9 4,0 0 0,0 0-17,0 0 5,0 0 1,-3 24-2,4-12-3,-1 6-7,0-4 2,0 0 3,0 0 0,2-2-1,-1-2-7,-1-1 2,1 1 7,-1-5-4,3 3-3,-3-8 4,0 0 11,1 7-2,-1-7 1,0 0-9,0 0 6,0 0-2,9-20-7,-6 3-2,2 5 6,3-2-4,-2 2 3,-1 5-7,4-3-8,-4 4 9,1-1 0,1 3-4,0 3-1,-7 1-2,12-4 5,-12 4 3,22 9-6,-14-4-3,3 0 1,-2-2 1,0 3 2,1 0 1,-1-1-2,-3-2-5,-1 0-7,-5-3 15,12 1 7,-5 1-3,-7-2-5,12-7 0,-4 0 0,1-2 3,0 0-3,2-3 3,-3-6-5,1 0 3,0-6 2,0 7 1,-3-9-5,-3-3-1,0 1 2,-4-1 3,-1 2 0,-1-3-1,0-1-7,-3 6 5,0-1 1,2 11 11,1 2 2,1 5-4,-1-2-12,1 5 6,2 5 5,0 0-7,0 0 1,0 0-2,-7 23 3,8-3-2,-1-2-6,3 8 7,0 1 1,-1-1-4,6-1 1,-3-1 4,2-5-6,1-2-2,-1-2 2,2-1-4,1-2 5,-1-3 1,0-4 1,2 1 4,1-1-3,1-3 2,2-4 0,-15 2 2,28-8-11,-11 0 4,0-3 9,-2-2-8,5-8-1,0 3-2,-4-5 6,-5 7 1,2-7-6,-2-2 5,-1 8 1,-2-2-1,-6 0-3,3 2-5,-3 8 6,-2-1 1,0-2 1,-2 8-2,2 4 3,-1-11-2,1 11-2,0 0-2,0 0 2,0 0-2,-14 22-3,11-12 7,3 7-3,0-3-4,3-2 0,2 1 4,0 3 1,2-2-2,0-5-1,2 0 2,4 3-8,-2-2 16,-1-3-2,3 5 2,2-3 0,-4-1-5,-1-3 2,-3 1-1,1 0 7,0 0-2,-3-1 0,-1-1-2,-2 2 15,2-1 0,-4-5 2,1 7 2,-1-7 0,-6 11-2,3-5-9,-7 1-6,1-2 12,-1 3-5,-3-1-7,-2-2-5,-2 0-14,2 2-19,-2-1-22,1-5-17,-2 3-10,5 3-17,-2-6-21,2 2-26,-2-1-20,15-2-37,-23-2-45,11 0-180,3-3-458,-1 1 202</inkml:trace>
  <inkml:trace contextRef="#ctx0" brushRef="#br0" timeOffset="131970.8265">4773 17215 243,'0'0'222,"0"0"-25,-5-5-6,5 5-13,0 0-17,14-15-12,-5 6-2,1 2-7,11-10-23,3 0-1,-3 0-5,2-3-11,0 2-17,-7 2-1,0 3-9,1-8-7,-2 11-18,-4 1-11,-1 0-30,-2 1-15,-2 3-25,1-2-19,-2 2-31,-5 5-20,6-8-43,-6 8-40,0 0-124,0 0-336,0 0 150</inkml:trace>
  <inkml:trace contextRef="#ctx0" brushRef="#br0" timeOffset="133064.8413">4205 14714 100,'-8'1'159,"8"-1"-17,-11 0-15,11 0-11,-8 0-20,8 0 3,-7 0-22,7 0 0,-1 4-9,1-4 8,0 0 2,12 6-2,-1-1 6,10-1-1,11 1-5,6 1-4,21-3-5,6-2 2,29 0-7,-4-1 1,2 0-13,3-8-2,2 6 0,1-1-9,3-3 1,2 0-9,1-1-6,1-4 5,-4 2-2,-2 0-3,-3 0-6,-3 0 4,-2 0-7,-28 4 2,1-2-4,2 2-3,-6-2 8,-2 3-9,-17 0 3,-3 4-6,-5-6 4,-4 3-4,-13 1 1,0 2-1,-4 0 0,0-1-1,-5-1-1,1 2-9,-4-2-5,-4 2-7,0 0-10,0 0-13,0 0-12,0 0-1,-23 10-16,5-4-5,-3-2-9,-7 5-16,-2-1-14,-6 3-21,-1-2-1,-14 2-5,-3 2-93,1 0-252,-1 1 112</inkml:trace>
  <inkml:trace contextRef="#ctx0" brushRef="#br0" timeOffset="133485.1253">4214 15042 111,'-13'2'140,"0"0"-1,4 1-15,1-3-16,3 1-7,3 1-9,2-2-1,-2 6 2,2-6-2,15 7 1,0-6 4,11 2 0,8 1-3,20-3-3,7-4-1,34-2-1,2 0-6,-5-2 1,11-1-1,3-2-1,6 0 2,0 2-13,5-5-1,0 3-8,-7 8 0,-3-6-6,-2 5-5,-2-3 1,-6 4-4,-5-4-5,0 4 1,-28 1-6,0-2-1,-2 0 1,3 1-8,-9 0-1,-18 0-5,2-1 0,-7 3-1,0-5-3,-12 3 0,-7 1 2,0 0 0,-3-2 4,-4 2 5,2 1 9,-2 0 0,0 0-3,-7 0-1,10-1-3,-10 1-4,8 0-2,-8 0 0,0 0-3,0 0-1,7 0-3,-7 0-1,0 0-7,0 0-5,7 0-9,-7 0-2,0 0-12,0 0-8,0 0-7,0 0-8,0 0-9,0 0-15,0 0-18,0 0-26,-12 6-17,12-6-32,-10 3-20,4-3-13,-1 0-22,-2 2-145,0-4-386,-1 2 171</inkml:trace>
  <inkml:trace contextRef="#ctx0" brushRef="#br0" timeOffset="135529.9909">4142 9298 81,'0'0'131,"0"0"-17,0 0-1,0 0-16,0 0-8,0 0-9,16 6-12,-3-2-2,2-2-4,5 4-10,7-3 15,5 0-6,0 1 6,6-3 1,3 1-6,18 0 0,-2-4-4,2-2 2,2 3-7,1-2 0,30-4-4,-29 1 0,4 5-5,26-4 0,-26 2-4,25 1-4,0-5-6,-28 5 8,2 1-14,-2 0 4,27 1 2,-27 0-6,-3 0-3,0-3 2,6 5-2,25-5 0,-35 2-1,8 1 4,1 0-2,-1-3-4,0 1 1,2 0-1,-1 1-1,-2-4 1,0 2-1,1-1-7,1 2 1,24-4 2,-30 2 0,-1 6-4,1-9 1,0 6 1,1-2-5,-1 1 2,-2 3-1,0-2 1,-2 1-5,-4-2 6,-1 2-5,1 3-3,-13-6 3,15 3 0,3-1 2,-7-3-3,2 1-1,-1 3 1,3-5 2,-4 4 0,6-1-3,-3-3 1,4-1-1,-7 5-2,1-1 0,0-3 1,-13 3-1,16-1 1,-16 0 0,18 2-4,-5 0 2,-12-1 0,11 2 1,2-3 2,-15 3 0,14-3-1,-12 3-1,14-2-2,-14 1 3,18-3 0,-3 2-1,-3 0-1,-10-1 0,11 3 3,-12 0-5,11 0 4,-12 0-1,13-4-2,-12 3 3,0-3 3,12 4-2,-16 0-4,5-2-1,12 2 5,-14-3-5,11 5 0,2-2 1,-14 0 0,3 0 1,-2 0 3,0 0-1,2 0-2,-2-2 2,0 2 0,-3-2-1,4 1 1,-3-1-1,-2 0-4,-3 1 4,2-1 0,-7 1 1,-6 0-2,-2-2 1,1 5 4,-6-2-7,0-2 3,-1 2 0,0 0 1,-4 0 1,1-2-1,0 2 1,-3-1 1,-3 1 5,5 0-4,-9 0 1,11-1-1,-4 1 4,-4-3-5,-3 3 2,10 0 0,-10 0 1,10 0-4,-6 2 1,-4-2 0,6-3 2,-6 3-2,9 0 0,-9 0-2,6-1 4,-6 1 2,0 0-3,0 0-1,6-3 2,-6 3-1,0 0 1,0 0 1,0 0 2,7 0-1,-7 0 1,0 0-2,0 0-1,0 0-5,0 0 5,0 0-3,0 0-7,0 0-15,0 0-7,0 0-27,0 0-24,0 0-24,0 0-45,0 0-33,0 0-147,0 0-353,0 0 156</inkml:trace>
  <inkml:trace contextRef="#ctx0" brushRef="#br1" timeOffset="149939.2839">4274 11347 103,'0'0'122,"-4"-3"-11,4 3 3,-3-3-13,3 3-11,-2-4 3,2 4 0,0 0-8,0 0-15,0 0-6,0 0-11,0 0 1,0 0-14,0 0-2,0 0-1,9-1-5,1 1 0,-10 0 3,19 1-4,-5 1 2,5-1-3,10 1 1,1-1-8,5 0 9,3-2 2,2 1-10,12 1 3,0-1 1,4 3 5,1-3-3,3 0-2,4 0 0,-2 3 3,5-3-3,30 3 0,-37-2-2,5-1-3,2 1-1,-3 1-5,29-1 2,-32-1-2,6-1-1,-5-1-3,5 2 1,-6 2-1,5-2-2,1 1-2,-2 2-2,2-3 1,23 3 2,-28 0 2,-1 1-7,-2-3 1,-3 2-3,-1 1 2,1-2 0,-2 2-3,-13-4 3,14 1-5,-17-1 0,14 2 8,0-2-8,-13-2 9,12 5-4,3-6-6,-2 2 5,-1-1-1,-12 2-1,15-2 0,-16 2 2,0 0-4,0 0 0,3 2 4,10-2 1,-12 2-1,-1-1-2,2-1 2,-4 2-3,2-1 4,-1-2-1,-1 5-3,3-4 1,-2 1 2,-1 2-4,0-3 1,1 2 2,-1 0-3,1 1 1,-4-1-1,3 0 2,-3-4-3,3 4 8,-4-2-6,0 3 1,1-3 2,-4 0-2,1 0-3,2 2 0,-3-2 0,-8 0 6,8-2-4,0 5-2,-9-3 1,1-1-1,-1 1 2,1 0-2,-2 0 3,2-2-3,-2 2 1,-3 0 3,-5 0-3,3-2 1,-3 2-1,3-1 1,-4-1 2,-4 4-5,2-4 3,-8 2 0,12 0-4,-12 0 1,6 0 3,-6 0 0,7 3-14,-7-3-2,0 0-7,6 0 1,-6 0-8,0 0-26,-6 7-5,6-7-27,-9 4-16,2-1-21,1 0-28,-2 3-107,1-2-282,-2-3 125</inkml:trace>
  <inkml:trace contextRef="#ctx0" brushRef="#br1" timeOffset="152561.6381">9437 12331 6,'0'0'119,"-11"1"-19,11-1-7,-5 0-22,5 0 14,0 0 1,0 0-5,0 0-6,0 0-2,24 2-7,-12-2-6,1 0 4,6 0-10,2 1-1,1-1-2,6 4-9,2-4-11,0 0 12,5 3-4,2-2 2,-1 2-2,3-1-7,1 1-3,11-3 5,-10 3-9,13-2 7,-2 0-5,3 1 9,0 0-9,-1-2 5,3 3-4,3-2-2,1 3-4,-2-3 1,2 1-3,2 2 2,-2-2-5,1 1-3,4 0 3,-2-4 3,-4 4-6,4-6 1,-1 6 1,2-1 7,0-1-7,-2 3 1,1-2 1,-2-2-2,-1 1-4,0 1 4,-5 1-2,0 0-1,-1 1 0,-3 0 7,3-1-4,-2-2 4,-2 1 1,-10 0-2,10 1 0,-13-3 1,14 4-2,1-4-2,-16 3 6,13-3-4,-9-3 3,13 3-5,-15 0 2,1-2-1,-1-3 1,14 3-2,-18 1-3,2 1 1,-1-1 3,2 2-5,-6-1 3,4 0-6,-3-1 0,-1 0 1,-1 2 1,0 0 0,-1 0-5,1-2 2,-2 2-2,1 1 2,-1-4-4,1 2 1,-1 2 0,0 0 1,3-2-3,2 1 1,-2 1-1,-2-5 1,3 7 0,0-3-5,-1-2 3,-1 2-1,2 2-1,1-2 0,-2-1 2,-1 2-1,1-2-4,-3 1 8,6 0-5,-4 2 0,-2-2 1,1 2-4,-3-3 5,5 2 0,-6-2 0,2 3-1,1-1-2,-3-1 4,5 1-1,-4 0 4,0 0-6,1-2 1,1 3 2,2-1-5,-2-2 0,1 3 4,-1-3-2,2 3 2,0-2-3,-1 2-2,-2-1 3,0 1-1,2-3 3,0 2-3,1 1 0,-1-1 2,0 1 0,0-1 1,2 2 3,1-1-6,-4 0-1,1-1 4,2 0-4,-1 1 4,0-3-3,-1 1 2,1 0 0,3-1 2,-2 3-3,2-3-6,-1 1 8,4 0 8,-2-1 4,-2 2-2,0-1-3,1 0-1,-1-2-1,2 2 2,1 0-3,-1-1 11,1-1-12,-2 4-2,1-3 4,1 0-3,-1 0-4,-2 1 0,3 2 3,-3-3-3,0 1 0,1 1 1,0-1 0,3-1-1,-2 0 3,-1 1-1,1 2-1,-1-3 1,4 2-3,-3-2 4,-2 3-1,3-3-2,-3 1 0,1 0 2,0 0-4,-2 3 2,0-3 2,0 1-2,0 0-2,0 1 1,2 0 1,-2-1 2,-1-2-1,-2 4 0,3-3-2,-2 0 2,2-1 0,-2 3-3,2-2 3,-2 0-3,0 0 2,-7 1 1,10-1-3,-2-1 0,2 0 4,1 0-4,-2 0 0,2 0 2,1 0-4,-3 0 3,3 0 1,-3 0-6,0-1 4,-1 2-4,6-2 2,-4 1 0,-2 1 0,3-1-1,-2-1 4,4 2-1,0-2-1,-1-1-2,0 1 2,0 0 0,-2 0-1,4-1 4,0 1-2,2 1 5,0-1 3,-1-4-9,3 4 1,-3 0 1,1 0 1,12-3-1,-17 4 0,5 0 1,1-1-1,0 1-1,-3-3-1,-1 2 3,4 1 1,-1-1 0,-2 2-2,16-1 2,-16 0 0,0-1-1,6 1-1,7 0 0,-9 0 3,-1-2-2,11 2 0,5 0 3,-18 0-3,14-2-2,-14 4 4,1-4-3,-3 0 2,1 2-3,17-1 0,-17-1 1,4 1 0,-7 1 0,2 0 2,4 0-1,-1-2 3,0 2-1,-2 0-3,3-3 3,0 2-4,10 0 4,-9-1-5,10 1 3,-9 0 0,8-2 5,-12 3-6,12 0 1,-11 0 1,11 0-2,-15 0 0,5-2 1,11 4 3,-12-2-6,12-2 6,-11 1-1,-3 1-3,0-1 2,1 0-3,3 2 3,-2-1 1,16-1 0,-19 1 4,4-2-5,14 1 1,-18 0-3,19 0 4,-20-1 0,6 1 0,12 0 2,-16-2-1,3 3 1,11-3 1,-12 2-2,-1 0 3,15-2 5,-16 1-4,3 0-1,1 0 0,-2-1 1,12 0-1,-11 2 3,14-2 0,-15 2 6,12 1-9,-13-1 1,1 1 4,14-3-4,0 2 7,-16 0-2,14 1-1,1-3 1,-14 4 1,-1-2 2,3 1 1,13 0-2,-2-3 2,2 3 1,-14 0-2,12-1-2,2 1 2,-1-1-2,-12-1 2,12 2-4,-12 0 4,12-2-2,-13 4 0,12-2-1,-14 0 2,1 2-2,-1-1 2,1 2-3,-2-3 2,1 2 0,3-2-2,-2 2-1,2 0 1,-3 1-3,2-2 1,-4 2 4,7-1-4,-7 1-3,1 0-2,0-1 1,-1 0 1,-2 0-1,-3-1 4,-1 2-4,-10-1-2,4 0 3,-4-2 1,-2 3-2,-4-3 2,-2 0 1,1 0-1,-5 2 3,1-2-2,-2 0 2,-6 0 0,12 2-1,-6-2 0,-6 0 7,9 0-3,-9 0-1,7 0-3,0 0 1,-7 0 0,7 1-1,-7-1 1,6 0-3,-6 0-2,0 0 1,0 0 7,0 0-7,0 0 2,5 1 1,-1 0-3,-4-1 1,0 0 1,0 0 0,0 0 3,0 0 2,0 0-1,0 0 3,5 2 1,-5-2 5,0 0-4,0 0 2,0 0-3,0 0 9,0 0-5,10-2-3,-10 2 3,0 0-2,4 2 1,-4-2-4,0 0 7,8 0 0,-8 0-4,0 0-1,0 0-2,0 0 4,6 0-1,-6 0-1,9 1 5,-9-1-4,8 0 0,-8 0-1,6-1-3,-6 1-5,0 0 6,8 0-1,-8 0-1,8 1 5,-8-1 2,5-3-3,-5 3-8,0 0-1,7 0 4,-7 0 4,6-1-5,-6 1-10,0 0 7,0 0 0,0 0 0,0 0-5,0 0-2,0 0 4,3-2 11,-3 2-18,0 0 1,0 0-1,0 0 0,0 0 4,0 0 8,0 0-15,0 0 2,0 0 3,0 0 3,0 0 0,0 0-4,0 0 2,0 0 0,0 0-4,0 0 5,0 0-5,0 0 1,0 7-1,0-7 0,0 0-4,0 0-14,0 0-7,0 0-14,2 3-23,-2-3-23,0 0-24,0 0-27,0 0-30,0 0-31,0 0-26,0 0-40,0 0-247,0 0-555,0 0 246</inkml:trace>
  <inkml:trace contextRef="#ctx0" brushRef="#br1" timeOffset="154034.3428">14276 11402 9,'6'0'83,"3"1"-9,3-1-7,-3 0 9,4-1-9,2 1 5,5 3-20,-4-3 9,5 0 0,1 0 4,4 3-1,6-3-7,-4 2 0,4-2 1,5 0-7,-1 4 7,2-3-9,12 2 2,5-2-5,-2 2 1,2 0-5,-3 1-2,4 2-2,-1-5-5,0 6 0,5-2-1,2 1 6,-1-2-5,3 3-8,-2 1 2,6-6-3,-3 9-9,0-4 10,2 2-6,-3-4 4,2 2-2,-1 0 1,-2 1-3,1-3 2,2 0 1,-2 2-4,-2-2 1,1-1-2,-3-1 5,3 1-9,-2-4 1,-2-2-2,-1 2 3,-1 0-1,-3 0 2,-2 0 3,2-2-2,-17-1-1,3 1-6,11 0 9,-10 1-7,10-3 1,-10 4 1,-3-3 2,16 2-4,-15-1 7,12 0-7,3 0 0,-16 2-7,15-1 7,-2 1 0,0 1-2,0-3 0,-13 1-1,16-1 3,-14 2-5,13-1-2,-1 2 5,2 1-3,-4-4 1,-10 2-1,14-2 1,-15 2-6,14 1 4,-4-5 2,-8 7-2,10-6-2,-10 3 3,10 0-4,-12-3-1,12 3 5,-1-3-5,-10 4 5,12-2 0,0 2-2,-2-1 4,4-1-3,-2-1-2,0 1 1,-12-2 0,12 3 1,2-2-1,-4 1 0,-12-3-1,2 1-1,13 0 1,-12 2-2,12-2 4,-15 2-4,14-3-2,-14 3 0,14 0 3,-16 0-3,1 1 1,1-3 4,13 2 0,-14 1-4,-2-2 3,6-3 2,-3 2 1,0 3-3,3 0 1,9 0-1,-10 3 0,-2 2 2,13-5-1,-13-3-2,12-2 4,-9 5 1,-1 1 0,-3-2-4,4 1 2,10 0-4,-10-1 7,-3 3-4,14-3 0,-2 1 2,1 0-1,-12-1 2,-1 1 0,13-3-4,-12 1 1,12 1-1,4-2 7,-6-1-5,-8 1-2,10 3 4,-12-2-2,-1 0-3,-1 1 4,3 1-1,-6-5-2,-3 4 0,-2-3-1,2 4-1,-10 0 1,1-1-1,-2 2 3,-2-2-2,-4-1-1,-3 2-1,-1 0-3,0-1-2,-2 2-4,1-2-3,0 1-3,-4 0-6,3 0-2,-8 0-10,9 1-8,-9-1-13,9-1-4,-4 2-16,-5-1-9,5 2-20,-5-2 8,0 0-4,0 0-7,-5 6-9,5-6-16,-7 5-24,-4-3-81,2-1-254,-4 0 113</inkml:trace>
  <inkml:trace contextRef="#ctx0" brushRef="#br1" timeOffset="220404.179">13717 13104 25,'-9'-7'33,"-3"-1"4,2 3-3,3 0-4,-2 1 6,2-3-12,0 5-1,2-2 1,-5 0-2,1-3-6,-1 4-2,1-1 3,-2-2-4,2 5 5,-1-3 0,-1 0 7,-1 1-4,1-1 9,-1-2 2,2 2 2,-2 1-2,0-1 4,1 3 1,2-3 4,-1 1 0,3 3-1,-3-3 2,1 2 9,3 0-2,0 1 20,0-2-14,-1 1 1,7 1 2,-10 0-3,4-1-1,6 1 4,-7-3-4,7 3-3,0 0 1,-12-1-3,12 1-5,0 0-2,-3-1-3,3 1-1,0 0-5,0 0-1,0 0-4,0 0 0,0 0 0,0 0-2,0 0 1,28-1-6,-15 1 1,9-2-2,7 0-3,0 2 1,4-2-1,3 1-4,1-2-2,3 2-1,11 1 0,2 0-1,0-5 0,2 7-2,1-5 2,-3 1-3,1 2 0,2-2 0,-3-1-2,-15 1 0,17 0-2,-17-1 3,14 2-1,-17-2-2,1 0 1,-3 2-2,-2-1-1,-11 0 2,3 0-3,-4-1 1,-7 3-2,1 0 0,-2-1 3,-3 0 6,-2-1-5,3-1-3,-5 2 2,1 0-2,-1-2 0,0-1-1,-1 2 3,0 1 2,0-2-1,2 0-2,-5 3-2,3-4 7,-3 4-10,6-4 1,-6 4 4,2-3-1,-2 3 4,6-2-4,-5-1 1,-1 3 2,3-5-1,-3 5 3,0-5-2,0 5-2,-3-4-3,3 4 3,-3-7-10,0 2 2,0 3-1,-3-1-1,-1-2 5,1 1 3,-2-2-2,-1 2-1,-2 0-1,0-1 0,2 1 4,-1 0 0,-3-1-1,-2-1 5,2 2-2,0 1 3,1 0 9,2-1-2,1 4 3,-6-4 9,8 1-4,0 1 1,0-1 4,1 3 1,0-2-2,6 2-5,-7-3-2,7 3 0,-4-1-4,4 1-2,0 0 0,0 0-1,0 0 0,0 0 3,0 0-5,22 4 0,-8-2 0,-1 1-1,2 2 1,5-1 0,3 0-1,-4 0-1,8 5 2,-6-5-7,-1 1 4,1 1 1,-2 0-1,-1 2-1,-3-3-1,-2 2 0,-3-2-3,-2 1 3,-2 0-5,0-1 6,-2 0-8,-3 3 5,1-2-2,-2 2-1,-2 0 5,-3 1-3,0 0 1,1 0 0,-4 2-2,-1-4 0,0 3 1,-2-1-1,-1 1-2,1-3-23,-1 5-15,0-2-20,2-3-24,1 0-23,0-1-15,3 1-17,-1-3-18,5 1-105,-1 0-285,3-2 126</inkml:trace>
  <inkml:trace contextRef="#ctx0" brushRef="#br1" timeOffset="221134.3514">15009 12888 33,'0'0'122,"0"0"-14,-7-1-13,7 1-11,0 0-6,0 0-5,0 0-5,0 0-3,0 0 12,0 0-25,0 0 1,0 0-5,0 0-2,0 0 4,0 0 3,24 0 2,-17 0 2,1-1 1,2 1 5,4-2-4,3 1 0,2-1-1,2 0 1,9-1-5,0 1 7,1-2-4,4 0 0,-1 2-4,4-3-3,2 5 1,14-4-3,-13 1-5,13 1-2,0-1-4,-3 1-5,3 2-2,-16 0 1,13-2-2,-10 2-1,-3 0-6,0 0 0,1 0-2,-3-1-5,-3 1 1,1-2-2,-1 1-3,-4 0 0,2 1-1,-12-1-1,0-1 0,-1 0 3,0 1-3,-5-1-1,-6 2-5,4-2 2,-4 1 1,0-1-3,-1 2 0,-1-2 1,0 0 4,-5 2-6,8 0-3,-8 0-6,1-6-8,-1 2-10,0 4-7,-3-7-1,-3 3-4,-2-3 4,2 3 0,-12-3-3,2-3 6,-1 4 0,2-2 0,-3 1 5,0 2 1,0-3 2,0 1 5,1 2 5,0-5 6,4 5 0,1 1 7,1-3 9,0 4 4,3 1 3,2-1 1,2 0 3,-1 0-6,0 0 2,5 3 4,-3-1-9,3 1 0,0 0 7,0 0-14,20 0 0,-7 1 3,7 0-2,-3 1 1,5 4-1,-2-3 1,10 2 1,-1 0-3,-3 1 0,2 0 1,-3 3-7,4-1 1,-10 1 2,6 3 0,-8-4 1,1 4 0,-4 0 0,-4 2 14,-1-4-13,-4 2-4,-2-1 2,-1 5-1,-3-2 0,-5-2-1,2 5 3,-9-2-3,-1-1 0,-5 5 3,-2-2-5,-6-2 5,4-1-4,-3-1 3,-3 1-1,3-2 0,-1-1-5,1 0 2,8-4-9,2 3-11,3-7-6,-1 4-22,2-4-19,3 1-8,4-2-16,5-2-6,-7 0-11,7 0-12,0 0-9,0 0-123,0 0-273,0 0 122</inkml:trace>
  <inkml:trace contextRef="#ctx0" brushRef="#br1" timeOffset="221997.1969">16812 12896 88,'-6'-2'129,"3"1"-7,-1-3-8,4 4-10,-5-2-5,5 2-16,0 0-2,0 0-6,0 0 0,0 0-5,0 0 1,22 2-2,-3-2 1,2 4-7,9-3 0,8 1-6,13-4-1,2 4-3,-2-2-7,5 0-2,-1 4-4,1-1-2,-1-3-8,0 2 1,1 1-3,-1-3-3,-3 0-2,-12 0-1,15-3-2,-18 3 0,1-2-4,3 0 3,-5 1-3,1-1-4,-2 3 0,-4-4-4,-3 0-7,-7-2 4,0 1-13,-3 1-7,-5 1-8,-2-3-14,3 0-11,-3 0-9,-1-3-15,-3-1-5,-2 0 6,0-1 4,-2 0 5,-3-2 11,-3 2 1,-2-2 0,0 0 15,-2 0 1,0-2 10,-6 0 6,7 4-2,-3 2 12,1-2 10,3 3 0,0 0 7,1 1 4,0 2 0,2-1-3,2 1 3,2 1-8,-2 3 2,11-4 0,1 4-4,-1 0 6,3 2 1,2 0-3,6 6-2,-5-2 7,2 2-5,1 2-2,-2 1-3,-2-1-5,0 1 5,-1 3-1,-4-2 2,1 1 1,-6-2-1,-3 0-3,-1 0-1,0 0 0,-2 0-2,-2 0 4,-2-1-2,-3 4 7,-1-5-11,-3 0-1,0 5 0,-3-4-11,1 2-8,-2-5-4,3 1-12,-1-4-7,3 3-12,1-4-16,0 2-19,4-3-58,-1-2-165,2 3 73</inkml:trace>
  <inkml:trace contextRef="#ctx0" brushRef="#br1" timeOffset="222520.7342">18529 12864 121,'0'-5'159,"0"5"-17,4 0-15,1-3-7,3 3-7,3-3 0,9 2-6,8 1-5,7-2-2,1 2-1,1 2-13,18-2 0,1 1-2,-4 1 4,0-2-13,3 1-4,-3-2-9,-2-1-3,-8 2 1,-4-1-10,1 2-11,-1-1 1,-6 0-5,3-3-3,-7 1-3,-5 2-1,-3-1-3,-1-3-5,-8 0 3,2 2-3,-3-2-4,2 1 0,-8-1-3,1-1-1,-1-1-4,0 0 3,-3 1-6,-1-2 0,-1 1-5,0-1 0,-2-1-2,-2 0-1,-2 0-4,1 1-5,0 0 1,-4-2 2,1 2 7,-2 3-13,0-3 4,1 2 2,2 2 0,2-4 5,-2 5-5,3 0 3,0-1 2,0 0-6,5 3 3,-4-1 3,4 1-5,0 0 7,0 0 1,0 0-4,14 7 4,-5-2-2,0 2 1,1-2 4,5 7-5,-2-3 1,-2 1 10,2 1-8,-1 2-1,1-1-1,-2 2 4,-4-4-4,0 0 5,0 2 0,-4 0 3,1-2-6,-4 2 0,2-2-1,-2 0-2,-2 2-1,-5-4-8,0 4-8,0-3-13,-1 0-14,-1 0-12,-1-2-13,0-1-15,2 1-3,-3-2-21,4-2-15,3 1-7,0-2-111,2 1-263,2-3 116</inkml:trace>
  <inkml:trace contextRef="#ctx0" brushRef="#br1" timeOffset="223058.7961">19792 12855 145,'0'0'171,"3"-5"-11,-3 5-12,3-2-8,-3 2-6,14-1-11,1 1-4,13-3-9,0 1-2,6-1-8,2 3-1,3 0-6,16 0-3,-16 1-9,0-2-5,15 1-2,-2 3-7,-16-2-7,3 0-1,-3-2-3,1 0-3,-1 2-1,-1-2-11,-1-1-1,-2 2 1,-1-2-9,-2 1-1,-6-2-1,-4 1-2,2 0-3,-2 0-2,-1 0-5,-5-1 4,-2 1-3,2-3 0,-5 3-3,-1-1-1,1 1-2,-2-2 2,0 0 0,-1 0-3,-3 0 2,2 0 0,0-1-6,-2 1 3,-2 0-4,0 0 0,-2-2-3,0 0-2,-1 1-1,0-1-4,-1 3-1,-1-2-1,-1-3-3,-4 4-2,-1 1-3,1-4 4,-1 3-2,-1 1 6,3 2-7,2-5 2,0 4 3,2-1 2,0 3 3,1-3-4,4 3-1,-9-2-2,9 2 2,0 0 0,0 0 9,0 0-4,0 0-1,21 10-2,-11-4 6,8-1-3,0 5-1,0-5 4,1 5 1,-2 0-2,0 2 1,-4 1 4,2 2 0,-2-2 2,-3 4 7,-5-1-4,-1 0 0,-4 1 0,0 0-1,-6 1 1,-3-1-2,-3-2 0,-8 3-5,-1 4-14,-3-4-17,-1-2-17,0 2-19,-1-3-21,1 1-28,1-5-23,6 2-32,0-4-19,-6 4-140,5-5-352,3-1 156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29:20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12714 65,'-13'-14'109,"-4"-6"-7,6 5 10,1 1 12,1 5 2,2 1-3,1 0 5,3 3-1,-2 0-9,1-1-8,2 1-11,-2 5-13,1-5-9,3 5-8,0 0-5,0 0-2,0 0-7,-1 10-4,4-2-6,-2 1 0,3 3-6,1 3 1,1 2-9,1-4 0,1 1 4,2 2-8,0-2-1,0-5 2,-1 2-6,0-1 5,2-2-1,0-2-2,1 1 0,0-3 5,1 0-4,1-2 2,-4-2 1,3 2 2,-2-4-1,-1 2 3,-2-2 6,0-1-8,-2 1-1,-2-3 2,1 3 2,-2-5 5,-1 2-3,0 0 2,-2-2-3,-2 4-7,0-2-1,-1 3 1,-2-2-3,-1 3 1,-5 2-5,2 3-3,-1 3-3,-6 3-1,-2 3-3,0 5-3,-1 2 0,1 1 0,0-1-1,4 0-1,0 4-1,4-6 1,3-1 1,1 0-4,-2 0-1,6 0 1,0 0 0,1 0-2,4-5 2,-1-2-7,2 0-7,3-5 3,0 4 0,-2-4 1,5-4-1,4-1 3,-5 0-3,5-3 2,2-5 2,2 3-2,-8-1 2,-1-2 1,0 1 1,1 1 1,-6-1-1,0 5 1,-2-3 2,0 1-4,-2 4 1,-2-5 1,2 5-3,0 0 3,0 0-1,-20 14-2,11-4-2,-2 5 3,4 1-1,-3 4 3,1-3-2,1 1 0,2-1 1,2 1-1,-1 1-1,1-4 1,4-1 1,0-2 2,4-1-2,1 1-3,-3-3-4,6 0 4,1-4-3,4 0-5,-1-2 3,8-3-6,-2-5-7,3 2-3,5-6-5,-1-1 2,0-5-7,-10 3-2,8-6 2,-6-3-5,2 2 9,-6-1 0,-4 1 1,1-5 9,-3-5-1,-1 3 2,-4-1 5,1 0 0,-8-2 7,1 3 12,2 2 5,0 2 12,1 5 4,-3 0 5,2 5 3,0 2 3,2 1 0,-1 4-6,-4-1-3,5 2-2,0 4-5,0 0-3,0 0 0,-5 14 1,2-1-4,2 3-1,-3 2-2,3 6 2,-2 1-5,2 1 1,1-1 1,0 2-1,4-7-2,-1 7 1,0-3-6,4 1-7,-1-6-20,-1-2-12,4-1-13,2-2-15,1-2-13,1-2-14,-1-2-7,1-1-19,7-2-1,-7-2-3,6-3 8,-1-5 5,-1 0 4,1-1 9,-4-3 5,2-5 13,-5 1 6,-2-3 8,0 1 4,-4 0 9,0-1 15,-3 4 18,0-2 17,-2 2 14,2 1 9,-4-1 12,2 5 11,0 0 13,0 1-2,0 1 1,0 0-9,0 1 3,0 4-6,0-7-8,0 7 1,2-2-5,-2 2-5,0 0-4,0 0-2,0 0 5,8-3 0,-8 3 8,7 0 2,-7 0 8,11 0 0,-7-2 1,2 1-2,-1-3 2,0 1-1,0-1 0,2 0-1,-2-2 6,0-1-1,1-1-4,-2 1 2,-1-2 1,-3 1-2,0-1 1,0 0 5,0 1-4,-3 1 1,-2-1-7,1 3 3,-1-1-3,0 3-4,0 1-6,-2 2-2,7 0-4,-17 8 3,8 0-7,-5 4-3,2 0-1,2 4-2,-2-2-3,5 5-1,3-2-2,-1 0-2,5 1 1,0 0-4,4-1 4,1-3-7,-1-3-9,5 3-4,5-2-11,-4-5-4,5-2-9,2 0-5,1-3-6,2-5-15,-2-4-6,4 2-4,-3-7-1,3-4 3,-5 3-1,0 1 13,-4-3 0,-3 1 5,0-3 3,0 0 6,-4 0 8,-3 3 5,3-2 17,-5 4 21,0 4 12,2-2 19,-3 3 5,3 2 2,-1-2-2,-2 5-3,0 2-6,0 0-1,0 0 7,0 0 0,0 0 0,1 16-1,-4-4 1,3-5-5,-3 4 1,0-2 0,3 1-4,-2-1-3,0 3 0,2-7-2,-1 5-1,1-4-5,-2 0-1,1 0-1,1-2 8,-1 0 14,1-4 7,1 5-3,-1-5-4,0 0 0,0 0-4,0 0-4,-1-20 0,5 11-2,-1-4-7,1 2-2,2-4-3,0 2 0,3-3-4,-2 9 0,3-7-2,-1 4-2,1 5-1,4-2-4,-5 3 4,4 1-4,1 3 2,-1 0-1,-2 6 3,2 2-2,-5-3-3,4 5 4,-4-1-1,4 7 1,-5-2-1,-1 2-1,-3 1 0,-3-4 2,2 3-3,-3-4 0,0 0-1,0-2 0,-3-1 6,1-3-4,2-4-1,1-2 3,-5 3-2,5-3 1,0 0-4,-6-15 4,6 3-6,4-6 6,2 0-6,1-9 1,4 5 2,1-2-2,4 0 4,0 2-3,1 2-4,5 2 4,-6 5-3,9 1 0,-2-1-2,-5 8 2,2 0-2,-2 4 1,-6 1-1,3 2 4,-4 3-2,3-1-1,-4 4-2,0 0 0,1 1 1,-2 5-6,-5-3-12,5 3-19,-4-1-20,-4-2-22,3 3-24,-3-4-23,2 2-17,1 0-24,-2-4 1,1-2-11,1-2-1,1 0 2,1-4 2,-6 0-111,13-1-308,-9-3 136</inkml:trace>
  <inkml:trace contextRef="#ctx0" brushRef="#br0" timeOffset="1063.2567">4508 12905 878,'5'-9'-48,"-1"-3"22,1 0 18,0-3 11,0 0 26,-3-1 16,0 4 10,3-1 13,-4 4 8,3 0 6,-3 1 4,0 4 1,2-1-18,-2 1-3,3 0-3,-3 1-3,-1 3-4,7 0-2,-7 0-3,8 0 5,-8 0 3,6 3-2,-1-3 2,3 1 3,-2-1 2,-6 0-2,14-1-1,-4-2-2,-1-1-4,-1 1 1,5-4-3,-4 0 1,1 2-5,-1-7-5,1 6 5,-1-8-5,0 2 3,-1 2 5,-1-1 1,-3 1 7,-3-3-3,1 2 6,-2 1 3,-4 0 0,3 4-7,-4 0-1,1 1-6,-2 1-8,-2 1-1,-1 1-3,-4 7 0,0 2-13,-1 1 4,-1 4-5,3 3-6,-1 2-2,2 6 2,3-6-6,3 2 0,0 0-5,5-1 1,1-3 0,4 1 2,3-2-4,3-2 9,5 0-9,-2-4-2,8-2 0,-3-3-1,11 0-7,0-6-4,-4-4 2,4-1-6,-2-3 0,-2 0-2,-7 1-1,3-7 5,-8 4-4,0-2 5,0-1-4,-3 1 4,-4-3-2,2 0 5,-6 1 2,0 2 1,-2 2 4,1 4 7,-2 0 5,-2-1 2,0 5 2,2 5-7,-5-4-1,5 4-2,0 0-1,-14 10 0,8 0 0,-1 6-1,0-2 0,0 1 2,4 2-3,-1-4 2,-3 3-4,3-4-2,0 5 7,0-5-4,2-3 2,-2 3-3,3-3 2,-3-4-1,4 2-4,-4-3 11,4-4 0,-1 5 3,1-5-1,0 0-4,0 0 3,0 0-5,10-24-1,-1 9-1,5-7 0,2 2-1,-2-2 1,4-1-1,-1 4-6,3-1 6,-5 8-2,4 1-2,-2 3 3,-4 3-7,4 3 4,-7 1 0,5 2 0,-3 3 0,1 3-2,1 2-1,-5 2 2,0 3 3,2-1-6,-4 1 6,0-2-5,1 1 7,-2 3-11,-2-4-4,1 0-16,0-6-26,-1 3-12,1-2-4,2-4-13,-2 1-4,1-4-4,5-4 2,0 1-7,-1-4 4,2-5 2,2-3 9,-1-7 6,-3 3 6,-1-6 8,0-1 12,-4-3-1,1-2 6,-2-3 10,0 3 12,0 1 10,-2-3 10,1 3 12,1 3 0,-2 8 11,1 0 9,-3 6 1,3 4 3,-3 2-7,0 2-1,2 1-6,-2 4 4,0 0-1,0 19 2,0-2 2,-2 0-3,-1 9-4,0 2-1,1 1 2,0 1 0,2-1-3,0 0 2,2-1-1,0-1-1,1-7-1,6 0 4,-4-3-1,6 0 0,1-5 3,-1 0-5,4-1 3,1-3-4,-2-5-1,2 0-1,4-4-2,-1-3 0,0-1 0,-1-5-3,-1-1 4,-2-2-5,2-7 1,2 2 0,-9-2 4,4-1-4,-3-4 1,-3 3-1,-3 5 1,0 0 5,-2 0 4,-2 6 12,-2 0 0,-2 0-9,1 5 7,-1 0-8,1 1 2,-1 3-4,3 2 2,0 0-7,0 0-4,-16 9 1,13 0-1,-2 1-1,2 0 1,1 2-7,2 1 1,1-1-2,2 5 7,2-2-4,2 1-4,1 0-2,-2-2 2,3-1-1,-1 0 2,0-1 2,1 0-2,-2-2 4,1-2-6,0 0 3,-6-2 2,5 0-4,-6-2-1,4-1 5,-5-3-1,4 7 2,-3-4-1,-1-3 3,-1 6-2,1-6-4,-5 6 1,-4-2 10,4-1-28,-6 1-16,-1-1-17,-5 0-15,-1 0-17,0 3-22,-1-4-18,-1-1-21,-2 0-26,-6 0-15,0-1-25,5-2-21,-4 1-20,-2-5-171,-1 1-451,-1 2 200</inkml:trace>
  <inkml:trace contextRef="#ctx0" brushRef="#br0" timeOffset="1211.8638">5080 12612 135,'-9'-7'148,"0"6"8,5-4-13,2 2-10,2 3-15,-7-5-10,10-2-13,5 3-9,7-2-9,10-6-2,9 0-10,3 0-6,15-4-4,2-1-14,0 1-20,2 2-31,-4 1-32,-2-3-26,1 3-15,-1 1-2,-14 2-24,-1-4-78,1 2-202,17-5 90</inkml:trace>
  <inkml:trace contextRef="#ctx0" brushRef="#br0" timeOffset="1449.9582">6047 11936 109,'0'-15'211,"2"-1"1,-2 4-5,-2 5-16,2 2-19,2 1-10,-2 4-20,0 0-4,0 15-2,-2 4 3,-1 12-1,3 16-1,-1 5-7,-1 7-1,0 25-2,-3-24-3,2 1-6,0 22-10,1-25-12,0 0-4,2-2-11,-7-4-2,12 0-7,-5-4-3,4-2-4,0-11-1,-3-3-11,2 0-4,4-2-11,1-2-2,-5-9-20,3-2-23,-3 0-32,3-2-36,0-5-36,-2-5-38,0-1-42,6 0-35,-4-4-29,6-6-177,-2 1-467,3-8 208</inkml:trace>
  <inkml:trace contextRef="#ctx0" brushRef="#br0" timeOffset="1978.283">6431 12265 14,'2'-15'228,"0"3"0,-2 2-9,0 3-13,0 2-17,0 5-13,0 0-6,0 0-12,0 0-3,6 32-9,-7-10-6,1 4-6,1 4-12,1-1-2,-4 1-9,2-3-9,-1 2-3,1-4-1,0-6-8,-5 0-2,5 0-2,5-4-6,-5-3-7,0 0-8,0 0-9,1-7-2,-1 2-1,2-2 5,-2 0 6,0-5 10,0 0-11,0 0 1,0 0-4,0 0 5,0 0-8,2-26-12,-2 10 4,0-2-9,0-2-3,-2-5 1,-1 1-10,-2-6-2,5 1 13,-2 1-5,2-4 6,-2 6-8,4 9-4,0-1 2,3 1-6,-4 5 5,3 2-3,0 5-12,2 0 3,4 2 3,1 4-4,6 6-7,1 4 16,5 5-2,-1 3-3,4 2 10,-2 3-15,-1-3-3,4 2-4,-3-3 6,0 1-9,0 1 12,1-1 3,-1-6-6,-3 1 0,-2-5-9,-6-2 20,2-4 3,-5 0 4,2-2 2,2-1 5,-5-2 4,3-2 1,-3-5 3,3-1-1,-3-6-4,-4-2-2,4-2 3,-2-7-13,-2-2-3,1-4-7,-6-2 5,0-1-9,-2-14 4,-2 21-9,-3-6 13,2 3-5,0 2-10,-4 1 3,5 8 0,-4 3-4,4 4 5,1 3 1,-1-1-8,0 4-8,1 0-29,1 3-3,2 3-20,-6-2-12,6 2-44,-7 11-24,4 0-32,1 3-30,1 4-35,1 3-45,1 3-39,3-5-27,0 6-255,0-7-647,0 2 286</inkml:trace>
  <inkml:trace contextRef="#ctx0" brushRef="#br0" timeOffset="2306.6507">7075 12264 134,'5'-4'155,"-1"1"11,0-3-6,-4 6-12,5-4-10,-5 4-2,0 0-5,0 0 1,0 0-3,5 15-5,-3-5-1,-2 0-3,-2 1-6,2 1-13,2 3-4,0-1-1,1-2-11,-1 0-6,3-1-2,1 0-2,1-3-1,0 1-1,3-2-3,1 0-3,0-4-4,2-3-5,-2 0-2,3 0-4,-1-4-4,0-2 1,-3-1 0,2-2 4,-1 1-3,0-4 0,1-2-8,-4 1 4,-2-2-5,0-1 1,-1-1 0,-5-1-6,0 0-2,-2 1-3,-6 0 1,1 2 0,2 4-13,-5 3-1,-3-2-4,-6 3 0,2 2 0,-3 2-6,-1 3-1,1 6-3,-1-1-1,-4 7-7,6-1-10,1 6-21,0 3-14,5-3-17,5 1-17,2 0-20,5-1-29,5-1-34,2 0-27,8-5-31,4 1-43,-1-3-146,11-1-447,2 0 198</inkml:trace>
  <inkml:trace contextRef="#ctx0" brushRef="#br0" timeOffset="3275.9674">7715 12194 116,'4'-15'199,"-4"-1"5,-4 0 1,3-1-12,-3 8-4,3 0-14,-4-2-8,-2 3-16,1 3-14,-5 2-11,3 1-12,-4 6-6,-5 2-3,-1 6-11,-5 4-2,1 4-7,1-1-2,1 3 0,0 0-2,4 2-8,2 0-6,2 0 1,1 1-3,7-6-1,0-2-7,2-3-6,3 3-1,3-5-3,-2 0-4,7-6-1,-1 0-1,0-2-7,8-1-4,-1-6 0,5-2-8,-2-3 0,8-2-2,-4-7 3,0 0-2,-4-5-5,2-3-2,-6-3 0,0 0 1,-1-2 1,-4 1-5,0-5-1,-1 2-1,-3 1 4,-2 2 5,3 1 6,-6 3 3,0-1 11,-3 11-2,0 3 11,3-1-2,0 7 1,-1 0-7,-1 2-2,2 4-3,0 0-8,0 0-1,-9 16-1,5 2 1,0-1-5,0 9-4,3 1-3,0 2-7,1 0 2,1 0 4,3 0-8,0 0-4,1 3-10,2-6-22,-2-1-14,6-6-19,-6-2-25,3-3-23,4 1-27,-3-9-23,0 2-24,3-5-13,7-1-13,-3 0 0,4-4-2,-1-3 5,0-4 18,-1 1 17,0-4 9,-5-1 18,0-2 7,-3 3 22,-1-1 32,1-1 25,-1 3 25,-4 1 28,-1 4 27,-1-1 24,-3 1 20,5-1 11,-2 3 3,0 1-1,-3 3-6,3-7-5,0 4-7,-3 3-2,1-4 0,-1 4 7,3-4 9,-3 4-4,9-4 2,-2 0 2,0-1-2,0 1-1,1-2 0,4 1-1,-3-2 7,-2 0-7,5-2 2,-7-1-4,2 1 0,0 0 4,2 0 0,-5 3-1,-4-2 1,0 3-1,4 0-8,-4 0-3,0 5-11,-7-6-1,7 6 0,0 0-12,-18 8-1,8-1-6,-4 4-1,2 3-7,-3 7 5,2-1-5,4-1-4,-1 0 0,3 5-9,1-6-4,3 1-8,3-2-1,5 0-8,-1-4-3,1-1-4,6-3 3,3-1-6,4-4-2,0-2-4,4-2-1,1-2-4,9 2-2,-4-7 1,-4-3 6,4-1 3,-3-4 1,-1 1 6,3-2 1,-7-5 2,-3 1 3,-1 1 3,-2-2 0,-5 4 8,3-6 6,-5 3 2,-5 3 6,4-1 6,-1 1 3,0 1 4,-4 4 7,-1 1 5,0 1-5,-1 4 5,1-1-3,-2 2-4,2 0-1,0 5-6,-3-6-3,3 6 0,0 0 2,0 0-5,0 0-2,-5 19-2,5-11 5,0 2-3,4-1 2,2 3-12,1 1 6,-4-1-1,7 1 1,1 0 0,-1-1-4,-1-3-1,0 4 1,1-6-1,1 1 3,-1-1 2,1 3 0,-3-3 0,2 0 5,-5-5-5,2 3 3,-4-1 0,3-1 1,-6-3 15,5 5 4,-5-5-4,1 4-1,-1-4-2,0 0-1,-10 8-9,10-8 5,-19 2 0,7 1-10,-7-3-17,6 3-26,-6 1-30,-2 1-38,1-2-37,-3-1-45,4 2-50,-9 1-49,-3-1-191,3 2-513,-1-1 227</inkml:trace>
  <inkml:trace contextRef="#ctx0" brushRef="#br0" timeOffset="4054.2493">1105 14953 26,'4'-17'147,"1"1"3,-3 4-5,2 2-8,1 2-10,-1-2-10,-4 3-10,1 3-10,0 2-7,-1 2 4,0 0 2,11 12 6,-6 5-5,-1 11-2,-3 7-2,2 19 26,-3 28-6,0-22-8,-4 30-9,-3-2-4,5 4-6,-10-9-13,5-26-6,0 1-4,0-2-5,-1-3-5,-1-4-4,1-1-1,1-12-6,0-5-3,-4 1-4,3-1-4,-2-4 1,6-9-8,-4 3-10,3-5-23,1-4-20,2-6-24,-2 5-21,3-6-15,1-2-40,-4-1-32,4-2-38,0 0-171,-5-8-400,5-3 178</inkml:trace>
  <inkml:trace contextRef="#ctx0" brushRef="#br0" timeOffset="5468.1681">1058 15044 43,'3'-13'147,"1"4"-8,2 0-9,0-1-5,0 2-3,0 1-3,3 1-7,0 0 14,4 4-19,5-6-2,1 4-9,3-1 0,9-2-6,1 2-1,0-3-1,6 4-6,13-5 2,2 1-5,2 5 0,2-3-6,0 3-8,2 0-3,2 3-4,2-2 1,1 1-4,0 1-2,0 0-3,2 2 1,2-1 6,26 2-3,-30-3 3,31 3 3,-5-3-4,-23 1-2,29-2 2,1 3 1,-4-2-2,-3 0 0,2 0-1,5-5-4,0 1 2,5-2-4,-2 2-2,6-2-8,-4-1 3,-1 0-1,-4 5-1,-2-4-13,-1 3 9,1-2-4,-4-1 5,-26 4-7,27-1-4,-28 1 2,28 0-11,-32 0 4,1 2-6,-2-4-1,0 3-14,-4-2 12,2 4 0,-2 2 3,0-4-4,2 1-1,-4 0 8,2 1-11,-18-1-2,18 0 6,-18 2-8,2-2 0,-4 2 0,1-3 1,-4 4 3,-8-3-1,-7 0-5,-3 0-1,-4 2 7,0-4 4,-10 2 0,13 0 5,-8 2-4,-5-2-2,0 0 4,12 0 3,-12 0-7,0 0 14,7 2-9,-7-2-17,0 0 19,0 0-8,0 0 3,0 0 0,0 0 0,8 0 3,-8 0-6,0 0-4,0 0 2,0 0-4,0 0-10,0 0 13,0 0-3,0 0-2,5 2 0,-5-2 1,0 0 8,1 6-6,-1-6-4,0 0 2,-3 12-2,2-7 9,0 2-5,1 1 5,-4 1-2,3 7-2,-6 0-2,3 3 6,-2 5-3,-1 2-1,-2 0 10,1 2-3,-1 1 6,-1 0-5,1 7-5,-4-2 3,0 11 0,1-10 4,1 18 0,-3-9-3,5 2 3,-2 0-1,3 2-8,-2-12 6,2 11-8,-2-2 3,4-7 7,-2 7 1,3-11-2,0 11-11,2-12 8,-1 0-5,2-2 4,2 1 8,0-3 2,-4 0-13,4 2 7,4-5-6,-4 1 0,1-2 2,-1-6-8,-1-1-15,2 0 23,0-1-3,-2-6-3,1-2 5,0 3-3,0-6-2,-1 2-7,-3 0 10,4-3-4,0 1 1,0-6 2,0 8 4,-1-5-5,1-3 1,-1 6-7,1-6 7,-2 5 2,2-5-3,0 0 5,-1 5-5,1-5 4,-1 6-11,1-6 2,0 0 4,0 0 9,-9 0-17,9 0 10,0 0-3,-18-3 8,18 3-11,-16-2-2,5 1 1,-1 0-8,0 1 16,-2-1-9,-8-2-1,4 3-2,-2-3-2,-10 4 3,1-2-7,-4 4 8,-5-5-4,-1 4-1,-12-2-7,-2 0 5,2 1 1,-2-1-6,-6-1-10,1 2 11,-4-2 3,-1 4-1,3-6 0,0 3-1,-1 1 4,-7-2-6,-24 6 8,26-7-7,3 3 10,-1-2-1,-30-1-4,31 4 3,-28-4 1,26 1 1,1 1-3,-32 0-13,3-2 16,-3-1 1,30 3-1,-30-5 3,5 3-8,-6-3-4,6 2 7,-6-2 4,6-1-7,26 3 2,-23-5-2,-5-1 7,31 6 1,1-1 0,1-1 3,2-2-8,1 2 4,1 0 6,2-2-17,16 2 9,-13-2 3,14 2-2,-3 1 6,2 2 0,2-3-5,-1 3 5,4-2-3,4 1 3,-1 1-4,1 0 8,8 0-6,0-1 3,2 1 1,2 2-2,4 0 0,1-2-1,-1 1-4,6 1 2,-2-1 2,9 1 2,-12-1-3,12 1 0,-11 0 6,6-4-6,5 4 2,0 0 0,0 0-1,-13 2-1,13-2 6,0 0-21,0 0 17,-13 0-9,13 0 6,0 0 5,-10 2-1,10-2-17,-13 1 15,8-1 2,5 0 0,-10 0-3,10 0 3,-12 0-2,12 0 0,-14 2 6,8 0-12,-3 0-1,-3-2 13,3 0-5,-3 1-4,0-1 0,0 1-2,0 2 10,-2-5-7,1 4 4,2 1-5,-3-2 0,1 2 1,-1-3-13,2 3 18,2-1-2,-4 4-1,2-4-2,2 2-13,-1-4 15,-1 3 0,1-1 0,0 1-3,4 0 4,-1-2-1,-1 2-3,2-1 0,1-2-13,6 0-8,-9 3-12,4-3-16,5 0-15,0 0-18,0 0-14,-9 0-15,9 0-18,0 0-18,0 0-24,0 0-24,0 0-15,-2-8-19,2 8-174,0 0-439,11-7 195</inkml:trace>
  <inkml:trace contextRef="#ctx0" brushRef="#br0" timeOffset="6445.7491">3056 15026 88,'6'-11'134,"-2"4"-3,1-5-6,0 4-8,-1 2-2,0 0-1,-1 2-3,-1-1 1,1 0-1,-3 5 1,4-7-2,-4 7-1,3-3-7,-3 3-5,3-5-5,-3 5-3,0 0-6,0 0-8,4-4-6,-4 4 0,0 0 2,0 0-3,0 0-3,0 0-3,0 0 0,0 0 1,0 0-2,0 0 5,0 0 1,0-5 1,0 5-4,0 0-7,0 0-4,1-5-6,-1 5-5,4-5-4,-4 1 0,0 4-2,4-8-8,-2 4 1,1-1-7,1 0 2,-3 0-1,4-1-3,-4 2-6,3 0 3,-1 1 3,-3 3-3,0-7-3,0 7 3,4-4-2,-4 4-5,0 0 4,1-6 0,-1 6-7,0 0 5,0 0-6,1-4 3,-1 4-2,0 0 0,0 0-3,0 0 3,0 0-2,0 0 0,0 0 1,0 0-2,10 10 1,-10-10-3,7 12 6,-6-6-1,5 6 0,-1 2 3,-1 2-12,3 8 18,-2 2 0,-1 6 7,-4-3 0,0 4 5,0 2 1,-2 1-7,0-1 1,-3 14 2,2-1 0,-1 1 0,-2-17-5,1 14 8,0-15-2,-2 15-6,4-10 6,-1-2-2,-4 11-15,4-10 21,-2 12-2,-2-15-6,3 3 10,0-1-1,0 0-3,1-1 0,0-3 3,2 4 1,-2-5-11,4 2 8,-4-5-12,3 5 4,-1-3-16,2-4 12,2-4 6,-2 5-10,0-5 2,0-3-2,0-2 4,0-4-2,0-2-7,-2-1 4,5 0 0,-3-1-25,0 0 26,0-4 4,1 3-9,-1-6-5,0 8 12,0-8-5,3 6-3,-3-6 2,0 0 2,0 0-6,0 3 2,0-3 6,0 0-13,0 0-31,0 0 13,0 8-15,0-8-15,0 0-19,0 1-17,0-1-26,0 0-33,0 0-36,0 0-48,0 0-49,0 0-46,0 0-192,-3-18-556,3 11 245</inkml:trace>
  <inkml:trace contextRef="#ctx0" brushRef="#br0" timeOffset="7467.7483">1390 15342 107,'1'-11'138,"2"5"-11,-2-1-11,-1 2 9,0 0-22,5-1-2,-5 1-6,0 5-11,0 0-9,1-4-6,-1 4-2,0 0 1,0 0-9,0 0 12,-1 18-7,1-4 2,0 9 1,-5 4-3,5 2-4,-4 1 2,0 0-1,0 4 2,2-3-1,-3 2 2,1-4-1,0 2 2,-4-4-3,2 0 1,1-8-5,1-2-5,-1 0-4,0-2-1,1-4-8,1-2 0,2 0-4,-1-2-2,-1-4 6,3 2-1,-1 0 11,-1-1 4,2-4 1,0 0-3,0 0 0,0 0-11,0 0 2,0-16-6,2 8-4,0-3-5,0-1 1,1 0-4,1 1-3,-1 1 1,2 1-7,0 1 4,-5 2-10,1 0 4,2 4-7,-1-1 1,2 1-2,-4 2 0,9 2-8,-4 1 8,0 2-2,2 2 2,2-1 0,1 2-4,-5 1-1,3-1 1,-1 0 5,0-1-6,2 2 3,-2-3-3,0-1 6,2 1-6,-2-1 1,0-2-4,-2 0 5,1-1 2,2 2-3,-4-4 2,1 1 0,-5-1-1,10-1 0,-5-4 4,0 3-3,0-5-1,1-1 0,-3 2 4,1-4-7,-1-6 3,-1 0 1,-2 4-1,0-5-4,-1-1 2,-1-7 2,-3 0-3,2-1-2,-6-1 0,-1 1 0,-3 1-3,5 6 0,-5-6-1,4 8 5,0 0-7,-1 3 0,-1 2-1,0 2 0,-1-1-3,3 6 2,-5-2-4,9 4-1,-7 1 0,4 1-6,8 1-7,-15 2-3,9 1-5,-1 2-13,-1 0-12,2 2-8,3 1-13,-1 1-9,1 0-15,1 3-10,4 0-6,-2-2-29,4 0-3,-1 2-15,3-3-6,3 2-5,-3-4-104,2 2-308,1-3 137</inkml:trace>
  <inkml:trace contextRef="#ctx0" brushRef="#br0" timeOffset="8536.2811">1837 15647 41,'0'-9'152,"0"-1"-9,0 0-5,-1-3-7,-2 3-4,-2-6-7,5 6-1,-4-2-9,3 0 0,-5 0-6,3 6-8,-1-5-7,0 5-3,0 0-2,2 1-7,-1 0-9,-1 3-9,-2 0-8,6 2-5,-10 5-2,3 2-9,-4 7 1,2 2-5,1 0-2,2 1-4,-3 1-3,3-3-3,2 2-4,3-1 5,1 1-6,0-5-1,1-1-2,1 1 0,1-4-1,1-1 3,0-3-3,2 1 6,-1-3-3,1 1-1,2-6-3,5 1 2,-4-5-1,1 2 0,8-4-4,-8-3-1,3 1-2,0-2 3,-3-1-5,1 1 3,-2-2 1,-3-2-4,4 3 4,-5 3 0,-1 2-1,-2 0-2,0 1 5,-1 4-2,3-2-5,-4 3-1,2 0-2,-2 3 0,0 0 1,0 0 2,-2 13-2,-2-5 3,4 4-1,-1 0 2,-1-2-5,4 2 5,-2 0-2,1-1 4,1 1-8,0-2 2,2 1 5,-1-4 2,2 0-1,0-2 3,1 2-3,0-3 2,-1-3 2,4-1 2,-1-2-3,1-4-2,2 1 2,1-8-1,-2 6-1,0-5 1,-2 4-2,1-9-1,0 3 5,-2-10-5,0 7 3,-1-7-3,2-1 0,-3-2 2,-1-2 2,1 3 0,-3 2 5,0 6 1,-2-1 5,0 7 8,0 3-2,1 0 0,2 3-3,-3 0-6,0 1-2,0 5 4,0 0-7,0 0 0,0 0 0,-4 29 0,2-11 1,0 8-1,-3-1-2,1 1 2,3 1-4,-3 2 2,3-4-1,2-1-1,-1-2-4,0-4 4,5 0-4,-1 1 3,1-2 3,0-2-2,2-1-3,-1-1 6,4-4 1,-1 1 3,-1-5 0,4 1 2,-1-3 3,-1 0-1,5-3 0,-3-3-4,6 0 3,-6-1-1,6-1 5,-2-4-5,0 1 3,2-5-3,-5 4-2,0-3 3,1-1-1,-4 0-2,3-2-3,-3 0 3,-3-1 3,1 6-1,-1 0 2,-4-2 6,3 0-5,-5 0 4,0 2-1,-2-2-1,0 4 0,2-1-1,-5 6-3,0-4-3,0 1-7,-2 2 2,2 3-2,4 1 2,-13 1-2,13-1-4,-16 6 0,7 2-1,2-1 2,-5 7-2,4-3 2,2 1-6,-2 0-4,4-2 9,-2 2-3,6 0 8,-4-1-6,4 0-8,0-2 3,-1-2 3,1 0 0,1-3 1,-1 3-3,0-3 3,4 0-2,0-4 4,-4 0-2,10 1 2,-10-1-1,18-4 0,-4 0-2,-1-1 0,-3 1 3,0 2-3,0-2-4,-2 1 1,2 3-1,-2 3-2,-2 0-2,2-1-1,-2 5 4,3-1 0,-2 1 2,-1 4-3,-1-3 2,-1 1-4,1 0 6,-1 1 3,-2-2-3,1-1-2,-2 0-9,2 0-19,-1-1-19,1-2-15,-1-2-12,1 2-12,-2-2-11,1 0-7,-2-2-20,0 0-16,0 0-17,7-7-10,-4 0-14,1 1 2,-3-1-122,-1-3-331,1-2 146</inkml:trace>
  <inkml:trace contextRef="#ctx0" brushRef="#br0" timeOffset="8820.5518">2012 15376 109,'0'0'144,"0"0"-4,0 0-6,0 0-6,13-7 1,-2 7-13,1-3-2,7 2-2,1-3-6,7 0-10,-6 1-7,7-2-9,-9 1-3,8 0-11,-4 0-6,-4 0-3,-1 2-6,1-2-4,-6 2-7,1 0-9,-5-3-13,2 3-20,-11 2-26,15-1-34,-15 1-23,12-2-24,-7 2-29,-5 0-116,0 0-274,0 0 121</inkml:trace>
  <inkml:trace contextRef="#ctx0" brushRef="#br0" timeOffset="9540.1208">3617 15352 145,'0'0'155,"-5"17"1,4 0 2,-4 9-8,-2-2-7,1 4-13,-3 2-3,-1-1-13,3 2-4,1-5-2,2 6 0,-4-8-8,2-2 1,1-4-6,1 0-8,1-3-5,-1-5-6,3 0-6,1-5 4,-1 2 8,0-3 10,-2 1 9,2-1 3,1-4-3,0 0 0,0 0-15,0 0-9,-1-18-12,1 7-2,1-2-6,3-4-10,-3 0-4,0-3-9,3-7 5,0 1-8,2-2 0,1-4-6,3 3 0,0-5-2,7-12-5,-3 13 2,0 0-4,6 4-4,1 1 1,1 3 0,-2 6-3,-4 5-5,0 4 1,-2 6-3,-4 3-4,2 2 2,-1 5 0,0 6-3,0 3 1,2-2-1,-4 15 5,1 5-8,-3-2 11,-1 2-2,-3-1-2,-2 0-2,2 1 4,0-1-6,-2-1 5,-2 0-6,0-4-20,1-3-18,0-4-16,0-3-26,0 0-1,-2-5-37,2 0-22,-3-3-31,3-1-9,0-3-13,-1-1-5,-1 0-19,-1-2-133,3-2-381,0 0 168</inkml:trace>
  <inkml:trace contextRef="#ctx0" brushRef="#br0" timeOffset="9735.28">3611 15583 8,'0'0'140,"0"0"2,0 0-14,0 0-18,19-3 6,-12 2-19,6-1-3,1-1-14,3 0-7,1 1-9,1-2-5,1 1-7,2 0-19,0-1-22,6-1-28,-6 5-25,-3-2-20,3 2-24,-1 0-81,-1 2-181,-3-2 81</inkml:trace>
  <inkml:trace contextRef="#ctx0" brushRef="#br0" timeOffset="10257.9217">4246 15652 101,'4'-8'145,"-4"8"3,0-10-2,-3 6-2,3-4-11,-1-1-7,-1 0-6,0 0-1,-3 0-12,2-1-1,1-1-3,-5 3-5,1-1-8,1-1-5,0 5-1,-3-2-11,4 2-2,-7 0-14,7 4 2,-4-1-10,8 2-4,-13 6-5,4-1-5,0 4-2,0-1-6,-2 8-5,2-1 0,1 1 10,2 0-15,0 2-1,1-4-3,1 2 1,4-2-3,0-2 3,0-2-2,0 0-1,4-4-2,1 2 4,2-3 0,0-1 0,4-1-3,2-3 0,-2-3 1,7-2-3,-1-3 4,1-2-2,0-1-1,-3 0-1,8-5-2,-10 3 0,-2-3 3,3 0-4,-3-1 0,3-5-2,-5 4 3,-3-2-3,1-5-1,1-1 2,-1 1-4,-6-3 9,3 2-7,-4 6 1,0-3 2,0 6 0,0 0 3,0 5 7,-1 4 3,1-1 1,-2 4-8,2 5 0,0 0-2,0 0 2,0 0-3,-14 25-3,9-10 5,1 5-4,-1 6 1,0 3-3,0 0 4,-1-1-4,3 2 1,-1-1-1,2-2 0,0 0-1,4-1-7,-2-2-21,0-6-17,5-2-15,2 1-22,1-2-12,0-6-25,0 0-25,7 2-17,-4-5-10,6-1-12,0 0-126,0-4-332,-1-2 147</inkml:trace>
  <inkml:trace contextRef="#ctx0" brushRef="#br0" timeOffset="11426.1295">4566 15566 92,'0'-13'113,"0"2"2,-2-1 9,0-2 6,1 6-6,-1-3 0,-2 5-4,-1-2-9,1 5-10,-1 2-11,5 1-11,-14 1-8,2 1 2,1 7-2,2-2-8,-5 4-3,0 1-7,0 4-2,2-3-2,2 3-3,5-3-6,-3 3 0,4-3-4,2-1 1,0-2-2,2 1-5,2-2 0,-1 1-1,3-4-1,0-2 3,1 2 0,0-5-5,4 0 0,-9-1 0,13-2 3,-4-5 0,1 3 2,-4-7 2,2 4 0,3-8 1,-4-1-5,0 0-1,-1-4 2,0 2 0,-2-8 2,2-1-3,-3-2-1,-1 3-4,0-7 0,-1 0 0,0 6 2,-1-3-2,1 4 7,-2 1-3,1 10 5,0 3 2,0 1 11,0 5-6,0-2-7,0 3-4,-1 3-4,1 2-1,0 0-3,-5 15-1,2-1 0,-3 6-2,-1 7 0,2 2-4,-2 2 3,1 2 0,2-3-3,1-1-2,-2 2 1,4-3-2,2-3-2,1 0-2,1-8-2,2 1 0,-1-3 4,2-3-5,1-2 4,3 1-5,-1-4 5,1-3-6,1 0 7,0-4-5,-1 2 1,4-8-1,-3 3-1,0-3 0,1-1-3,-1 1-2,3-8 0,-4 2 1,-3 2 0,0-5-2,2 1-1,-5 1 6,0-2-7,1-1 4,-5 6 1,1-1-3,-1 3 1,0-1 1,-1 6-1,1-2-3,0 5 0,0-10-2,0 10-1,-2-3-1,2 3 1,0 0 6,0 0 0,0 0 0,0 0-5,-11 13 1,11-12 2,0-1-2,0 5 6,0-5-2,4 5 1,-4-5-2,5 5 3,-1-5 2,-4 0 0,16 1-1,-7-2 0,2-4-1,-1 2-1,1 0 3,1 2-2,-2-2 3,-1 2-4,-3-2 4,-6 3-3,0 0-1,16 3 4,-11 1-1,-3-2 5,1 3 2,-2 6 5,2 1-3,-2 5 5,0-3 0,-2 3-1,1-4 1,0 3-1,0-1-6,0 2 3,0-3 4,0-1-4,1-2-2,1-1-4,-1 0 4,2-3 0,1 0 0,2-2-3,-3 0 4,4-3-3,-1-2 1,-6 0 3,21-2-3,-12-3 1,2 1-8,2-4 2,-4 1 2,5-4 1,-1-4-3,-5 7 3,3-6 2,-5-1-5,2 2 4,-3 1-5,-1 1 2,-2-1 0,-2 0-5,1 0 7,2 3-4,-4-2-3,-2 3 1,-1 3-1,2-1 4,-3 3-3,5 3-4,-13 0 5,13 0-2,-18 8-3,9-4 1,1 4 0,-4 2 8,7-1-9,0 3 1,-1 0-4,3-2 1,-1 1-1,4 1 13,0 1-11,4-1-1,-3-2 1,4 1-3,1-3-1,3-1-4,3-1 4,-3-2-5,5 1 4,-1-3 1,2-2-2,-2-3 4,5 2-4,-2-5 3,1 3 1,-2-8-2,2 3 3,-3-3-1,0 1 1,-3-5 2,1 5 0,1-5 4,-4 6 6,-2-5-10,2-2-2,-4 2 8,-1 2-9,-1 1 6,-3 0 0,4 0-3,-6 4-2,0-3-4,-1 0 3,1 6-2,-2 0 4,4 4-4,-11-4 2,11 4 1,0 0 0,-10 6 2,4 3-1,5-3 3,-3 6-4,4-2-2,0 3 4,2 3 1,0-4-3,3 6 1,-1-4-1,1 3 4,5-2-1,-6-3 4,3-2-4,-3 2 0,1-5-2,-2 3 4,2-3-3,-1-2 2,-2 1 2,0-1-1,-1-4 1,-1 4 6,0 1-5,-4-4-2,4-2 3,-10 2-2,4 0 5,-1-2-6,1 3 1,-5-3-1,5 0-4,-1 0-16,-3 0-13,0 1-20,3-1-17,-1 0-19,8 0-20,-14 1-15,14-1-25,0 0-22,-10 0-21,10 0-20,-5-1-159,5 1-401,0 0 178</inkml:trace>
  <inkml:trace contextRef="#ctx0" brushRef="#br0" timeOffset="11742.2362">5456 15407 19,'2'-5'176,"0"-2"-4,-1 4-10,-1 3-9,-1-6-15,1 6-8,-3-6-8,3 6-12,0 0-9,0 0-6,-21 11-12,11-7-4,3 6-6,-1-2-13,-2 4 1,6-1-9,-2 4 5,2-3-15,1 4 2,2-4 0,0-1-7,3 2-2,1 2-1,3 0-5,-1-5-3,3 1 2,-2 0-7,1 0 3,-2-2-7,1-1 3,-2-1-4,2-3 1,-4 5 1,3-4-5,-3-1 4,-2 3 2,2-4-1,-2 2 2,-2-2-1,0 1-2,-3 1-1,-1-3-4,-5 1 10,1 4-15,-5-2-13,0 0-17,-2 2-30,-1-2-25,-1 0-26,2 2-22,-6-2-22,3-2-24,-2 2-123,-4 0-318,4-1 141</inkml:trace>
  <inkml:trace contextRef="#ctx0" brushRef="#br0" timeOffset="15451.7154">6574 13902 108,'-8'-6'127,"-1"-1"-2,3 2-1,1 1-5,2 3-8,-2-6-27,2 6 10,3 1-15,-6 0-8,6 0-8,0 0-1,0 0-7,1 9 1,2-4-4,2 2 5,1 2 1,5-1 6,0 5 1,6-1-2,6 4 3,4 0-4,3 1 1,2 1-2,14 3-6,2 7-18,3-4 3,-1 0-6,3 3 0,2-2-1,-1 0-3,1 2 0,-4 0-6,-3-4-1,0 0-3,-3-3 2,-15-4-8,2-2 1,3 1 4,-7 0-5,0-1-5,0 0 4,-4-6-3,-5 2-2,-3-3-1,-2-2 3,-4 0-3,-3-3 0,-1 3-3,0-3 4,-3 0 3,-1-1-5,-2-1 0,0 0 3,0 0-14,0 0-11,0 0-22,-11-10-12,2 4-20,-1 0-9,1-1-20,0-3-7,-5-2-7,2-3 12,2 2-14,-4-1 22,5-3 6,-1 1 0,1-8 7,-2 6 11,0-4 4,1 4 14,2 0 9,0 1 7,0 0 13,1 1 14,1 1 13,-1 4 14,2 1 9,0 0 13,1 2-2,2 2 6,0 2-5,1 0-12,-1 1 9,2 3-11,0 0 6,0 0-9,0 0-3,0 0 10,7 19 1,-2-9-5,2 6 7,2-3-4,0 5 1,0 1 4,6 3-2,-3 0 3,1 0-4,-2-5-1,-2 1 0,5 4-1,-5-7 2,1 2-2,-6-5-3,2 2-1,0 3-5,-4-4 5,0 2-4,-4-2 3,-3 0-4,-3-1 0,0 3 0,-3-2-4,-3 1-2,-11 3-2,0-1-17,-4 2-28,-6-2-32,0-3-38,-13 5-40,-2-3-29,-2 2-92,-1-2-286,-2-1 127</inkml:trace>
  <inkml:trace contextRef="#ctx0" brushRef="#br0" timeOffset="17605.8229">7580 13439 45,'3'-2'116,"0"0"-3,-3 2-6,3-2-6,-3 2 3,6-3 4,-6 3-8,0 0 7,4-3-6,-4 3 0,3-2 2,-1-2 1,-2 4-4,2-3-6,0-1-5,-2 4-4,2-6-8,-2 2-5,0 1-7,3-3-6,-3-2-3,1 3-2,-1-5-7,-4 3-4,4-3-2,-4-1 0,3 1-5,-2 0-4,0 0 6,-1 2-10,-2-1-1,0 1-3,1 3 4,-3-1-5,5 1 1,-5 3-5,2-1-3,1 1-1,1 2-3,4 0 9,-14 2-12,9 1-2,-3 4-1,3 3 1,-3 2-2,4 3 0,1 2 0,3 1-5,1 2 1,8 5-1,0 1 3,0-3 5,6 0-8,2 0 1,2-2-1,2 2 0,0-3 2,-1-3-2,-1 4 6,-4-7-4,0-2-2,-5 1 2,2-1 2,-7 0-4,0-4 3,-1 4-2,-4-3 4,0 2-6,-7-2 4,1 1-2,0-3 3,-7-3-7,-1 1-1,1-2-2,-1-1-2,-2-4-1,-1-1-1,0-4-1,0 2 1,3-5 10,2-1-10,-1-3 1,4 3 3,-1 0 0,4 3 7,0-1 2,3 6-4,0-2 1,-1 1 0,4 4 1,-3-1-1,3 1 3,0 0 0,0 0-2,10 18-1,-4-9 1,3 5-1,1-2 1,3 3-1,-2-2 1,6 0 7,-4 1-8,3-3-1,1-4 1,-2 0-2,4 2 0,-1-6-7,4-3-2,-3-3-6,-1-2-9,2 1-10,-3-6-6,2-5-8,-4 1 7,-2 2 4,0-11-4,-2 8 3,-4-5 1,-4-4 0,3-2 14,-5-2-6,-2 2 1,-2-7 7,-1-1-1,-1 0 11,1 0-6,-2-3 7,-2 4 4,2-1 9,1 5 14,0 9 8,0 3 10,2 5 11,-1 0 6,1 6-8,1 1 2,-1-1-5,3 6-3,0 0-12,0 0 1,-1 22-2,5-4-7,1 5 3,2 2 2,0 5-7,0-3-19,0 2 0,5 1 3,-1-6-4,0 0 0,1 0 0,1-2-5,1 0-13,-3-8-12,-1 1-16,4-1-8,-5-3-21,6-2 2,-3-2-10,3-2 1,-4-3-4,6 0-3,-3-4 5,-1 0-2,5-3 8,-3-1 9,0 0-6,-2-6 20,1 3-4,-2-3 10,-1-1 5,-2-2 3,-2 1 8,-1-3 5,1-1 8,-3-1 3,3-7 16,-4 2 10,-1-1 4,1 4 9,-3 2 3,0-3-5,-3 5 14,1 0 2,-1 0 6,-1 5 16,1 0 7,1 3 0,-4-2-1,2 2-1,0 4-7,0 2-2,0 2-3,4 1-8,0 0 1,-16 13-4,12-2-5,-4 4-1,3 3-2,0 1-3,0 6 0,2-6-1,2 0-4,1-1-6,0 1-6,1-2 2,4-1 3,-2 1 1,2-8 0,0-1 7,0 1-6,-1-6-2,1 2 5,3 0 5,-4-3-4,2-1-3,0-1 1,-6 0 1,12-8-4,-8 3 5,1-3-3,-2-3 0,2-1-3,-5-3 3,0-1-2,0-2 3,0-1 2,-3 2-2,1-4 0,-1 3 4,-1-1-5,1 5 8,1 2-7,0 2 8,2-2 0,-4 7-5,4-2 0,0 2-4,-3 2 0,3 3-4,0 0 0,0 0 0,7 11 7,-5-5-5,2 9-8,1-1 7,0 1-3,1 1-4,0-1 2,4 2 0,-5-5-1,5 1-1,-3-3 2,3 1-4,-3 0 1,4-5 0,1 2 3,0-1-1,0-3 4,-1-3-4,3-2 1,4-3 2,-2 1 1,0-9 0,0 6-1,0-7 0,-4 0 1,-1-1-3,-2-3 2,1 0-1,-7 0 1,3-2-4,-3 0 2,-4-7-3,-3-2 2,0 12-2,1-2 0,-2 2 2,0 6-1,1 0 4,-1 1-3,-1-1 1,1 5 2,-3 3-5,4-1-7,0 3 5,4 0 5,-12 5-4,10 0-1,2 2-2,1 3 2,3 1 2,0 4-3,5 0 3,0-1-3,5-1 0,-3 2-1,3-1-4,0-2 3,1 2 0,-2 1 1,1-3 3,-3 0 0,1 2-1,1-4 1,-6 0-3,2 0 3,-2-1-5,1-3 2,2 2-1,-3-4-5,-1 1-3,1-3-1,-1 0 2,-1-2-4,-5 0 5,13-7-7,-8 2 9,2-4-3,-5-1 0,3-1 1,-1-2 0,-1-2 2,0-9 1,-1 4 0,0-2-3,-2-4 7,0-3-2,-4 2 3,4 0 0,-3 2 1,2 5 1,1 3 9,-5 0 5,4 4 2,-2 3 11,1-1 5,-2 3 6,-1-1-5,3 4 0,-2 2-3,-1 1-8,5 2 0,-7 5-5,3 2-1,3 1-1,-3 3 7,4 2-8,-2 4-2,2-1-6,0 4 2,3-1 2,5-2-4,-5 3 2,7-2-4,0 0-1,3-2 1,-1-1-4,1-2 10,0-1-6,3 0-4,0-3 12,-2-2-14,2-1-5,-3-2-7,5-1-17,-1-1-10,-3 0-24,0-4-12,0 0-26,-1-1-17,-2-1-12,1-2-10,0-1-7,-1-1-4,-4-1-10,0 0-12,-2 0-94,-1-2-287,-3 2 127</inkml:trace>
  <inkml:trace contextRef="#ctx0" brushRef="#br0" timeOffset="17808.3001">8800 13130 102,'0'0'133,"0"0"-8,0 0-7,-8 0 3,8 0-5,0 0 2,0 0-7,17-14-3,-8 9 0,2-2-14,4-3-3,0 0-7,4-2-12,1-6-8,-1 1-5,-2 6-5,-2-1-7,1-2-5,-6 7-7,-2-1-11,2 1-19,-7 2-23,3 3-21,-3-1-22,3 0-13,-6 3-17,0 0 2,0 0-6,0 0-14,-9 12-15,0-5-65,-6 3-204,0 3 90</inkml:trace>
  <inkml:trace contextRef="#ctx0" brushRef="#br0" timeOffset="18268.1089">7821 13571 68,'-8'0'74,"8"0"-3,-7 0 8,7 0 4,-10 0-8,10 0 5,-6 0 4,2 1-9,4-1-1,0 0-9,0 0-9,0 0 6,0 0-2,0 0-2,0 0 1,0 0 2,5-9-1,7 1-4,0 2-2,3-6-1,8-3 1,-1-2 2,2 0-16,-2-3 1,6-1 2,-6 4-7,4-1-2,-7 1-3,-3 5 2,-2 0-10,-4 4-7,0-1-2,-2 1-9,-2 2-23,1 2-24,-3-1-19,1 0-27,-1 3-10,0 0-12,2 2-18,-6 0-87,0 0-233,5 4 104</inkml:trace>
  <inkml:trace contextRef="#ctx0" brushRef="#br0" timeOffset="22190.8074">9786 14471 61,'0'-9'88,"-1"-1"6,-2-1-4,0-5-8,3 1 0,-4-2-7,4 0 2,-3-9-2,-1 0 5,4-3-12,0-1-3,3-2 2,-2-4-4,2-12-6,3 0 0,-1 1-7,3-6-9,1 2 2,1-3 1,2 2-4,4 2 0,-3 3 1,1 14-4,-1 1-4,5-2 3,-2 4-5,2 4-5,2 0 0,-1 5 0,6-1-10,-3 2 6,0 3-6,2 2-3,0 3 4,2 0-5,2 3-1,-12 4 1,7 2 1,-1 1-2,-1 4-2,0 1-1,-2 2 1,-1 4-7,2 1 4,-6 4-3,6 5 0,-3 1 3,-3 3-4,-2 0 5,1 6-1,-5-2-8,1 2-9,-2 2 14,0 1-2,-1 3 1,0-1 5,-3 1-4,2-2-2,-1 2 3,-1 0 0,1-5-1,-2 2-1,-1-1 5,1-1-3,-1 0 6,-1-4-8,0-8 7,0 1-5,0 0-1,3-1 5,-3 1-3,0-2-6,0-8 6,0 5-3,0-4 1,1-2 2,-1 1 0,0-4-1,0 1-2,0 0 9,0-3-10,-1 0 4,1-3-6,0 6-16,-3-3-22,3-3-11,0 0-1,-6 2-15,6-2-11,0 0-3,-16 2-6,10-1-6,-2 1-1,-3-1 4,-2 0 2,3 0 4,-6 1 4,5-1 9,-3-2 4,1-2 9,1 2 11,1-2 11,0 0 7,-2-3 5,5 0 19,-1-1 0,1 0-9,1-1 26,-1-1-1,4 1 6,-1 0 7,1-1 9,0 2 3,1 0 1,3 2 3,-1 0 1,1 5-5,-3-7-11,3 7 7,0 0-9,3-5 3,-3 5 3,0 0 2,0 0 16,17 9-15,-8-3 7,0 3-2,0 1 0,3 1 2,-2-2-14,3 3 6,-1-3-8,2 4 5,-3-6-1,5 2-2,-6-3 4,4 0 1,-4-1 1,1 1 0,3-4 4,-3 0 3,-1-2-3,4 0-1,-4-3 8,3 2-8,-3-6 2,0 1-2,1-1 4,-2-3 0,6-4-8,-1 2 1,-4-4-7,5-3 5,1-4-10,0 1 2,0 1 1,-4-2-4,7 3 0,-3-1 2,-7 6-5,3 0-1,-4 5 4,-2-1 4,1 1 2,-4 6-6,3-1 0,-2-2-2,-2 2 4,1 2-5,1-1 1,-4 4-2,1-3-3,-1 3-6,0 0-7,0 0-10,0 0-14,0 0-13,0 0-22,0 0-23,0 0-26,-13 10-15,13-10-11,-5 5-15,5-5-5,1 9-118,-2-6-295,1-3 130</inkml:trace>
  <inkml:trace contextRef="#ctx0" brushRef="#br0" timeOffset="24367.0609">11872 14441 47,'0'0'74,"0"5"-5,0-5-5,0 8 0,-3-5-5,3-3 14,-3 6-14,3-1 3,0-2-6,-1 2 1,1-1-10,-3 0 8,3 2 1,0-1-2,-3 0-4,2 2-1,-1-5 3,2 1 1,0-3-6,-2 7 2,2-7 0,0 4 6,0-4 2,0 3-2,0-3-3,0 0 11,0 0 2,0 0 4,-1 6 9,1-6-4,0 0-7,0 0-6,0 0-9,0 0-1,-4-15-3,5 7-2,-1 1-8,3-2 3,-3-4-10,0-1-1,1-2-2,-2-4-1,2 0-1,4-5-2,-2-4-3,0 2 1,-2-3-4,6-4 1,-3-1-4,0-2 0,1-10-1,-1 11-1,2-12 2,4 4-3,-3 8 0,2 0-1,3 4-1,-3-2 3,5 5 0,-1-5-1,-1 6 1,4 0-4,0 0 1,1 1-1,3 4 0,-1-2-2,2 2-2,-1 0 0,4 3 2,-4-1 4,5 0-3,0 3-4,-2-3 1,3 4-2,-2 0 0,2 4-2,-2 3 0,-4 1-2,1 3 5,-1 0-4,2 3 0,-2 0 0,-2 2 2,-4-2-1,2 6 0,-4-3 4,3 4-3,-2-1 3,0 1 4,-1 1-11,-1 0 0,-2 3-2,7-1 4,-7 4 2,-2-2-2,3 5-2,-2 0 1,0 3 6,-2-2-4,2 5-1,-4-3 0,2 1 0,2 6-2,-4-6 3,4 6 0,-4-4-4,0-2 2,4 10-1,-3-10 1,5 6 1,-3-5 2,-2-1 1,0-1-4,0 0 3,3 0-3,-3 3 3,0-2-1,3-1 0,-5-2 0,4 2 2,-4-1 0,1-1 1,0-2 1,-2 1 3,0 0 0,1 3 1,-1-2-8,0-3 1,1-2 0,0 1 0,1-1-1,-1 2-2,-3-4-13,6-1 1,-4 1-1,-1 1 2,3 1 3,-4-1 0,2-2-1,0 0 5,-1-1 0,-1 2 2,0-4 2,5 3-1,-5 0-1,3-2 0,-2 4 6,1-2-7,-1-1-2,0-1 6,0 1-3,2 0 3,-2 0 0,1-1 1,-1 0-3,0 0 4,-1-2 2,4 2-5,-4-2 7,0 3-6,0-6 2,4 3-2,-4 1 0,0-4 0,1 4-1,0 0 6,-1-4-7,3 5 3,-3-5-1,-3 5 0,7-2 0,-3 1 0,1-2 0,-2-2 0,1 6 4,-1-2-2,0-4-5,1 6 1,0-2 2,-1-4 1,0 3-1,0-3 1,1 4 2,2-2-1,-3-2-1,0 0-2,0 5 2,0-5-1,0 0 3,0 0-7,0 0 6,0 0-5,0 0 3,0 0-1,0 6 1,0-6 1,0 0-2,0 0 2,0 0 8,0 0-7,0 0-1,0 0 3,0 0-4,0 0 5,0 0 1,0 0 2,2 1 4,-2-1-3,0 0 7,0 0 0,0 0-1,0 0-1,0 0 0,0 0 1,0 0-1,0 0 0,0 0-3,0 0-1,0 0 0,0 0 3,0 0-4,0 0 1,0 0 0,0 0 1,0 0 0,0 0-3,0 0 0,0 0-2,0 0-2,0 0 0,0 0-1,-17-4 3,17 4-2,-9-1-3,5-1 1,-2 1-1,-4 1 6,-1-1-4,2-2-4,-2 3 1,0-2 5,-4 0 1,1 0-5,2-1 0,-8-5 2,1 6 0,1-2-4,1 0 3,-2-3 0,3 1-3,1 0-1,-2-1 1,0 0-2,3 0 3,3 2 1,-4-5-1,3 3 0,-2 1 2,2 1 0,2-1-2,0 1 0,1 2 3,0-1-3,-1-2-3,5 5 6,0-2-3,1 1 0,0 1 8,4 1-7,-6-2-6,6 2 3,0 0 1,-7-2-1,7 2 0,0 0-1,0 0 8,0 0-5,4 11 0,-1-5 0,3-4-3,-2 5 2,4-2-3,-1 3 5,3-2-1,-1 0 0,2 3-2,-1-1 2,3 2 0,2 0-4,0-1 3,0 0-1,-2-1 2,-2-1-5,1 0 9,3 3-5,-4-4 3,-1 0-3,0 1-3,2 0 5,-1-1 1,-2 0 0,3-3-4,-6 1 8,-1-1-6,2 1 1,-4-2-1,3 1 1,-1-2-2,-1 1 4,-1-1 11,-3-1-2,6 2 5,-6-2 1,0 0 3,10-5-1,-10 5-4,7-4 1,-4 1-1,3-2-3,-2-1-1,4 0 1,-1-2-2,3-2 0,-1-1-2,3-3-2,-2-2-4,1 2 4,8-8 0,-4 1 0,4-4-2,-1 3-2,0-4 1,3 1-2,-1 1 4,1 1-4,1 2 1,-2 0 6,-2 2-5,-3 4-4,-4 2 1,2 0 1,-2-1-2,-3 8 1,1-3 0,-5 4-1,0 0 2,0 0 2,0 1-2,-2 1-2,1-1 0,-1 0-1,-2 4 4,5-4-2,-4 3 9,-1 1-13,0 0 1,2-4 2,-2 4-2,0 0 3,0 0-2,2-2-1,-2 2 7,0 0-4,0 0-3,0 0 0,0 0 4,0 0-5,0 0 4,0 0-2,0 0 1,0 0-2,0 0-1,0 0 0,0 0 3,0 0 0,0 0-3,0 0 3,0 0 0,0 0-1,0 0 3,0 0-5,0 0 5,0 0-3,0 0-1,0 0 3,0 0-3,0 0-12,0 0-8,0 0-10,0 0-12,0 0-11,0 0-17,0 0-13,0 0-29,-7 10-12,4-8-20,3-2-22,-6 6-14,2-3-10,-1 0-157,-4 4-378,1-2 168</inkml:trace>
  <inkml:trace contextRef="#ctx0" brushRef="#br0" timeOffset="26564.2189">16399 14382 18,'1'-8'105,"1"2"-6,-2 0-4,1 2-12,-1 0-10,0 4-3,0 0-5,0 0 7,-23 10-3,7 2-3,-1 1-5,-6 8-5,-3-1-3,-2 4-3,2 1 1,-10 8-9,7-7 2,4-2-5,-1-2 8,-1 2-1,4-2-5,3-2-1,-1-1 2,2-1-4,4-5 2,4-2-9,-1-2-4,5-2 0,-4 0-3,6-1-3,1-4 1,0 4-3,0-4-8,1 2-8,3-4-7,-3 3-11,3-3-14,0 0-20,0 0-26,10-9-17,-1 3-13,3 1-15,0-7-81,6 2-216,-2-1 95</inkml:trace>
  <inkml:trace contextRef="#ctx0" brushRef="#br0" timeOffset="26851.1111">16619 14376 28,'-7'10'98,"-1"1"-5,-7 3-3,-4 8-8,1-1-3,-5 3 11,-1 0-17,-3 0 0,-5 13-1,0-3-6,-2-1 2,-2 1-6,0 0 1,9-9-6,-15 6-3,17-5-2,-13 8-4,13-11-6,1-5-4,-2 4-7,6-2 0,4-8-5,3 0-5,4-3-7,2-1-2,-2-1-10,4-2-9,1-2-10,-1-1-8,5 1-13,0-3-7,0 0-18,0 0-3,0 0-11,24-13-6,-15 5-13,8-3-62,-2 0-172,7-5 77</inkml:trace>
  <inkml:trace contextRef="#ctx0" brushRef="#br0" timeOffset="27120.2932">16713 14444 11,'-10'14'90,"-4"2"-2,-6 7-3,-9 16 0,-2-2-4,-4 1-6,1-2-12,-1 2 7,3-3-15,5-6 0,-5 8 1,6-11-12,-1 3 10,2-2-12,0-3 9,-2 0-12,5-3 3,2 0-5,-1-3 1,8-3-5,-2-3-4,4-2-2,2-3-10,1 2-7,3-5-17,1 0-20,2 0-4,-1-1-5,1 0-10,2-3-23,0 0-6,0 0-13,0 0-62,24-13-162,-11 8 72</inkml:trace>
  <inkml:trace contextRef="#ctx0" brushRef="#br0" timeOffset="27401.2298">16878 14532 60,'-7'11'95,"-4"4"0,-6 5-15,-3 6 3,-1 0-7,-5 1-2,-5 9-7,6-11 2,-1 1-8,-3 0-4,-6 5 1,9-3-10,-1-4 12,0 2-11,1-5-4,3 0-3,0-1-5,3-2-6,5-2 3,0-7-8,1 3-4,5-3-1,-1-1-5,3-1-6,2-4-22,1 1 3,-1-1-20,4-2 1,0 2-17,1-3-2,0 0-20,0 0 7,18-8-7,-5 2-5,2-2 5,2-2-7,3-1-50,3-4-133,3-2 59</inkml:trace>
  <inkml:trace contextRef="#ctx0" brushRef="#br0" timeOffset="27661.8365">16999 14690 3,'-10'10'89,"0"3"1,-4 3 2,-4 3-11,-1 2-6,1 2 4,-2 2-6,-4 1-9,2-1-4,0-2-3,-1 2 2,-1-1-6,1 1-7,1-2 4,0 1-12,1-5-2,6-3 3,2-4-6,0 0-4,5 0-4,0-4-1,2-2-6,1 1-10,1-2-10,3-2-10,1 0-4,0-3-21,0 0-11,16-3-13,-6-2-10,7-5-11,2 0 4,8-4-58,-5 2-147,2-2 65</inkml:trace>
  <inkml:trace contextRef="#ctx0" brushRef="#br0" timeOffset="27839.2365">17050 14832 52,'-4'7'74,"-2"0"4,-1 8-4,-7-1-10,1 1 7,-1 2-1,-3 4-4,3-6-25,-4 7 13,-1-2-11,5 0 0,-2-5-5,5 1 4,-3-2-11,3-1-11,2 0 3,-1-2-9,1-3-13,1 1-14,3-4-18,1 3-14,0-3-13,3 2-68,-1-6-136,2-1 61</inkml:trace>
  <inkml:trace contextRef="#ctx0" brushRef="#br0" timeOffset="28738.2349">17364 14634 43,'-6'17'143,"0"4"-14,1 2-5,-4 2-11,4 3-5,0-5-19,1 6 0,0-11 2,1 3-18,-1-6-8,2-1 2,-1-2 1,3-2-3,0-1 8,0-4-6,-3 2 1,1-2 6,2-2 3,0-3-1,2 4-5,-2-4-8,0 0-2,0 0-11,8-19 5,-3 9-3,-3-5-4,2 3-2,0-7-1,1 1 0,0 0-1,0-1-2,-1 1-7,0-8-1,0 8 0,-3-1-3,4 0 3,2 2-3,-4 7 1,0 3-5,-2-5 0,4 10-4,-1-3-2,0 5-4,-4 0-2,19 7 1,-8 3-8,4-1 6,4 10-3,0-1 1,4 2 0,-2 2-3,0-3-1,1 0 1,1 1-1,-9-6-2,5 4 0,-2-7 0,-3 1-3,-1-2 3,-2-3 1,-2 0 4,0-2 9,-1 2-2,1-4 3,-4-1 5,0-1 5,0 0 1,0 0-1,-5-1 2,13-2-6,-11 0 3,2 0-3,0-7-4,-2 4-2,1-7 3,1 3-7,-2-9-3,0 1 8,0 0-10,-4-2 0,2-5-1,-4-5-1,2 3-1,-3-5-2,5 5 11,-2 0-13,0-1-1,-3 3-1,4 9-1,-1-2 1,-1 7-3,3 1-2,-2 1 0,0 2 9,2 2-14,-4 1 2,4 3-7,0 0-9,-12 7-18,4 0-23,2 3-19,-5 6-26,3 2-31,3 0-25,-1 1-33,2-1-9,2 0-14,2-3-131,3 2-379,2-6 167</inkml:trace>
  <inkml:trace contextRef="#ctx0" brushRef="#br0" timeOffset="29067.2616">17950 14587 42,'9'-9'166,"-2"1"3,0 5-18,-4-1-12,-1 2-12,-2 2-3,0 0 2,3 12-6,-6 1-3,3-2-7,-8 13-6,1 0-11,1 5 2,-5-2-10,4-3-1,2 2-6,-3-2-3,6 1-8,-2 1-7,4-11-1,0-2-2,0 0-3,1-5 2,3 3-5,1-5-1,-1 0-5,0-3 2,8 0-3,-3-3-6,5 0 1,-1-5-6,4-3-3,-1-1-1,3-3-2,2-3-3,-6 1-3,1-9 3,0 5-2,-1-6 1,-5 6-8,2-6 2,-4 7-2,3-7 1,-7 7-2,-2 7-3,-1-9 0,1 10-3,-2-1 3,-3 0-5,1 4-5,0 1-10,0-2-16,-1 4-17,-1 0-21,4 3-14,0 0-23,0 0-31,-17 7-13,15-1-27,-1-2-13,1 1-9,2-1-123,2 2-341,1 1 151</inkml:trace>
  <inkml:trace contextRef="#ctx0" brushRef="#br0" timeOffset="29350.3264">18209 14650 15,'8'-5'58,"1"1"-2,-1-4 9,1 1 11,0 0 11,0 0 7,1-3 12,-1 5 6,-1-3-11,-2 3 10,1 1-7,-1-1-7,-1 2-8,-1 1-4,-4 2 0,8 2 4,-8-2-7,3 10-1,-1-3-4,-2 4 3,-3 5-3,1 1 1,-1-3-4,-1 3-4,-1 3 3,-3-2-13,3-1-3,-2 0-7,1 1-4,1-2-3,0 0-3,0-5 3,1 1-10,3 1-7,-2-5 2,2 5-3,-3-8-6,4 4 3,-1-3-7,1 1 2,-3-2-3,3 1 5,0 0-5,0-2-8,0 1-3,0-5-8,0 3-10,4-2-7,-4-1-10,12 1-8,-3-1-7,2-2-12,2-1-13,5-1-11,1-1-20,-2-1 2,2 0-20,-3-4-16,4 2-1,0-6-5,-5 3-5,3 0-92,-1-3-259,5-2 115</inkml:trace>
  <inkml:trace contextRef="#ctx0" brushRef="#br0" timeOffset="29756.8415">18613 14645 25,'8'-16'62,"1"0"9,-4 2 4,0 2 16,0 3-2,-1 1 18,-2 2 6,0 0 5,-2 1 0,0 5-13,0-6-15,0 6 5,0 0-5,0 0-1,-11 11-2,4 0-12,0 0 4,0 4-8,-1 1-4,2 1 1,-1 0-6,0 0-3,1 0-1,0 2-1,0-2-5,2-1 0,1-5 2,0 1-1,0 2-8,1-3-9,2 0 2,-1-1-1,1-1-3,0 0-2,1 2 2,0-4-2,3 0 1,0 1-4,0-4-3,4 3 1,2-2-2,0 0-2,2 0-4,8-2-1,0-1 7,1 0-10,-2 0-2,0-1-1,-1-1 1,0 0 1,1 0-2,-4 0-4,0 0 1,-2 0-2,-2 0 1,2 0-3,-1 0 2,2 0-3,-5 0 0,-2 0 1,0-1-1,-2 2-5,-5-1 4,9-1 1,-9 1-3,7 0 4,-7 0-4,6 1-2,-6-1 4,0 0 0,0 0-2,0 0 0,9-1-1,-9 1 1,0 0-3,0 0 0,0 0-6,0 0-3,0 0 0,5 1-9,-5-1-17,0 0-4,0 0-14,0 0-14,0 0-12,0 0-18,0 0-10,0 0-17,0 0 2,0 0-6,0 0-8,-23-3-10,23 3-4,-13 2-106,1-1-278,-3-1 123</inkml:trace>
  <inkml:trace contextRef="#ctx0" brushRef="#br0" timeOffset="43911.9343">3580 5506 92,'-10'0'128,"10"0"-5,0 0-16,-8 0-3,8 0-14,0 0 0,0 0-5,0 0-16,0 0 0,0 0-14,-5 1-2,5-1-1,0 0 5,0 0-12,0 0 0,0 0 6,0 0 2,0 0 9,13 9-9,-4-7 3,1 1-2,3-3-4,0 2-4,8 3 0,1-5-7,8 2 0,1-1-4,1-1 2,4-1 3,2 1-9,12-5-3,8 1 6,-6 1-5,5-4-2,-1 0-1,1 2 0,6-2-1,3 0-3,-4-1 3,4-1 1,24 1 2,-31 1 0,1 2-4,2 0 0,-2-2-1,1 2 2,2 0 0,0 0 1,3-2-4,-4 0-2,5 3 2,-6-1-5,3-1 0,-4 1-3,-2-1-2,0-2 2,-4 1-3,0 4-3,1-2 4,-20 0-6,2 1 5,1 3-1,-1-7 0,0 3 2,-4 4-2,0-6 0,-1 2-1,0 0 3,-3 1 0,1-1-2,-12 2 0,5 1 0,-4-1-1,0-1 0,0 3 2,-2-1-5,-4 0-2,0 2 4,0-3-2,0 1 1,0 1-2,-5 1 1,-2-1-1,-1 0 1,3 1-2,-8 0 1,9 0 1,-9 0-2,5-2 1,-5 2-3,0 0 2,8 0-1,-8 0 0,0 0-2,0 0 1,10 0-2,-10 0 3,0 0 0,0 0-1,0 0-2,0 0 4,0 0-1,4-2 3,-4 2 1,0 0-4,0 0 4,0 0 1,0 0-2,0 0 3,0 0-2,0 0 3,0 0-2,0 0-3,0 0 2,0 0-2,0 0-4,0 0 1,0 0 5,0 0-6,0 0 0,0 0 2,0 0-1,0 0 1,0 0-3,0 0 1,0 0 1,0 0 1,0 0-3,0 0 1,0 0 1,0 0-1,0 0 1,0 0 0,0 0 2,0 0 1,0 0 1,0 0 0,0 0-1,0 0 1,0 0 2,0 0-4,0 0-2,0 0 1,0 0-2,0 0 2,0 0 0,0 0-2,0 0 1,0 0 1,0 0-1,0 0-1,0 0-1,0 0 1,0 0 1,0 0-1,0 0-2,0 0 2,0 0 1,0 0-2,0 0 3,0 0-2,0 0 4,0 0-2,0 0-3,0 0 1,0 0 2,0 0-2,0 0 3,0 0-2,0 0-3,0 0 2,0 0-2,0 0 3,0 0-1,0 0-1,0 0 4,0 0-3,0 0 3,0 0-3,0 0 0,0 0 0,0 0-1,0 0 0,0 0 0,0 0 0,0 0-2,0 0 6,0 0-3,0 0 4,0 0-2,0 0-3,0 0-2,0 0 4,0 0 1,0 0-3,0 0 3,0 0-1,0 0-1,0 0 1,0 0 1,0 0-4,0 0-1,0 0 2,0 0 2,0 0-1,0 0 1,0 0 1,0 0-4,0 0 4,0 0-2,0 0-3,0 0 4,0 0-1,0 0-1,0 0 2,0 0-4,0 0-9,0 0-9,0 0-16,0 0-20,0 0-25,0 0-33,0 0-35,0 0-29,0 0-32,0 0-170,0 0-409,-17-3 181</inkml:trace>
  <inkml:trace contextRef="#ctx0" brushRef="#br0" timeOffset="48290.9668">4661 7313 23,'0'0'50,"0"0"-3,7-6-3,-7 6-5,0 0 2,0 0-1,0 0 2,11 1-3,-11-1 0,0 0 4,0 0-6,0 0 3,9-1-13,-9 1 5,0 0-1,7 0-4,-7 0 3,7 4-3,-7-4-5,11 0-1,-5 0 2,1 0-3,0 2 9,3 0-6,-1 0 5,2-1-3,2 1 0,4-1-3,-1-1 5,5 2-1,8-2 2,2-1-4,2 0 7,-1 1-4,3-1-2,0-1-2,2 1-8,1 1-1,14-1-1,-14 2 1,16-2 0,-3 1 2,-12 1-8,0 0-2,13 2 0,-1-2 1,-11 0 0,11 0-3,-11 0-2,13 2 3,2-3 6,3-4-9,-3 3 8,2 0-4,1-4 1,4 1-4,0-1-1,2-3 1,0 3 7,-1-5-11,0 2 1,-3-4-1,-1 4 2,1-1-1,-3 0 3,-3 1-3,-2 4 0,-1-1 7,-14 2 2,3-2-13,-1 1 2,13 1 1,-17-1-1,6 2 2,-3-2 1,-1-1-5,1 3 11,1 0-1,-1-1 3,-1 1 0,0 0 0,2-1-2,-1 0 1,0 0 1,-2 1-4,3-1 5,-2 2-2,2-2-3,-2 3 1,-3-2-4,0 2 7,-3-2-1,0 0-5,-2 2 1,1-2-1,-4 0 2,-2 2-8,-2-3 7,7 2 6,0 1-12,-2-3 6,5 2 2,-5-3 2,4 1-8,0-1 3,1 2 0,-1-1 3,-2-1-4,2-1 4,1 2 1,0-1-3,-2 3 0,1 0 1,-2 0-5,2-1 5,0 1-1,-3 0-2,0 1 1,1-3 0,-1 3-2,2-3-1,-2 3 6,-2 0-8,2 0 6,-1 0-3,1-1 10,1 0-8,-1 1-3,0 0-2,2-2 1,-2 2 3,1-1 1,2 0-2,-2 0 2,1 1-2,-1 0-7,-1-2 7,1 0 4,-8 1-5,1 1 3,1 1-3,0-1 1,-3 0-5,1 2 9,2-2-7,-3 0 2,2-2-2,5 2 1,-6 0 1,-1 0 3,0-1-1,3 1-5,-3 0 6,11 0 3,-3 0-2,2 0-4,-2-2-1,-1 0-3,1 2-3,2 0 8,0-1-2,-4 1 5,5 1-3,-1 1 2,-2-2 0,0 0-6,-1-2 5,0 4 0,-6-2-5,0 3 5,2 1 2,-4-3-5,9-1 3,0 1 4,-6 0-4,1-1-5,2 0 5,2 2-8,-6 0 10,9-2-8,-2 0 3,2 3 1,-2-3 1,-1 4 3,1-4-4,1 3 1,-7-2 0,0 0 3,1 0-6,-2 1-1,6 0 7,-2-2-5,0 3 3,4 0-1,-7-2 2,-1-1 7,0 1-12,2-1-1,5 2 1,0-1 0,1-2 2,-1 2 3,-1-1-7,-4 0 0,3 0 5,-1 1-1,3-1-1,1 3-4,-8-3 6,0 0 1,4 0-6,-3 2 5,-3-2-1,5 0 20,-2 3-20,-2-3-2,2 0 1,-2 1 1,2-1 2,-4 0-4,1 1 5,0-1-2,0 2-1,0-4-7,-2 2 7,4-1 0,-1 1 3,-1 0-7,2-1 4,-1 1 4,0 0-1,0 0-9,3 1 5,-6 0-1,5-1 2,-3 0-2,0 2-6,1-1 9,-2-1-3,0-1 2,1 2 4,-6 1-2,6-1-2,-3-1 0,1 1 0,-4-1 0,1 0 2,4 3-1,-1-6-2,2 3-4,-2 3 12,4-3-11,-3 0 4,1 0 2,0 0-4,-2 0 5,2 1-5,-1-1 0,3 0-2,-2 0 4,-1 0-1,3 3 4,-3-3-2,1 2 4,3-2-5,-2 0 1,-2 0-2,4 1-2,-4 0 4,3-1-4,-2 2 0,-1 0 2,4-2-1,-3 2 2,0-2 0,3 3-4,0-2 1,-2-1 4,5 1-3,-4-1 4,0 2-3,9-1 4,-3 0-3,-9 1 4,4-1-1,1-1-2,-3 2 1,3-1-2,0 0 1,4 2-6,-8-3 2,3 2 2,0-2 1,-3 1 1,1 1-6,1-1 4,-2-1-2,1 1 3,-1-2-2,0 3 2,2-2 9,-3 0-6,4 2-4,0-2 4,-3 0-1,0 0-2,-1 1 3,0-1-8,0 0 4,1-1 2,-1 1-1,2 0 4,-5 0-2,-1 0-2,1 0 0,4 0-1,-6 0-3,-1 0 5,4-2-3,-4 2-1,0 0 0,2 0 0,-3 0 5,4 0 0,-5 0 3,0 0-4,3 0 1,-4 0-2,2 0-3,0 0-2,-1 0 3,0-1 6,-2 0-6,0 1 1,-1 0 6,1 0-6,-3 0 0,5 0-1,-10 0-1,10-1 6,-4 2 1,-6-1-7,12-1 5,-6 1-3,1 0-3,-7 0 3,9 0-1,-9 0 1,11-2 6,-5 2-2,-6 0-3,11 0-3,-6 0 1,2-1-2,-7 1 10,9 0-8,-3-1 4,-6 1 3,12 1-4,-12-1-1,9 0-3,-9 0 9,9 0-8,-4 0 1,-5 0-3,10 0 2,-10 0 2,9 0-2,-9 0 3,7 1 1,-7-1-5,0 0 5,0 0-1,5-1 5,-5 1-2,0 0-6,0 0 7,9 1-6,-9-1-3,0 0 7,0 0 1,0 0-5,0 0 1,0 0-4,0 0 8,0 0-4,0 0-3,0 0 3,0 0 0,0 0-3,0 0 3,0 0 2,0 0-1,0 0-4,5 2 6,-5-2-1,0 0-3,0 0 6,0 0-6,0 0 2,0 0-4,0 0-1,0 0 6,0 0-9,0 0 4,0 0 6,0 0-8,0 0 6,0 0-1,0 0 0,0 0-2,0 0 1,0 0-2,0 0 2,0 0 2,0 0-2,0 0 1,0 0 1,0 0 3,0 0-2,0 0-4,0 0 3,0 0 0,0 0 3,0 0-5,0 0 1,0 0-2,0 0 2,0 0-1,0 0-1,0 0 8,0 0-5,0 0-3,0 0 4,0 0-3,0 0-2,0 0 6,0 0-5,0 0 4,0 0-3,0 0 1,0 0-4,0 0 12,0 0-11,0 0 10,0 0-8,0 0 1,0 0-1,0 0-1,0 0-3,0 0 5,0 0-3,0 0 4,0 0-3,0 0 2,0 0 3,0 0-2,0 0-7,0 0-1,0 0-18,0 0-42,0 0 3,0 0-10,0 0-11,0 0-31,0 0-78,0 0-211,0 0 94</inkml:trace>
  <inkml:trace contextRef="#ctx0" brushRef="#br0" timeOffset="52351.8033">13829 13014 52,'0'0'190,"0"0"-19,0 0-2,0 0-15,0 0-15,-2-14-6,4 11-4,-2-7-12,0-2-3,2-2-1,1-1-6,-1-5-4,0-6-7,0 0-4,-4-4 5,-2-4-4,-3-11-8,-5-5 1,1 1-5,1 1-11,-11-4-6,3 2-2,2 2-3,-2 1-4,0 3 0,4 15-3,4 3 2,-1 1 6,3 12-3,1 1-2,3 0-5,-4 3-6,7 6 0,-1 3-10,2 0-3,0 16-3,-2 1 0,6 10-5,-3 4-1,2 5-4,4 14 0,0 0 0,-1 0-1,6-4-2,-2 0-1,0-14-4,3 1 5,2-3-5,-2 2-4,3-4 3,2-6 0,1 0-2,-1-3-3,0-6 3,-4 0 0,3-4-2,1 0 4,-1-5 1,-4-3-3,0-1 1,-1-3-1,1 0 0,-1-5 0,0-5 0,-1 0-4,-1-10 8,-4 3-10,0-5-1,-3-3 5,-2 0-2,-2 2 3,0 0-4,-2-1-2,1 8 2,-2 2-1,1 0-3,1 5 4,1 0 0,-2 2-2,0 4 1,2 1 1,0-1 2,1 6-7,0 0 0,0 0 2,0 0-1,-4 24 2,8-14-3,-3 10 2,0-3-1,5 9 1,-4-9 3,2 0-2,3 1-1,0 0-3,-1-2 3,1-2 1,3 1 0,-1-1 1,-1-5-3,0-2 0,2-2-4,2 0-1,-4-3-3,6-2-3,-1-4-4,-2 1 1,-2-5-4,4-2 3,1-5 2,-5 1-3,1-3 5,-2-9 0,0 0 1,-1 4 0,-4 2-1,-3 2 5,1 1 0,-1 0 5,0 5 2,0 0 8,0 5 6,0-1 1,0 3-3,0 0-1,4 2 3,-4 3-3,0 0 2,0 0 2,-4 13 0,8-1-3,-4 1 5,1 2-2,0 1 1,1 1-3,-1-3 1,-2-2 1,2 1-2,0-1 2,0 0-1,-2-3 1,2-1-4,1-1 0,-1-2-1,-2 0 3,2 1 7,-2-2 6,1-4 15,0 0 0,-3 2-2,3-2-4,0 0 2,-2-14-7,0 4-1,1-3-1,0-3-3,-3-2-3,8-1 9,-3 0-2,0 2-8,3-3-5,1 3-5,1 1-5,0 6-1,1 0 5,0 3 2,1 1-4,2 5 1,1-2-7,0 6 3,1 1 0,-2 1 2,2 3 0,3 1 2,-6 1 0,0 3 7,3 0-14,-5 0 2,2-1-5,-1 2-12,-2-1-19,1-1-22,-5-1-20,4-1-22,-3 2-27,0-4-27,3-1-19,-1 1-16,-1-5-13,1 0-3,1-2-12,-6-1 0,15-9 6,-8 1 8,2-2 8,1-2-117,0-5-335,-1-2 148</inkml:trace>
  <inkml:trace contextRef="#ctx0" brushRef="#br0" timeOffset="53276.4985">14519 12547 838,'2'-24'-42,"0"-1"23,-2 8 19,0-2 14,-2 6 17,2 2 21,0 2 17,0-3 11,0 7 3,0 1-4,0-1-6,-2 2-8,2 3 2,0 0 2,0 0 6,0 0 1,0 0-6,0 0-3,0 0-3,5 12-2,-2-10 2,-3 0 2,0-2-2,7 5 3,-4-4-1,-3-1 1,9 0 5,-2-5-7,-4 2 1,5 0-3,-3-5 0,4-1-3,-2 0 1,-2 1-1,0-3 5,-1 0-5,-2-1 2,2 1-2,-3 0-7,0 0 3,-3 1 1,-2 1 1,3-2-2,-2 6-6,0-5-3,0 5-2,-1 2-8,0-2-9,-1 4-1,-4 1-2,9 0-5,-13 7 2,4-1-5,-2 6-2,-1 3 0,3 2-1,-1 0-6,1 6 3,2 0-1,3-2-3,-2 2 3,4-5-7,2 2 2,0-2 0,3-2 0,2 1-1,1-5 0,-1-1-3,4 4 2,0-7 5,0 2-4,5-4 1,2-2 0,5 0 1,5-7-3,1-2 1,3 0-3,-1-6 2,5-3 2,-2-3-5,-1-1 3,-1 1-1,-1-4 2,-3 1 2,-1 1-1,-3-7-5,-3 3 2,-6-1-4,0-2 7,0 2-1,-4-1-4,-4 1 6,-4 7-2,-1 0-3,0 0 2,0 5-4,-1 0 5,-1 2 0,-4 1 0,3-1 3,-4 5-3,2 0-4,-3 4 1,-1 1 3,0 4-9,-3-2 4,1 8 0,-2 1-1,-2 4 2,0 7 0,1-1 1,5-5 0,-2 10 1,4-2-5,4-4 4,2-2-6,0 0 6,3-1 3,2-1-7,-1-5 5,2 2 0,1-2 8,2-2-2,0-1-9,0-4 1,1 1-1,-1-2 2,1-3 7,0-4-2,1-2-5,1-1 0,-2-3-2,2-6 7,-1 1-7,-4-3 2,1-8 2,0 2-3,-5 0-1,-1 6 1,2-3 0,-3 4 6,0 4-3,0 2-6,1 1 4,-1 3-1,-1 0-7,1 2-3,0 5 12,0 0-9,0 0 3,0 0-1,6 19 2,-3-7-2,-2 0 2,5-1 3,-2 5-1,3-4 1,-1 0 0,1-1-4,0-2 1,2 0 2,0-4-2,2 0 5,0 0-2,-1-3 4,4-2 0,-2-1-3,2-3 2,-2-5 8,5-2-2,-2 0-12,-2-3 6,3 0 0,-4-9-3,-2 6-1,-1 0-1,-2-8 3,-3 7 1,-3-3-1,-1 1-4,-3 0 6,1 5-3,-2-1-1,0 5 2,0 2-6,4 2 1,-1 2-2,-2 0 1,1 2-2,2 3-1,0 0 0,0 0 2,2 15 0,4-8 2,0 4 1,3 3 3,4 0-5,-2 2 4,4-4 1,0 2-3,5 5-1,1-2 3,-4-5 2,2 0 2,-5 0-7,4-2 3,-1 2 6,2-2-5,-3 0-5,0-5-2,-3 1-3,-1-2-1,0-3-9,0-2-1,-2-5-8,0 1-5,2-4-6,-2-4-16,-2-2-2,2-2-9,-6-8-14,3 0-9,-3 1-16,-3-3-11,3 1-7,-4 7-11,0-6-10,0 7-11,-1 0-18,-2 2-12,2 4-10,-3 1-128,-1 2-350,-1 1 154</inkml:trace>
  <inkml:trace contextRef="#ctx0" brushRef="#br0" timeOffset="53651.2898">14049 12141 118,'0'0'183,"0"0"-3,0 0-14,0 0-8,-6 9-6,6-4-11,0 0-9,2 5-13,-2-4-4,2-1-4,2 1-11,-4 0-8,3-2-3,4 0-3,-4-4-4,3 2-3,-6-2-9,11-2-2,-3-1-7,2-4-3,-4-2-3,3 2-5,0-4-1,-6 1 1,3-1-4,-3-2 2,-1 3 4,-2 0-7,-2 0 0,-1 2-3,-1 3-1,0-2-4,1 1 0,-4 4-6,1-1-1,0 2-7,6 1-4,-17 5-2,14 0-11,0 2-19,-1 0-13,6-1-23,-2 5-27,5 0-27,2-2-23,4 8-46,2-5-38,2-2-175,1-1-417,3 3 185</inkml:trace>
  <inkml:trace contextRef="#ctx0" brushRef="#br0" timeOffset="54200.2028">14532 12946 74,'-8'1'203,"1"2"-11,2-2-20,-2 2-12,4-3-4,3 0-13,-6 4-2,6-4 2,0 3 3,0-3-9,0 0 7,13 3-8,-3-4-3,8-2-1,1-1-9,11-3-1,1-3-6,7-2 4,15-4-17,-1-2-4,1-8-4,4 6-13,1-6-2,1 1-4,25-11-12,-1 2-5,-25 5 1,-3 0-5,27-10-5,-27 10-2,2 0-7,2 3-2,-2-1-3,-3 1-7,-3 0-2,-4-1 3,-4 2-2,-13 6-11,2 2 15,-4 3-13,-5 1 1,-3 4-8,-3 2 12,-2-2-8,-4 5 3,-3 2-15,-3-3 0,1 3-4,0-1-5,-2 1-17,1-1-15,-5 3-17,6-2-21,-6 2-22,4-2-21,-4 2-22,0 0-26,0 0-21,0 0-13,-13 11-14,5-5-9,-2 1-18,-6 3-123,-3 2-394,-5 2 175</inkml:trace>
  <inkml:trace contextRef="#ctx0" brushRef="#br0" timeOffset="54490.1226">14826 13009 140,'0'5'166,"1"-2"-2,-1-3-4,11 5 4,3-7-6,4-2 1,10-5 0,6-1-2,16-12-5,2-2-3,3 0-12,25-15-7,-22 13-11,23-14-12,-1 2-9,-21 12-12,19-17-5,-22 16-8,-4 2-7,0-1-7,-2 2-7,-6 2-4,-15 7-4,-3 3-6,-7 1-3,-1 2-2,-4 0-7,-3 2-2,-2 2-1,-3 0-5,-1 2-2,1 1-15,0-2-17,-4 1-12,0 1-23,-2 2-21,2-3-19,-2 3-30,0 0-23,0 0-22,0 0-20,0 0-27,0 0-113,0 0-353,0 0 156</inkml:trace>
  <inkml:trace contextRef="#ctx0" brushRef="#br0" timeOffset="55112.0268">16441 11687 115,'2'-27'208,"-4"2"-9,4 8-7,-2 4-9,1 2-17,-1 3-12,0 6-12,0-1-13,0 3-6,0 0 1,-3 30-4,1-2-2,0 6-6,-1 15-6,-3 4-6,2 8-5,-2-4-4,-3 25-6,2-25-7,0 2-7,4-3-5,-1 2-8,-1-1-5,2 1-4,2-7 1,-1-1-5,-3-3-11,4-2-3,1-13-5,-1 1 9,1-6-17,0 1-26,0-10-33,0-1-40,1-5-40,-1 0-36,3-4-33,0-4-37,3-1-166,0-6-424,7-3 189</inkml:trace>
  <inkml:trace contextRef="#ctx0" brushRef="#br0" timeOffset="56034.5358">16991 12134 228,'-2'-5'260,"4"-3"-13,-4 2-19,2 5-24,0 1-22,0 0-12,0 0-14,-3 15-9,1 2-5,0 0-6,-5 9-9,0 0-5,3 2-11,1-4-5,2 2-7,-1 2-13,2-10-7,1 1-7,4-2-7,-1 0-1,2-7-6,0 2 1,3-4-5,1 0 0,1-7-7,2 1-5,1-2-8,4-4 2,-4-1 0,0-5-4,0-3-7,-1 0-2,-2 0 2,-3-4-4,-2 1-3,-1-1-2,-5-3-1,0-5-3,-4 5 4,-5-7-7,1 8 3,-7-3 4,4 5-7,-6 4-4,1-1-1,-2 4 1,-1 5 3,1 1-4,-3 4-1,2 0-2,1 8-1,-1 1 3,4 3-2,1 2-2,1-1 4,0 10-1,6-6-4,7 1 5,-3-2-5,6 1 1,0 0 4,6 0 0,5-2-3,-3-5 1,6-1 3,1-2 0,5-2 1,7-1-2,-1-4 0,-2-2 2,2-5 0,-10-2-3,5-3-1,2-1 3,-9 1-1,2-5 4,-1-1-8,-2-5 4,-5 8 5,-3-3 8,2 1 5,-6 5 16,2-3 12,-4 3 4,2 4 8,-2 1-6,0 2 0,1 0-17,-3 2-2,0 3 1,0 0 0,5 11-11,-1 1 21,-3-1-28,0 9 8,4-3 0,0 10 1,-3-8-1,2 1 0,-1 0-3,1-2 2,3-1 5,-4 0-2,1-8-4,1 3 0,-1-4-2,-2 0-1,0-4 4,-2 2 6,5-4 9,-2 2-4,-3-4-1,11-7-2,-3 0-7,3-5 2,1-3-5,7-9-4,-5 0 1,4-3-4,-3 3 0,-1 7-7,3-4-9,-7 5 8,3 4 3,-5 3-5,1 0-11,1 4 17,-4 2-5,1 1 0,0 2-2,-7 0 2,14 6-4,-6 2 4,-3 0-2,1 1-1,2 0 0,1 4-13,0-1 16,0 3-5,-4-3 3,0-2-3,0-3 2,3 2 1,0-3-5,-3 0 6,1-1-1,2-5 0,3 0-1,6-2 1,-6-3-1,1-2 3,4-5-3,-1 2-2,-2-3 0,-1-1 2,2-2-3,5-6 2,-3 0 1,-5-1-2,2 1-2,-9 4 2,-3 2 0,5-1 2,-6 6-6,-1-1-2,0 3 6,1 2-6,-4 1-3,0 2 0,-1 1 5,5 3-2,-14 4-4,5 2 4,0 5-12,0 2 17,-5 4-5,5-2 4,0 2 1,-1 7-4,6-5 0,-1-2 0,5 2 1,0-2-1,2-5 2,5 2-4,5 0 1,-5-7-4,2 3-4,5-2-15,4-2 1,4-3-42,-3-2-35,2-4-25,0 1-28,7-5-27,0 2-28,-3-7-23,-5 5-43,7-6-25,-5-3-28,-6 3-204,4-4-576,-5 4 255</inkml:trace>
  <inkml:trace contextRef="#ctx0" brushRef="#br0" timeOffset="56245.1506">18203 12061 183,'0'0'216,"4"-2"-1,-4 2-5,0 0-12,10-1-4,-5-1-6,-1 1-5,4-1-6,2 0-12,0-1-14,3-2-7,6 1-9,2-1-13,-3 0-7,1 1-12,-4-3-9,4 2-10,-6 2-11,1-2-1,-3 3-8,-2-4-10,-1 5-2,0-2-11,-3 1-8,0 2-21,4-2-21,-9 2-24,5-3-26,-5 3-35,4-2-37,-4 2-31,0 0-35,5-1-31,-5 1-167,0 0-427,0 0 190</inkml:trace>
  <inkml:trace contextRef="#ctx0" brushRef="#br0" timeOffset="57686.571">18867 11916 204,'3'-9'192,"1"-1"-8,-2-2-16,1 2-8,1-3-10,-3 1-6,-1 2-9,0 1-5,0 3-3,0-1-10,-1 1-8,-3 3-8,-1 2-13,5 1-8,-14 4-1,2 3-5,-3 3-1,1 4-2,-5 3 1,0 3-4,1 1-2,0-1-7,7-6-2,-1 3-3,6-7-6,-1 4-1,5 1-4,-1-6-3,3 3-1,0-3 3,5-4-3,-1 3-5,4-6-1,0-1-3,3 1 2,1-4-9,5-1 5,-1-4-5,0-2-2,2-1-3,-3-1-1,0-2-2,5-5 3,-10 3-6,0-4 0,-2-6-1,-3 7-2,-1-9 0,-4 1 0,-4-3-2,-1-3-2,1 1 1,-6 0-5,0-14 1,1 14 1,5-1-1,-5 3 11,0 5 4,5 8 10,0 5 3,3-2 0,-1 4-7,0 3-2,2 0-3,0 5-1,0 1 1,0 0 10,4 24-13,-4-12 1,4 8-2,1 6-2,-1 3-1,1 3 0,0-4-2,0 1-3,4-1 0,0 0 1,0-3-1,0-2 2,5 2-3,-1-10-4,0-1 8,6 5 4,-4-10-11,5 1 1,1-3 1,7-2-1,2-5 3,0 0-6,-3-4 1,0-1 0,0-2 1,-1-6 2,-2 2 2,-6-1-10,3-5 5,-3 0 1,-7-2-7,2-1-3,-4 2 5,-1-1 5,-4 0 3,0 3-3,-2-1 8,-2 5-1,4 1 8,-5 2 3,-2 0 2,3 6-8,0-2 5,-2 3-3,2 2-2,0 0 8,0 0-14,-12 11 1,7 0-4,0 1 1,1 0-5,-5 2 6,8 1 0,-3 4-7,2-3 6,2-1-1,0 2 2,2-3-6,-2-2 4,4-1-5,0-2-3,2 0 9,-1 1-8,3-4-2,1 0 4,2-3-9,1 0 1,1-3-1,-2-3-1,5-1 3,7-1 2,-6-3 3,9-4-6,-4-2 2,-6 3 1,-1-3 2,2 1 2,-4-2 0,-1 2 1,-5 2 6,2-5 7,0 5 7,-4 0 20,-1 1-6,0-1 3,-3 4 3,3-2 5,-1 2 1,-2 1-1,-1 2-1,1 0-10,-1 4-2,3-7-7,-3 7-1,0 0 1,0 0-4,0 0-5,0 0-2,-8 20-3,7-11 2,1 3-1,-3 4-1,2 0 0,-2-2-1,1 3 8,-1-5-8,3 1 7,-1 0 0,-2 3 4,2-5-11,0 0 10,1-2 5,-5-1-5,5-4 3,0 2-7,0-2 13,0-1 7,0-3 6,0 0-4,0 5 3,0-5-3,11-8-17,-4-1 10,2-2-4,5-3-4,1-6 0,2-4-3,-3 5-1,1-5-3,0 2-1,-5 3 0,3 6 2,-4-4 2,1 2-3,-1 2-4,3-2 3,-7 10-4,1-5-8,-2 6 8,1-1 0,2 2-1,-3 3-3,-4 0 2,11 5-4,-7 1 6,1 0-2,0 3 4,-1 2-7,0 0 1,2 2 1,-2-1-5,-1 1 3,0-1 2,-1 1 0,3-2-1,-1-1-2,-2-1 5,1 1-4,0-2-1,0-1-2,1-3 3,-3 0 4,3-1 2,-1 0 9,2 0 1,-5-3 2,12-3-2,-5-3 0,3-1-6,-1-2 1,5-4-4,-3-1 0,2-5 2,4-1-5,-6 4-1,5-6 1,-2-4 3,3 2-3,-2 3-3,-4 4-2,-2 3-2,3 2 2,-3 3-4,-1 4 3,0-1-6,-3 1 2,1 5 0,-1 0 0,-5 0-3,11 6 5,-7-1-1,0 5-2,2-1-1,-1 3 0,-1 0 3,1-2-4,5 9 7,-4-9 1,4 4-8,-4-4 1,3 0 2,-1-1-2,1-1 6,2-4-5,-4 3-2,3-4 3,4-2 2,-2 1-2,5-6-2,-4 1 4,6-4-1,-2 0 1,1-4-4,1 0 2,-5 0 1,6-8 0,-3-1-1,2 2 3,-7 2-5,-3-2 4,0 0-2,3-4-3,-6 6-2,1 0 4,-3 6-2,-1-1 0,-2 5-10,-1 0 0,-1 0-3,-1 3-3,2 3 2,-8 0-1,-2 5 6,0 2-12,5 2 11,-4 1 7,0 0-2,0 5-12,4 0 15,-4 1-5,8-5-1,-2 2 1,2-4-8,1 2-8,1 2 5,6-3-5,0 1-3,2-5 5,3 7-5,2-6 1,3-4-6,2 2-5,-1-4-3,1 2-4,0-3-10,0-3-14,2-1-9,-4-1-10,0-3-7,-2-1-7,-4 1-8,-1 2-11,-1-5-14,-3 0-17,-1 1-9,-3 2-12,-1-2-30,-4 2-22,1-2-27,-6 0-13,-2 3-222,2 2-529,-5-5 233</inkml:trace>
  <inkml:trace contextRef="#ctx0" brushRef="#br0" timeOffset="57938.2873">19172 11430 171,'-5'-1'242,"1"-1"-23,4 2-26,-9-4-14,9 4-21,0 0-17,-2-1-12,2 1-22,0 0-35,0 0-36,0 0-36,0 0-29,2 10-49,-2-10-49,0 7-109,0-2-255,0 2 113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9:04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5535 9081 132,'-1'1'135,"1"-1"11,-4 3-13,4-3-5,0 0 3,0 0-2,0 0 1,0 0-9,0 0 0,9-14-5,-1 4-4,-3 2-5,5-6-4,-3-1-3,0-2-4,1-8-9,2 1-5,-2-2-4,2-3-7,-2-5-8,0-2-6,3-12-6,-5-1-3,-1-2-4,1 3-4,-3 2-4,0 0-3,-3 9 0,2 7 2,-2 3 6,0 8 0,3 4 1,-5 3-7,4 2-4,-2 5-3,-2 3-4,2 2-4,0 0-1,-6 25-2,2 1 1,0 5-3,-3 14 2,-1 1-8,0 3 2,0 0 1,2-3-4,-3 0 0,6-12 3,0 1-4,-2-1 0,5 0-2,0-4-2,-2-4 4,2-5-3,2-1 0,0-3-2,1 0 2,0-6-2,2 1-5,0-1 1,2-4-2,0 1-9,-1-3 2,2-2-4,4-2 3,-2-3-1,2 0 1,6-6-2,-1 1 2,-3-7-1,9-3-2,1 0 1,-2-1 0,-1-6-1,1-1 5,-1-3 2,-2 1-2,-1-3 1,-2 3 3,-3-2 3,-1 2 0,-7 8 3,-1-1 0,1 5 8,-5 1-1,0 2-5,0 3 5,-5-1-2,5 5-4,-4-1 3,-1 5-2,1-2-3,-3-1-3,7 4 6,-10 4-6,6 0 2,-2 2 3,3 2 2,2 3-3,0 6-1,2 0-1,3 0-1,0 3 1,4 4-1,1-1 3,-1-5 1,3 5-2,0 2 0,-2-8-1,-1 2 0,1-3 1,-3 0-1,2-2-1,-3-2 4,-1 3-6,0-4-1,-1 0-4,1-2-6,-1 1-6,-2-4-6,3 0-13,-4-1-12,2 0-29,0-3-6,0 4-9,1-2-1,-3-4-11,9 1-10,-9-1-9,14-6-1,-4 0 2,4 0 1,0-6-1,1 4 4,1-8 9,0 3 1,2-4 16,0-5 17,-5 8 29,1-3 17,3-2 22,-3 6 13,-5 2 19,-4 4 8,3-2 20,-4 3 0,0 3 3,-2-1-2,1 0-1,-3 4-15,0 0 14,4 0 3,-4 0-3,0 0-1,3 8 0,-1-5-6,0 0-2,-1 2-1,2 2-1,-3-5 1,1 1 0,4 1-2,-3 1 0,1-3-4,-3-2 3,8 3-2,-3-3 5,-5 0-4,12 0 3,-6-2 3,3-3-1,-2-2 0,2 4 4,0-2 1,-3-4 5,1 3-1,2-4-1,-5 3-1,1-2 8,-1 2-2,-3 0 5,2-1 0,-3 1-1,1 2-7,-2-2-3,-2 2-3,3 5-9,-8 0-1,8 0-4,-12 5-5,1 1-1,2 0 0,-5 6-6,3-2 2,-1 4-3,5-4-2,-1 3-5,0 3-13,3-4-14,4-4-25,-1 8-11,2-1-19,3-5-8,1-1-13,4 1 4,1-3 2,3 1-1,8-4-7,0-1-22,11-1 16,-3-5-16,0-2 4,3-1 9,-6-1 5,4-3 9,-9 2 11,5-5 12,-4 2 10,-7 0 15,4-1 28,-9 6 15,2-3 32,-5 6 18,0-2 13,-1-1 5,-1 3-3,2 0-4,-4 1-9,-2 2-4,5-3-2,-5 3-1,0 0-10,0 0 0,0 0 1,4 5-8,-4-5 5,0 5-10,0-5-1,2 7-3,1-5-1,0 1 1,-3-3 0,7 0 6,3 0-6,-10 0 4,15-3-6,-4-3 1,0 3 2,2-5-2,1 3 4,-3-4 5,2 2 6,-7 0 10,1-3 8,-1 5 6,1 0 4,-4-2-2,0 1-1,-3 0-6,0 1-5,-3 1-6,-3 2-1,1 2-6,5 0-2,-23 5-4,9 3-2,-9 6-3,2 3-3,2 1-2,-1 1-4,4-1 1,6 0-3,0 0 2,5 3-7,3-2 2,2-1 4,4-1-9,3-1-7,-1-1-7,4-2 0,0-1 0,7 0 2,0-3 1,3-1-4,-1-6 2,3 0 3,9-4 2,-4-2-1,1-4 1,0 0 2,1-4 0,-1-4 0,-2 1 1,3 0-1,-4 1 5,1-6-1,-3-1 1,-2-1 2,-5 0 10,0 0-4,-5-6 4,-2 10 2,-1-1 4,0 1 2,-5 0 5,0 1-2,-2 5 1,0 3 4,1 0-5,0 5-1,0-4-5,-4 4-2,2 4-2,0-3-2,0 3 1,0 0-3,-5 17-2,4-7-1,1 0-2,0 9 2,2-2-3,1 0 1,0 0-2,4 1 3,1 0-3,-2 1 1,3-2-2,1 0-2,1-2-1,-2-1 3,2 1-1,-3-1 3,0-4-5,-2 0 3,-1-3-3,-1-1 1,-1 0 1,-1 1 0,2-2 7,-4-1-5,0 1 3,0-2-4,0-3 2,-6 5 5,1-2-8,-2 3 1,-2-3 0,-1-1-1,-4 2-3,-6-3-14,0 4-11,-3-4-14,-5 1-12,-3 1-11,-1-4-12,2 1-7,-1 0-21,2-2-6,-1-1-12,5 1-24,-2-3-10,4 2-14,2-1-5,-8-4-20,2 1-110,-1-1-327,1-1 145</inkml:trace>
  <inkml:trace contextRef="#ctx0" brushRef="#br0" timeOffset="314.0179">5323 8671 110,'-8'-1'138,"2"1"-1,1-1-5,5 1-14,-9 0-11,9 0-6,-8-1-7,8 1-7,0 0-5,0 0 3,0 0 1,0 0-2,0 0-4,32 0-4,-14-3 1,9 2-6,3-2-6,1 0-2,2-1-7,2 1-12,-1 4 0,1-2 4,1 1-14,-3 0-1,-3 1-5,-1 1-12,-8 1-14,0-2-21,2 2-27,-5-3-10,0 4-18,-6-3-15,0 1-15,-1-1-16,-1 1-18,-3 0-104,1-2-263,-2 1 117</inkml:trace>
  <inkml:trace contextRef="#ctx0" brushRef="#br0" timeOffset="1281.0827">13322 9243 38,'3'-16'218,"-2"2"-13,1 5-11,0 1-14,-2 1-7,0 1-18,1-1-20,-1 5-13,-1-3-14,1 5-10,0 0-12,0 0-5,-10 19-6,4-10-11,-1 7-3,-1 1-8,-3 6-7,2-3-4,2-3-3,-3 1-4,8-2 1,-4 1-6,2 1-2,-1-7-2,1-1-4,3-1 1,0-4-2,0 3 3,2-3 8,-2-1 9,3 0 8,2 0 3,0-3 2,2 0-3,2-4-7,9 0-4,-1-2 5,5 0-10,5-3-2,3 3-1,-3 0-7,-3 3 1,3 2-2,-6 2-4,2 3 0,4 2-4,-10 5 4,6 3-3,-5 6-2,-6-6-2,1 9-2,-5-1 1,-2 3 3,-2-6 1,-6 6-2,1-8 4,-8 5-3,1-3 3,-5 1 0,-2-1 3,-4-2 0,5-5-7,-7 1 4,4-2-2,-7-4-4,0 1 1,3-4 0,0 0-2,3-3-6,-4-2 3,3 0 0,1-3-14,1-1-19,5-1-21,1 0-27,1-3-16,2 0-26,0-2-26,6-2-21,0-5-18,3 0-18,1 0-5,4-3-161,-2-4-394,4-5 174</inkml:trace>
  <inkml:trace contextRef="#ctx0" brushRef="#br0" timeOffset="1530.4037">13312 9315 144,'0'-10'172,"0"3"13,2-1 3,-2-1 1,0 4-7,2-3-9,-2 4-12,1-1-9,0-2-16,1 2-16,0 2-11,6-1-6,-3 0-11,4-2-8,1 4-9,3 1-7,0-1-3,0-1-9,8 1-6,0 2-1,-3-2-4,5 4-7,-2-2-4,-2 1-4,-2 1-5,-1-2 1,-4 3-1,5-2-5,-7 0 0,1-1 0,-3 0-4,-2 2-5,1-2 0,-7 0 0,10 1 4,-4-1-7,-6 0 1,8 0-7,-8 0-16,0 0-11,0 0-23,7-1-14,-7 1-29,0 0-26,0 0-20,0 0-25,0 0-18,0 0-168,0 0-376,2 2 167</inkml:trace>
  <inkml:trace contextRef="#ctx0" brushRef="#br0" timeOffset="2442.104">13863 8857 65,'-7'-29'200,"-7"2"-8,1 1-8,-2 2-17,-5-2-13,-1 6-10,-3 1-12,-4 3-11,-1 0-8,-3 3-12,-2 3-4,-2 1-3,1 2-7,-2 3-6,-4 1-4,-11 1-3,14-1-6,-13 6-2,14-1-3,-4 1-3,2 0-1,1 3-1,-2 0-5,-10 4-4,10 1-1,-6 6-4,8-5-5,-8 8-5,14-2 2,-13 6-3,3 1 3,10-6-3,1 2-5,-1 2 2,5 3-5,1-3 1,0 3-4,4 1-3,2 1-5,0-1 4,6 4-4,-4 1 0,1 12-1,4-9 5,2 12-1,3-13 5,3 0 0,-3 12-2,5-11 4,3 2 5,0-1-5,2 10 4,1-12 2,3 1 0,2 11 5,1-14-4,0 0 4,-1 2-10,5-2 8,0-2-8,8 15 1,-4-14-2,0 3 2,10 5 2,-4-10 5,9 9-4,-2-1-3,2-1 2,-3-9 0,6 7-6,-5-12 4,0 2-3,15 5 1,-2-1 3,0-1-15,-12-8 9,3-1 1,-1 0-5,3 0 0,-2-4 0,0 1 17,-2-3-14,2-4 5,-1-1-3,3-3 1,0-2 4,0-2 8,-2 0-13,2-6 0,2 1 9,-2 0-3,4-3-2,-5-1 0,-4 0 3,5-2 7,-4 1-9,-3-1-3,-1 3 8,0-3 3,-1 2-1,-3-2-5,2 1 4,-1-3-5,-1 1 3,-5 4 0,4-6 0,1-2 5,0 2-5,-3-3-3,1-3 3,2 1-8,0 0 5,3-5 0,-4 2 5,0-4-4,1 1 0,-5 3 1,0 0 3,2 2 3,-10 7 11,4-3 4,-7 2-1,-3 5 1,2-1-4,-2-4 4,1 5-7,-1 0-4,-2-2-5,3 3-4,-3-2 4,-2 0-4,-1 1-5,2-3-3,1 0 0,-4 2-2,1-7-5,1 1-3,-2-1 3,2 0-4,-4-2 2,3-6-2,-2-1-2,2-1-3,0 0-2,0 0-2,-1 1 4,2 1-1,-2-1 0,-3 8-3,3-2 1,1 0 0,-7 3-1,7 0-1,-5 0 0,0-2-7,2 2 8,1 0 1,-2-1-1,0 0 4,-1-1-2,-2-8-6,2 8 4,-2-3 1,-1 4-4,3-5 3,-2 4-4,-2-3 1,2 4-4,-2-1 5,-2 2 0,2-2-2,-1 1-2,-4-3 6,4 4-5,-4-4 4,-2 1-3,4 5 2,-3-1 0,1 1 0,0 0-5,-4 1 1,0-4-1,1 5-3,-1-3-8,-6 0-8,0 3-7,7 4-13,-2 3-16,2-4-4,-9 3-23,-1 0-20,6 3-26,-4 2-25,-1 0-16,-4 4-24,10 0-18,-7 3-35,8 2-23,-2 2-27,5 2-7,-1 3-11,-2 1-209,4 0-568,3-1 251</inkml:trace>
  <inkml:trace contextRef="#ctx0" brushRef="#br0" timeOffset="3073.8135">13632 9360 194,'0'-4'226,"0"4"-27,0 0-20,0 0-17,0 0-20,0 0-11,-12 15-14,7-8-13,1 4-7,0-3-11,1 5-10,-2-2-8,3 1-3,1 0-4,1 0-7,0 0-5,-4-4-4,4 3-3,0 0-5,0-4 2,0-2 3,0 2 3,0-2-1,1 0 10,-2-1 1,2 2 4,-1-6 3,3 5 0,0-4-4,2 2-2,-5-3 3,9-3-9,1 2-4,-3 0-5,1-1-3,-2 0-1,6-1 0,2 0-7,-2 3-3,2 0 0,1 5-4,2-4-4,3 0-1,-1 4 0,-1-2-1,0 1-3,1 2-1,-3 1-5,3-1 5,-1 5-2,-4-4-2,-1 3 1,0-1-2,-3 1-3,0 0 7,-2 0-4,-3 1 6,2 0 2,-5-2-1,1 3 4,-4 0 4,-3-3-5,1 4 1,-4-3 5,1-1 1,-6 3-9,-3 0 6,0-3-3,-2 1-1,-2-2-5,0-3 2,-1 2-4,-3-3 1,1 0-15,3 0-14,-3-3-18,2 0-20,0-1-23,1-1-20,2 0-30,1-1-22,6-3-18,2 4-23,1-6-13,-2 0-23,5-2-149,2-1-407,0-2 180</inkml:trace>
  <inkml:trace contextRef="#ctx0" brushRef="#br0" timeOffset="3322.052">13681 9389 78,'1'-11'201,"-1"1"4,3 1-8,-3-3-10,1 3-8,3 3-13,-2-2-16,2 1-8,2-3-9,-1 3-13,2-1-7,2 2-11,1-2-3,1 1-13,8 0-6,-2 0-4,6 3-8,1-5-7,5 7 0,-2-2-13,1 1-2,-6-1 2,5 1-9,-6 1-6,0 1-4,-3 1-4,-4-2 1,-1 1-6,1 1-6,-3-1-11,-2 1-20,-5 1-17,6-2-21,-10 1-16,9 0-29,-9 0-23,0 0-8,9 1-16,-4 0-9,-5-1-24,3 4-124,-3-4-329,0 0 146</inkml:trace>
  <inkml:trace contextRef="#ctx0" brushRef="#br0" timeOffset="4011.3199">12903 10323 55,'1'-4'182,"0"1"-15,-1 3-17,0-2-9,0 2-10,-11 7-5,1 2-3,-7 4-5,-7 5-9,-6 5-8,-13 13-4,0-5-2,-6 1-4,3 1-3,-3 1-4,-2-1 0,-1 5 6,1-4 1,-1 3-1,-20 10 0,22-17 0,3-1-3,-6-3 10,0 3-11,7-8-1,1 2-2,11-6-7,0-2-1,0-1-2,2-2-7,5 0-1,7-5-5,2 1-4,5-4-3,3-1-4,1 2-7,0-3-4,4-1 2,0 3-5,1-2-4,0-2 2,4 0-12,-7 2-2,7-2-8,0 0-3,0 0-16,0 0-12,0 0-11,0 0-22,0 0-26,0 0-22,0 0-34,0 0-23,11-9-25,-11 9-17,4-6-22,-4 6-11,0 0-144,2-1-408,-2 1 181</inkml:trace>
  <inkml:trace contextRef="#ctx0" brushRef="#br0" timeOffset="5013.6282">11037 11208 58,'2'-6'151,"-2"1"-3,2 2-9,-2-1-1,1 0 0,-1-2-6,3 2-8,-3 1-4,1-1-5,-1 4-4,2-7-5,-2 3-7,0 4-6,0 0-14,-2-5-8,2 5-3,0 0-4,0 0 1,-11 18-4,4-10-5,-3 7-2,-1 2-3,2 1 0,-7 0-8,4 0-1,-2 3-1,5-3-2,-2-1-5,0-1 0,3-3 0,3-1-4,0-1 0,1 1-4,1-1-2,0-5-2,0 0 3,2-1 1,0 0 5,-2-1 6,3 0 8,-1-1 8,1-3 6,0 0-3,8 3 1,-8-3-5,7-1 8,-7 1-11,10-4 1,-4 2-7,0-1-3,0 0-2,1 2-4,-2-2-4,4 1-3,-3-1-8,3 3 4,-1-5-2,-1 3-3,3 0-2,1 1-3,-2-2 0,3 3-2,1 3 9,3-1-14,-4 1 3,6 2-2,-1 2-5,2-1 6,-4 6-6,2-3 4,-4 3-1,1 0 5,-4 0-7,-4 1 1,1-2 2,-3-1-3,-3 2 3,-2 1-1,-3-1-2,-1 0 5,-3 1-2,-2 0-1,-4 2-2,0-5 0,-5 0-5,-6 3-13,7-3-13,-8-3-12,-1 0-11,1-4-25,2 1-22,5-5-15,-4-2-20,6 1-16,0-2-8,4-1-9,2-1-11,-1-2-2,1-7 9,4 2 1,0-2-2,2 0 7,-2-1-2,5-1-92,0 0-278,2 0 123</inkml:trace>
  <inkml:trace contextRef="#ctx0" brushRef="#br0" timeOffset="5289.36">10843 11375 32,'5'-11'35,"0"1"-1,0 0 2,-1 1 10,4-1-2,-3 3 2,0-5 18,-2 4-3,2 2 4,0 0 1,-1-1 10,-1 1 9,3 2-4,-3-2 6,4-2-4,-1 1-8,3 1 7,-2-1-8,-2 2-4,4-2-4,2 1-3,-2-1-3,4 1 2,5-1-12,3-1-5,0-1-9,7 2 1,-1-1 0,1 0-4,1 4-4,-7-2 0,7 1-1,-9 2-1,1 0-1,-2 3-10,-7-1-4,-2-2 4,3 2-2,-5-2 1,-2 3 0,-1-1 5,-5 1 3,9-1 7,-9 1 1,7 1 2,-7-1-5,0 0 2,6-1-8,-6 1 1,0 0-9,0 0-11,0 0-15,0 0-20,0 0-20,0 0-25,0 0-23,0 0-20,0 0-16,-9 10-16,9-10-104,-4 3-277,3 0 123</inkml:trace>
  <inkml:trace contextRef="#ctx0" brushRef="#br0" timeOffset="5655.7553">11595 11219 5,'0'-7'160,"0"1"-7,3-4-14,-2 3 1,1 0 3,-1 1-8,2 1 3,-3 2-3,1-2-14,-1 0-10,0 5-10,0 0-11,0 0-4,0 0-5,0 0-1,-8 22-3,2-5-4,-3 8-3,0 1-4,-1 3-5,0 0-5,-1 2 1,1-1-3,2-4-5,-1 0 0,-2 6-2,7-9-8,-2 3-1,3-8-6,-1 0-2,0-2 7,1 0-10,1-3-5,-3-4-1,4 4 2,-1-7-5,-2 3-9,4-3-17,-2-2-23,2 1-16,0-2-30,0-3-39,0 0-36,0 0-27,0 0-182,0 0-391,0 0 174</inkml:trace>
  <inkml:trace contextRef="#ctx0" brushRef="#br0" timeOffset="6161.2346">11729 11039 70,'-3'-27'181,"0"1"-2,2 0-12,-6 6 1,0-3-12,-5-1-13,1 8-5,-8-4-16,-1 2-7,-9 7-9,-1 2-11,-6 1-7,-16 2-3,-7 8-9,-1 6-7,-3 1-4,-24 15-5,25-4-4,-22 12 0,24-4-4,-21 13-2,30-5-4,-1 2-5,-16 15 0,24-10-4,3-2-4,2 2-3,2 3-1,5 0-3,4 3 0,10 5 0,1 2 0,7-1-1,3-3-5,6 2 0,9-4 3,4 1 3,8-5-5,1-2 1,8-2 1,3-3-1,6-4-1,0-2-2,6-5 4,-2-2-2,5-2-1,7-4 0,-5-3 3,7-4-5,-2-2 1,3-3 0,1-4-2,2-4-6,1-1 5,-4-4-1,2-1-2,2-3 2,-2-4-2,-8-1-3,4 0-2,-5-6-1,0 1 4,-7-2-3,-10 0 0,10-8-2,-13 5-2,8-9 2,0-4-2,-16 8 1,5-11-4,-2-4 2,-4-3 2,0-1-2,-7 1-2,2-3 4,-3 3 2,-3-3-5,-4 4-1,-3 10 3,2-12 3,-6 12-6,-3-1-2,-1 3 0,-6 0 0,2 2 1,-1 0-5,-8 5-7,1 0-8,-5 5-13,2 3-9,-2 3-2,-2 3-18,-2 0-16,0 5-19,-3 2-9,-2 3-17,4 3-38,-1 0-2,1 3-20,0 3-5,6 1-139,-6 0-354,7 2 157</inkml:trace>
  <inkml:trace contextRef="#ctx0" brushRef="#br0" timeOffset="6909.2129">10813 12048 130,'4'-5'151,"2"1"-10,-4 0-6,-1 3-10,-1 1-19,0 0 3,0 0-2,0 0-4,-14 17 4,-6 0-7,-4 5-4,-4 2-6,-13 10-2,-5 4-7,-6-1-8,1 0 0,-26 15-5,24-17-9,-23 11 2,22-14-3,1-2-3,0 2 1,-26 8-1,27-13-2,0 0-2,-4 0 19,3-1 0,3 1-6,-1-3-3,2 0-7,4-1-4,12-7-8,1 2 3,2-2-13,2-1 0,4-2-5,4-2-3,7-4-4,0-1-12,3 0-21,5-2-30,-1-1-19,0 0-19,5-3-18,1 0-24,0 0-30,0 0-28,0 0-25,-2-11-123,4 5-355,-1-1 158</inkml:trace>
  <inkml:trace contextRef="#ctx0" brushRef="#br0" timeOffset="7459.3162">8636 12779 129,'4'-11'160,"-1"2"-2,1 1-3,-2 3-3,2 0-22,-4 1-11,0 4-10,0 0-8,0 0-5,0 0-11,-10 12-3,1-3-12,-1 5-1,-3-2-6,0 2-5,2-1-8,-2 1-1,-1-1-4,2 1-5,2-2-6,0-5-3,1 3-3,1-4-5,4 0 3,0-3-4,-1 1 0,3-1-3,2-3-2,-1 2-1,1-2 1,0 0-2,19-2-4,-7-2 3,8 3-5,0-1 0,1 0 1,1 2-5,-1 2 4,9-2-1,-1 2-4,-9 0 9,2 1-7,-2 2-2,-2-2-2,0-1 1,-6 0 0,-2-1 3,-1 0-2,-2-1 4,-1 0 5,-6 0 1,10-2-1,-7-1 2,-2-1-2,2 0 1,-1-1 3,-2-1 2,0-1 6,0 0 3,0 0-1,-5 0 9,5 1 4,-1 0 0,1 1 6,-1 1-2,-1 0-1,2 4-10,-4-3-3,4 3 2,0 0-6,0 0-2,-12 13-4,9-4-4,-1 1 1,-1 7-2,1 0 2,-2 2-5,-2 5-9,3 1-14,0-8-18,-2 9-29,1-7-30,2-1-27,3 3-27,-3-2-22,1-1-32,2-1-173,-3-5-398,4-2 177</inkml:trace>
  <inkml:trace contextRef="#ctx0" brushRef="#br0" timeOffset="7939.3282">9070 12932 45,'3'-7'183,"2"0"-14,0 1-7,1-2-18,-1 0-5,1-2-6,1 3-3,0-5-5,1 4-3,0-3-3,-2 1-3,0-2-1,1-1-4,-2-4-4,-1 1-9,-3-2-5,0 2-8,-1-1-3,-1-1 2,-2 0 0,1 2-5,0 4-5,-4 2-7,0-1-2,-3 4-6,-1 3-7,-1 0-4,-1 4-4,-4 4-3,0 2-8,1 3-4,-1 2-3,3 2 1,2 1-4,5 0-3,-1 3-3,7 3-4,0 1 3,4 5-5,-1-9 0,11 8-4,1-3 1,0 0 4,2 1-8,3-3 4,4 1-2,-6-1 3,0-3-3,-2-3-3,-2 7 2,0-7 0,-4-2 2,-4 0-3,-3-3-2,-1 1 5,-2 2-1,-1-7-1,-4-1 4,-4 3-1,1-5-4,-4 1 4,-1-3-6,-4-2 7,-1-1-7,2-4-1,-2-1 1,4-3-2,0-3 2,1-1 3,3-1-9,5 1 3,1-2-4,-1 0-9,5 0-5,1 0-16,3 2-18,1-2-24,4 5-17,-1-2-19,6-1-11,1 1-19,-2 1-13,11-3-4,-1 3-9,1-2-1,-2-1-2,5 2 8,-3-1 6,-1-1-97,-6 4-276,-2-1 124</inkml:trace>
  <inkml:trace contextRef="#ctx0" brushRef="#br0" timeOffset="8391.7923">9354 12627 554,'5'-19'-5,"1"-7"14,-4 3 7,-2-6 13,-1 3 9,-3-1 13,-2-4 5,-6-1 15,2 3 2,-8-1 9,5 0 3,-8 2 3,-1 2 4,-1 0 1,-5 4-5,0 4 4,-2 2-12,-2 2 0,-2 1-2,0 5-4,-6 0 2,1 5-2,-12 3-6,1 3 0,-2 6-2,1 1-1,4 4-1,-2 4 1,4 3-5,-3 2-5,3 3-5,3 7 5,-6 2 0,3 1-3,-1 4-2,5 4-4,0 2-4,5 1 2,4 3-6,3-4-1,-3 4 3,6-1-4,2 1 0,10-1-4,0-2 1,5 6-8,4-1 5,6 0-2,5-2-2,3-4-1,7 1 1,3-2-4,4-3 1,8-3 0,1 0 3,9-4-4,6-1-3,1-6 1,10-3-3,2-3 0,2-5-3,2-4 3,3-4-2,-1-4 0,24-1 0,-30-8-5,0-4 3,2 1-3,0-5-4,-7-5 5,-3-2-5,-5-4 3,-2 0 0,-13 0-3,4-9 0,-11 4 11,6-11-10,-4-1-5,-4-2 1,-5-5 3,1 0-6,-9-5 3,2-2 2,-7 0-2,0-1-3,-5-3-2,0 1 1,-6-2 2,-7-23 0,5 33-3,-4 0 2,2 15 7,0-1-3,-1 4-7,-6-1-8,2 9-7,-3-2-13,-1 7-9,-4 1-12,10 7-12,-3 0-9,0 4-17,3 1-18,3 0-32,5 4-30,-3 0-26,8 1-15,0 0-15,-7 4-152,7-4-408,0 0 180</inkml:trace>
  <inkml:trace contextRef="#ctx0" brushRef="#br0" timeOffset="8992.7554">11602 12100 104,'0'0'143,"0"0"-15,0 0-16,0 0-8,13 10-7,-4-3 0,3 5-3,3 10-10,3 2 4,4-1-5,13 14 0,-3 4 1,2-2-8,0 0-1,2 4 0,1-2-6,1-3-4,-1 4-13,0 1 8,-2-5-6,-2 0 1,4-3-2,-12-9-3,1 2 3,-1-6-5,-2-2-3,-2 1 1,-3-1-3,-4-7-7,-4-1 3,0-3-7,0-2 0,-4-1-2,-2-3 1,4 2-3,-6-2 7,2 1 0,-2 1 0,0-2-4,-2-3-6,0 0-16,3 0-23,-3 0-39,0 0-26,0 0-37,0 0-36,0 0-50,0 0-132,-3-12-361,3 12 159</inkml:trace>
  <inkml:trace contextRef="#ctx0" brushRef="#br0" timeOffset="9609.0857">12647 12961 146,'2'-10'168,"-1"-2"-7,2 5-9,-1 0-13,1 2-18,-1 1-9,-2 4-15,0 0 0,0 0-6,0 0 3,-10 18-8,4-2-7,-2-2-4,-1 5-9,-3 4-3,0 0-6,-4-2-3,3 1-2,2-7-6,2 3-1,-3-2-2,6-7-4,-1 1-5,-3-2-3,5 1-10,3-4 6,-3-1 0,2 1 3,2-2 0,1-3 3,0 0-6,0 0 0,11 2-2,-4-2-6,6 0-1,1 0-2,2 0 0,6 0-1,5 2-4,0-1 3,-7 2-4,0-2 1,4 3-2,-4-1 1,1 0-4,-2 0 4,0-3-3,-6 0-6,-2 2 5,1-4-1,-2 2 4,-4-3-1,3-1-2,-4-2-1,0-1 4,-1 0 5,-2-1-3,1-3 4,-1 1 2,-2 0 2,0-2 5,-3 4-1,1-1 3,0 2-2,1 0 5,-2 3-5,0 1 0,2-2-1,-2 2-4,3 3 1,0 0-4,-12 7-1,7-2-4,-3 4 0,2 2 0,-2 6 1,-1 0-4,3 1 1,-4 5 1,4 2 0,-3-7-2,5 2-1,-3 4-6,1-5 2,0 1 4,0-1-6,3 0-13,-1-1-20,0-1-30,0-1-30,-2-1-33,4-3-33,0-3-28,1 0-22,1-3-158,0 0-396,3-1 176</inkml:trace>
  <inkml:trace contextRef="#ctx0" brushRef="#br0" timeOffset="10057.5137">13141 13083 185,'6'-18'185,"-2"-9"-14,0 6-3,-4 2-5,0 1-8,-3-2-6,0 3-1,-7 1-8,4 2-12,-2 2-10,-1 7-11,-2-2-11,-2 5-9,-5 1-9,1 3-8,-3 6-7,-6 4-6,4 2-5,4-2-6,2 3-2,0 2-8,3 0-6,7 0-1,-3 2 3,5-4-6,4 1 2,0 2 1,1-4-3,5 0 6,1-2-5,2-2-3,2-2 0,3 0 1,2 0-7,-4-7 1,8 1 0,-2-3-4,-1-5-2,4 0-1,-3-4 0,1 4 1,-2-6-2,6-8-3,-4 2 2,-3-2-3,0 0 3,-2-1-3,0-2-3,-7 9 7,1 2 9,-3 3 5,0-1 1,-1 5-1,-1-2-5,-1 4 0,-2 3-1,0 0-2,0 0 0,-9 27-1,0-5 2,0 7 1,-1 3 0,-1 2-2,0 13-1,0-15 1,-6 13 16,6-10-1,1-1-2,2 1-4,0-1-5,0-2 1,-3-3-4,3 3 2,1-2-9,-3-5 2,3 0-1,1-5-12,1-4-22,-1 2-27,0-5-26,2-1-29,-2-2-27,3 0-36,1-3-28,1-2-15,-3-1-25,2-2-153,2-2-421,0 0 186</inkml:trace>
  <inkml:trace contextRef="#ctx0" brushRef="#br0" timeOffset="10528.3149">13325 12864 10,'-3'-34'178,"-3"0"-12,-2 0-7,-9-12-14,2 15-4,-3 0-6,-10-10-6,1 14-10,-8-6-9,-4 3-6,-2 5-3,4 8-7,-13 0-8,-2 8 2,-6 7-14,-3 4 1,-3 11 0,-2 4 1,-21 17 1,8 8-4,25-7-5,-23 13-2,28-8 0,2 5-4,3-2 1,3 6-5,4-5-4,4 7-2,4 1 0,8-1 1,7 2-5,3 3 0,6-1 2,5 4-4,5 1-1,9 21-3,-1-26-2,5-2-1,6 3-5,0-3-3,1-2 0,6-1 1,1 1-7,6-4 13,2-2-16,-1-6-1,2-5 1,1-1 1,3-6-2,1-3 0,-12-12-4,17 1 8,-13-4-2,17-5-4,-5-3 1,3-2 3,1-12-1,2-1-2,-2-4-3,-2-6 0,-1 0 1,1-3-2,-2-5-4,1-6 0,-6-6-3,-3 3 5,1-5 2,-3 0-6,-7-5-3,15-20 3,-19 17-10,-3-2 11,6-21-3,-13 23-1,-6-1 1,-3 0-5,0 1 4,-6 1-4,-1-2-1,-6 6 0,0 0 0,-2 14-10,-5 1-7,-1 1-16,0 0-14,-3 1-13,-2 3-13,-2 0-14,-1 1-16,2 3-22,3 1-28,1 2-26,0-2-33,9 3-34,1-2-182,3-3-460,7 1 205</inkml:trace>
  <inkml:trace contextRef="#ctx0" brushRef="#br0" timeOffset="11168.3594">14466 10108 11,'-2'-17'127,"0"2"-4,1 1-7,1 4-4,-4 1 1,2-3 0,0 7-9,2-3-9,-1 4-4,-3 0-12,4-2-3,0 6-9,-3-10 1,3 10-15,-1-5-4,1 5-2,0 0-7,0 0-4,0 0-3,0 0-1,8 16 1,-3-6-1,5 6 0,6 6-2,5 2 2,2 2 0,13 9-1,2 3-2,6 0-1,0 4-2,-2-4-4,5 4 2,2 0-5,17 17 2,-21-18 1,-4-1-3,2 2-3,-4 0 2,2 1 4,-8-6 4,4-1-7,-11-8 2,-1-1 1,-4 1-3,-2-5 5,0 2-7,-3-3-6,-5-6 3,-3-2 1,3 2-4,-4-9-3,-4 3-2,-1-4 0,3 0 1,-3-1 5,1-1 3,0-2 5,0 1 2,-3 2-1,0-5 0,4 4 0,-1-1-5,-3-3 0,0 0-4,2 3-5,-2-3-14,0 4-14,0-4-29,-2 6-30,2-6-57,-3 4-57,1-1-139,0 1-359,4 1 159</inkml:trace>
  <inkml:trace contextRef="#ctx0" brushRef="#br0" timeOffset="11666.3972">15466 11364 90,'0'0'184,"0"0"-8,11 0-7,-4-3-6,0 1-5,3-2-7,4 0-2,-3 0-2,1-3-3,1 2-4,-1-6-12,-4 1-3,7-1-8,-2-3-11,-3-2-3,-1 0-1,-1 1-8,-3-4-8,0 2-5,-4-9-3,-1 7-6,-4 1-5,-2 0-3,-1 0-5,0 4-8,-5 0-6,-1 2-6,-4 3-3,6 1-3,-7 2-1,1 6-7,-1 2-4,0 2 1,2 6-3,3 1 1,-1 3-4,2 3-4,2 6 0,3 3-1,4-1 0,3 3-2,3-1 2,0 2-5,7 0 2,2 0-2,2-3 0,-1 3-3,1-2 2,-1 3 2,-2-4-4,1-2 4,-6-7-3,0 0-2,0-1 1,-3-4-1,-3-3 4,0 0 0,-3-1-1,-3 0 0,-4-2 6,-1-2-4,-2-1-1,-5-2-1,-1-1-1,-3-4 5,1-1-7,2-1 5,0-2-4,3-1 3,2-6 0,5 1 3,-1-4-4,5 0 0,5 0-4,1-1-4,1-1-6,8-3-9,-3 6-8,4 0-6,3 0-20,-4 2-14,8 4-21,-6 0-23,6 1-19,-3 1-14,3 6-19,-1-5-20,2 5-18,-1 0-20,0 3-132,0-3-381,1 1 169</inkml:trace>
  <inkml:trace contextRef="#ctx0" brushRef="#br0" timeOffset="12141.635">15952 11255 36,'5'-7'175,"0"2"-5,8-2-6,-2 0-6,-2-1 0,5-4-1,0 0-3,2 0-3,3-5-5,-2-3-2,-5-2-4,4 1-5,-2 0-3,-5 4 0,-3 0-1,-1 0-10,-2 3-7,0-2-11,-3 3-2,0 2-12,-3 1-7,-1-2-8,-4 5-7,-2 0-6,0 0-6,-2 5-6,-1 1-10,2 2-4,-8 3-2,3 4-1,2 1-7,3 5 0,-1 3-4,4 0 4,2 7-7,2 0-4,2-4 0,4 6-1,5-1-1,4 4-2,2-2 0,7-1 4,2 0-7,5 1 5,4 8-9,-6-12 6,-4 3-4,2-3 1,-5-3-3,-4-3 3,-5-3-2,-2-3 0,-3-1-1,0 1 2,-3-2 10,-4-4 12,-3 2-5,-3-3-1,-4-2-3,-6-2 1,-10-3-1,-5-3-3,0-1 0,-3 0 1,5-4-1,2-2-2,-1 3 0,6-2-5,3-1 1,5 2 3,4-1-6,3 4 3,1-2-4,5 1 0,2-1-2,1 1-11,3-3-18,2 4-16,2-5-26,8 4-26,1-3-34,1 3-35,8-3-21,2 0-31,3 2-24,3-2-14,1 0-159,2 2-446,-2-2 198</inkml:trace>
  <inkml:trace contextRef="#ctx0" brushRef="#br0" timeOffset="12735.2647">16504 10683 107,'-16'-23'145,"-3"-1"-1,0 6-11,-3 0-2,-4 3 0,-2 2-8,-2 3-7,-3-1-9,-4 4-3,-14-2-2,-2 5 2,1-1-15,-1 3-2,1 4-7,-1 0-1,3 1-5,0 6-4,-2 1-3,1 4 0,-2 0 1,-1 4-9,3 3 3,0 6-8,3 3 1,-4 2-1,5 1-5,0 4-1,1 4 4,4-1 0,1 3-3,2 3 2,5 2 1,2-2 4,2-1-8,4 1 1,3-4-3,5-9 5,4-1-4,0 15-4,-2-3 2,6 2 0,1-2 0,5 8 2,1-6 0,3-10 2,3 12 0,3-13-3,1 1 3,9 10-1,-3-3 2,4-10-4,5 10-2,-3-13 0,2-1-1,11 7-1,-10-8-2,5-5-2,1-1 0,0 0 5,6-2-6,0-2 1,14 2 2,0-2-5,2-7-4,-12-3 2,17 0 7,1-2-4,0-4-8,-2-2 8,3-2-15,-4-4-3,-1-1 1,0-2 1,0-2-2,0 0-6,-2-3 2,-2 0 2,-13 1-5,0-1 2,0-1 3,-4 1 3,1-5-3,1-1 1,1-2 7,-7-1-6,13-5 7,-10 4 1,6-8-4,-2-1 1,-6 6-4,7-10 1,-1-1-2,-2 2 3,-1-4-6,-2 0-6,-1-3-1,-6 2 2,0-2-1,-9 10 1,-3 0 0,0-13 1,-9 14-10,-3-6 4,-2 1-3,-10-9-7,0 4 6,-4-3-22,-8 4 1,-2 2-13,-4 5 10,-6-2-17,-2 2-25,-3 2-11,-3 2-10,-5 2-16,2 3-17,1-2-15,-1 7-27,-1 3-20,0 3-31,16 4-27,-3 1-22,1 3-26,-3 1-185,5 2-511,-5 1 226</inkml:trace>
  <inkml:trace contextRef="#ctx0" brushRef="#br0" timeOffset="17915.3378">10449 9116 97,'-12'-1'107,"1"0"-13,2-2 2,3 6-11,1-3-15,5 0-6,0 0 0,-5 2-13,5-2 6,0 0-15,16 4 4,-4 0-12,7 0 13,2-1-6,8-3 11,6 4-4,2-1-9,0 1 9,16-3-6,2 4 3,5-4-1,4 2-9,28 0 13,1-1-2,-1-2-11,0 3 9,0 6-11,0-4 3,0-3-5,-1 5-1,-1 1-6,2-2 3,1 3-4,-1-1 0,3-1-3,-1-1-7,-1-2 5,-3 5-1,-24-5-1,28 1-3,-4 2 1,4-2 1,-1-2-1,-28-2 2,33 0-4,-3 2 3,-4-3-6,-26-1 5,24 1 0,-22-3-6,24 4 3,-27-1 2,28 0 1,-32 0-6,8-2 2,24-1-10,-28 3 8,2-1-3,0-2 2,-3-1-2,-1 3-1,-3-4 1,-1 2-5,0 2 3,-4 2 2,-3-1-2,-11-1-2,1 1-1,8-4 5,-8 4 1,10-4-1,-12 4-3,14-3-1,-3 2 3,-10-2 1,11-2-3,-10 2 6,9 1 2,-12-1-5,0 2 5,2-3-3,-2 3 3,1 1 4,0 0-3,12-1-1,-14-1-3,1 2-6,-3 0 8,-5 0-1,0-2-2,-1 1 1,-8 2-3,1-1 2,-5 2-5,2-2 10,-6 0-5,-1 0 2,-2-2 2,-1 2 5,-2-1 10,0-3 2,-4 3-3,1-1 0,-2-1 1,2 1-3,-4-5-2,0 3-5,-2-2 0,0 4-2,-4-4 0,0 0-2,-5-1-2,0-2 0,1 1-3,-8-2 2,4 0-4,-3 1 1,0 1-7,-2 1 5,2 0 1,-2 0-3,8 2 2,0 1 0,0 0-6,2 2 9,3-1-9,1 3 7,5 0-8,-7-1 2,7 1 4,0 0-2,0 0 0,0 0-4,18 9 4,-6-1-4,3-2 6,3 9-2,6 2 0,-2 0 0,-3 0 1,2 0 0,-7-3-4,-5 1 2,5 1 4,-7 1-3,-1 0 4,-3-1-3,-3-5-3,0 1 7,-5 0 0,-2 3-4,-2-1-2,-4 0 4,0-2-16,0-2-23,-1 2-29,-2-3-24,0 3-35,1-4-47,-3 2-178,4-5-378,3 0 168</inkml:trace>
  <inkml:trace contextRef="#ctx0" brushRef="#br0" timeOffset="19571.6756">17608 8981 110,'1'-13'221,"-1"2"-11,1 1-23,-2 3-14,1 2-19,-1 5-17,1 0-14,-12 7-5,3 8-11,-10 9-7,-1 2-1,-9 14-12,-5 6-6,4-2-1,-7 3-8,3-1-11,1 0 2,0-3-11,3-3-7,-2-2-4,11-12-1,0-2-4,3-2-1,3-8-7,1-1 1,2-1 4,2-5 5,4 1 6,0-3 4,0-2 8,2-2-5,0-1-5,4 0-3,-6-4-11,6-2 10,0-6-13,4 2-4,0-6-3,4 1-1,-1 1-2,2-1-4,1 3 3,-1 3-6,-1 0 2,0 2-2,3 3-2,-4 2-1,2 2-1,-1 2-1,3 1 0,-1 4-2,1-1 2,0 5-1,2 3-1,1 0 6,0-2-2,0 1-5,-1 2-2,-1 0-2,2-3 3,-2-1-12,2 4-14,-4-6-16,4 0-22,-4-2-27,2-3-13,2 2-23,-2-2-12,1-3-1,-1 0-8,2-1-3,-2-1-1,0-4 16,0 1 9,-1-2 4,-2-5 14,0 2 9,0 0 23,-3-7 9,3 0 17,0 1 18,-1-4 22,0 4 14,-2 1 22,-1 3 19,-1 2 14,0 2 16,-3 1-5,-1 2-6,3 0-5,-2 0-9,-1 4 1,4-4-6,-4 4-6,0 0-6,0 0-2,0 0-6,5 10-2,-1-8 0,-2 2-2,1-1 5,-1 0 7,4 2 8,-3-5 2,3 2 3,2-2 6,1 0 0,1-2 4,1-3-1,3 2 0,-4-4 3,2 1 4,1-2 2,-2-2-3,-1 1 4,-3-1-4,0 0 5,2-2-7,-4 2 2,0-1-2,-2 3-5,-3-2-2,0 2-8,-3 2-3,-2 1-6,1 2-5,-2 1-2,-7 4 1,0 1-6,-2 4-5,-2 2 2,0 4-7,0 1-3,2-1 3,0 11-2,3-5 0,4-1-7,2-2 2,-2 3-2,4-2 2,4 1-5,0-2 2,4 1-7,1-7-3,3 2-4,1-3 3,-1-1-1,7 1 1,2-4 0,2-2 0,2-1-3,1-3 4,6-3-3,0 0 5,-6-1-2,4-5 4,-8-1-3,6-2-2,-1-1 1,-5 2 1,2-6 6,-2-1 3,1 1 6,-5 4 9,-2 1 6,-1 0 19,-7 4-12,5-1 4,-8 7-1,6-4-9,-5 3 2,3 1-3,-2 1-2,-3 2-3,0 0-3,0 0-3,1 14-2,-5-2 1,4-3-2,0 8 4,-1-2-6,1-1-2,0 0 0,1 1 2,-1-1-7,0-3 6,0 1-3,0-3-6,0 2 12,0-6-8,0 2 0,0-2-2,0-1-3,0 1 8,0-1-4,0-4 5,3 4-2,-3-4 4,0 0 1,0 0-13,11-9 25,-4 2-20,-2-2 2,5 0-2,0-7 3,3 0-3,2-4-1,-3 6-3,5-1 3,-5 1-3,4 2 4,-5 0-1,1 4-2,-2 3-5,0-1 5,0 3 0,2 0 10,-2 3-11,0 3-4,3-1 1,-3 1 4,2 1 3,-2 1 5,-1 2-7,4-2-1,-3-1-2,1 1 1,0 1 4,0-4-7,3 1 6,-1-1 0,2-2-2,3-1 17,1 0-20,-2-4 0,2-1 1,-2 0 1,1-2 4,-2-1 2,-2-1-2,-2-1 9,-2 0-12,0 0 4,0-1-8,-2-1 3,-3 3 7,-1-2 5,1 3 1,0-2 2,-5 2-2,2 4-2,-2 1-3,-2 0 3,2 4 9,-10-1-15,10 1 1,-15 7 4,3 3-6,0 1 3,-4 2-4,0 6 1,-1 3-2,5 2 1,3-6 1,-1 5-4,5-6-1,1 2 3,3-1-2,1-7-10,1 6 8,2-4 16,4 2-16,4-4-1,3 0-1,4-5-4,1 1 0,12-3-1,1-4-4,3 0 1,1-4 2,1 0-2,-4-4-2,-1-4 7,-2 3 0,-1-5 6,-5-2-4,2-2-1,-7 0 1,3-4 5,-4-2 13,-3-2-19,-1-3 4,-1-2-3,-3 3 1,0 1 0,-5-1 2,-1 1-4,-1 11 12,-1 5-2,-2-2-1,0 4-6,0 3 3,0 3-3,0 3 3,0 0 1,-19 15 2,4 4-1,0 0 2,-1 6-6,1-1 0,1 0 4,-1 0-5,3 5 3,3-5 5,-4 3 0,8-4-2,0-2 1,1-4-4,0 2 6,4-2-4,0-2-4,4-4 3,-1 4-6,1-5-2,1 2-9,1-3-25,3-1-21,4 0-14,0-2-22,1-1-17,5-1-22,-1-1-12,3 0-28,8-6-20,1 1-6,-2-1-18,4-4 6,-1 1-13,-3-5-135,1-3-395,1-1 175</inkml:trace>
  <inkml:trace contextRef="#ctx0" brushRef="#br0" timeOffset="19888.7979">19474 9378 27,'10'-13'127,"1"2"0,-6 0 17,0 4 11,-1-2 5,0 6 1,-4-2-19,3 1-16,-3 1-6,0 3-13,0 0-14,0 0-4,-8 9-13,2-4-2,0 5-5,1-2-5,0 4-8,2 0 2,1 0-9,-3 5 0,5-3-2,0 3 1,3-5-1,2 5 2,2-5 6,2 2 1,2-1 2,3-1 1,2-3 2,3 0 1,-3-3 0,4 0-2,4-4 1,-2 1-2,5-3 3,-5-3 2,-2 0 1,-2-4 0,3-1 0,-4-3 1,-4 0-2,5-5 1,-8 1-5,-1-4-9,0 1 2,-4 0-6,-2-2 1,-3 3-4,-3-1-4,-2 0-8,-2 1-5,-2 1-2,-3 2-5,-2 2 0,0 1-2,-9 4 0,10 2-6,-7-1-7,1 6-11,1 1-12,-3 4-5,2 0-22,1 4-17,0 1-25,-2 6-32,3-1-36,7 2-35,-3-1-48,6 2-53,0-1-153,-2 3-480,4-2 213</inkml:trace>
  <inkml:trace contextRef="#ctx0" brushRef="#br0" timeOffset="21445.2755">9521 11444 46,'-21'0'101,"1"2"2,0-4-7,-1 1-3,7 1-6,-4 1 3,4-1-9,0 0-8,2 2-2,2-2-4,-1 1-4,4-1-7,1 0-3,-1 0 1,7 0-10,-12 0 0,12 0-8,-7 0 6,7 0-10,-4 4 2,4-4 2,-2 3-8,2-3 6,0 0 2,9 3-8,-3 0 10,5-1 0,2 1-1,6 1-2,2-1 3,8-2 0,2 4 0,5-5-4,3 0-2,14 2 4,2-2 0,0 0 0,4-5-7,-1 4 5,4-1 0,2-1-5,26 2 4,-25-2-2,26-6-3,-23 8 3,28-3-3,-30 0 0,26 0-1,-2-3-2,-27 6-6,29-4 2,-26 1-1,27 0-7,-29 1 4,32 2 1,-35 1-6,31-3 1,-27 2-1,2-1 0,-2 0-1,27 0-1,-30 2 1,-2-1 1,3-1-3,1 2-1,-3-3 0,3 3 0,0 0 1,-3-1-1,1-2 1,-4 2-1,1 1-1,-1 0-3,-1-4 1,-4 3 3,4-2-3,-6 0-2,3 2-1,-15 0 1,14-2 0,-15 2 0,1 0-1,-1 1 0,3-3 0,-2 3 2,1 0-3,0 0-2,-1 0 3,1 0 5,0 3-8,0-3 0,-1-3 3,-2 3 2,-1 0-4,4 0 1,-2-1-1,0-1 2,3 2-2,-3 0 3,13-1-1,-10 1 0,-3 0-2,3 0 1,12-1 1,-16 1-1,15 1-1,-15 2 0,0-3 3,3 1-3,-3-1 0,15 3-2,-19-3 4,3 1-1,0-1 0,-1 1-1,2 1-2,-2-2 2,0 0 0,0 0 0,-1-2 0,-1 0-3,2 2 3,2 0 3,-2 0-3,5-3-2,-3 0 8,4 1-2,10-2-6,-13 4 3,2 0 2,12-3-4,-13 3 3,13 0-2,0-3 3,-16 2-3,4 0 2,-3 2-2,2-1-2,12 0 3,-13 1-2,-1-1 0,1 0 1,1 1 0,0 1 1,2-2-5,-4 0 3,3 3 4,11-2-4,-14 0 1,3-1 3,12 2 0,-11-1-5,-3 0-1,12 1 5,5-4-2,-4 2-3,-11 0 5,0-1-1,12 0-1,1-1 2,-17 0-4,5 3 3,12-2-5,-2-2 6,1 0-1,-14 1 1,-1 0-4,2-1 4,2 3-2,-3-3-2,-2 2 2,0-2-1,-1 3-4,1 0 5,-2-1 0,-2-1 0,0-1 2,-1 1-2,1 0 3,0 1-5,1 1 1,1-4 3,-4 2 0,-2 0 0,4-2-3,-1 5-2,1-3 7,-1 0-6,-1 0 2,1 1 2,1 1 1,1 0 4,-4-3-5,1 2-2,-3 0 0,5 1 0,-11 0 3,2-2 0,5 2 1,-7-1-1,-2 1 4,1 0-4,-4-2-1,2 2-1,-4 0-1,0 0-1,-3-1 5,-2 0-1,0 1-2,-3 0-3,-2 0-8,-4 0-25,8 0-30,-8 0-35,0 0-26,1-5-31,-1 5-32,0 0-153,-6-6-370,-1 3 164</inkml:trace>
  <inkml:trace contextRef="#ctx0" brushRef="#br0" timeOffset="22735.6324">18536 11098 219,'6'-18'242,"4"2"-5,-6 3-6,0 2-12,-1 1-18,0 5-19,0 1-17,-3 0-20,0 4-14,0 0-14,-16 18-8,-1 5-12,-4 2-8,-1 4 1,-10 10-18,-1 0-6,-3 0-5,2 0-7,3-2-5,-4-2-5,10-11-6,-3 5 1,5-3-4,-4-1-6,2-4-3,0 0-1,5-4 1,5-3-2,-2-5-2,6-2 2,0-2-3,1 0 3,4-2-3,-2-1-5,3 0 5,5-2 0,-10-4 0,7 0-7,3-3-1,3-3 1,-2-1 1,5 2-6,2 0 4,0-1-8,1 2 1,1 2 0,-2 2-3,3-2 0,0 5 2,0 0 0,0 6-1,0-2 1,-1 3 0,4 3-1,-1 1-2,-1 2 1,0 3 1,1-2-1,-1 0-2,1 1 2,0-2-3,-2-3 4,-3 0-3,1-1 1,1-1 1,-1-1-5,-1 1-3,-2-4-6,2-1-2,1-2-8,-1-1-7,2-3-11,0-1-2,0-3-3,3 1 4,0-5 1,-2 6 5,1-7 2,-1 1 5,3-3 0,-1 1 3,2 2 3,-3-1 1,1-1 6,-2 1-1,2 4 1,-4-1 5,0 2 2,0 1-2,0 3 3,0-3 0,-3 1 5,1 2 1,-1 4 1,3-1-3,-4-2 6,0 2-2,3 0 0,-2 1 2,-6 0 0,10 1 2,-5-1 5,-5 0-1,10 1 4,-10-1 9,12 2 3,-7-1 1,4-1 3,-4-1-2,8-2 3,-3 1-3,2-2 0,-1-1 3,0 0-3,-1 0-3,0-2 4,-2 0 5,1-1-4,-3 1 2,-1-3-2,-1 2 4,-2-1 11,0 2-10,-2 1-7,-3 0-3,1-1-3,-2 3-2,-4 3 0,-2 1-2,-3 2-5,-5 3 0,-1 3 1,1 0-5,3 3 0,-4 6-4,4-6-2,4 5 6,1-3 10,2 3-14,1 1-1,3 1-3,3-1 3,1-2-1,2-2-6,2-1 4,4-3-1,0 2-5,2-5-4,4 2 11,6-4-3,-1-1 3,0-3 8,3 0-10,5-4 0,1 0-2,-1-4 10,1-1-13,-4-5 10,3 1 3,-3-3 4,-2 0 2,-1 2 8,-5 1 1,-2-3 14,-1 2 8,0 5 10,-4-1-11,-4 3 29,2 0-23,-3 2 2,0 0-8,1 3-2,-5 2-3,0 0-11,0 0 1,5 8 1,-5 0 10,0 4-23,0 0-1,2 7 0,1 5 1,-1 4-4,0-3 0,0-7 3,1 1-6,1 0-6,0-2 3,2-2 17,-6-3-21,4 0 0,-2-1 1,1-5 0,-3 2 0,4-5 3,-2 2-1,-2-5-1,7-1-1,-7 1 1,13-4 3,-7-4-7,3 2-8,1-5 21,1-3-19,-1-2 10,3-2-2,0-5 6,0 0-2,0-1-2,0 3-5,-3 6 6,-3 9-8,-1-5-1,-1 7 1,-2-2-4,4-1 2,-4 6 1,1-2-9,-4 3 11,9 3 8,-3 0-13,-1-1 7,0 3 0,3 2-7,-3-3 12,0 4-9,4-3 6,-4-3 3,4 5-6,0-3 1,1 0 1,2-3 5,2 1-3,2-2-2,4-2-3,-3 1 0,5-1 4,-4-1-6,2-4 20,-3 1-15,-1-5 2,2 3 3,-6-2-6,1 2 2,-5 0 2,1 0-1,-2-1-7,-3 5 5,1-4 3,-1 3-4,-1 1-1,-2 0 6,-1 4 3,-1-4-7,1 4 2,0 0-2,-17 7 3,7 1-4,-2-2-1,3 2 4,-5 4 3,4-2-10,1 5 2,0-1 1,0 2 8,5-2-25,-1 3-5,2-1-12,1-5-5,4 0-12,1-1-7,-3-1-9,5-2-19,-1 0-13,5 0-19,0-1-16,0-2-16,5-2-30,8-1-20,0-1-13,3-2-14,2-1-18,3-5 3,-2 1-11,-2-3-133,3 0-418,-3-7 185</inkml:trace>
  <inkml:trace contextRef="#ctx0" brushRef="#br0" timeOffset="23093.3854">19887 11431 402,'19'-21'62,"-4"-3"21,0 2 9,0-1 4,-3 0 18,-3-3 15,2 3-1,-3 4 11,-3 2 8,0 1-2,0 7-4,-2-2-9,1 6-12,-3-1-14,-1 3-10,0 3-6,0 0-10,-8 13-12,2 0 3,-2 4-6,-1 5-6,-2 2-6,-1 5-2,1-2-4,-1 2-4,2-1-4,4 1-2,1 0 0,2 0-9,-2-5-3,5 1-2,0-8-1,5 0 1,-2 0-6,0-5 1,3-2 3,1 1-6,-1-3 5,7 0-6,-1-4 5,2-1-8,-3-2-6,10-1-12,-3-4-11,1 1-10,-2-4-16,-1-1-14,3-2-3,-5-1-7,3 0-2,-2-1 0,-1-1 6,-1-2 6,1 1 8,-4 1 3,-1-1 11,3 3-5,-6 0 3,1 1 7,-5 4 7,1 3 0,1-4-3,-3 1-1,2 2 14,-3 4-6,2-4 3,-2 4 3,0 0-2,-5-3 3,5 3-1,0 0 1,0 0 4,0 0 2,0 0 1,0 0-13,0 0-2,0 0-10,-10 7-16,7-4-18,3-3-27,-4 4 3,4-4-19,-2 8-14,-2-6-25,0 1-80,3-1-245,-3 5 109</inkml:trace>
  <inkml:trace contextRef="#ctx0" brushRef="#br0" timeOffset="23489.4238">20731 11110 155,'11'-8'258,"-3"-1"-28,-3 4-18,-1 1-22,-2 4-11,-2 0-21,-2 14-9,-4 5-11,-6 4-12,-1 6-6,-1 2-9,-1 0-9,-7 10-10,6-7-2,-1-1-10,-6 12 2,9-11-10,-3 8-8,5-9-6,1-1-2,-2-2-8,2-3-8,1-1 0,2 1-5,-2-4-7,4-5-7,2-1-21,-1-2-29,-1-4-33,2 0-36,0-1-37,0 1-27,1-4-25,1 0-31,-5 2-123,7-3-369,-6 1 164</inkml:trace>
  <inkml:trace contextRef="#ctx0" brushRef="#br0" timeOffset="24789.2764">6259 13239 7,'52'3'63,"2"0"-5,4-3-4,3 1-7,5-1 5,23-4-8,-24 1-1,26-2 2,4 5 5,-5 0-9,5-2-5,-29 0 0,29 1-3,-3 1-4,7-2-2,0 0 14,-2 2-4,-1-3 4,1 1-3,0 2-2,-2-2-3,-2 2-8,0 0 2,-1-2 1,3 3-1,-3 0-1,-3-3-3,8 2-4,-4-4-7,-1 5 5,1-3-6,-28 2 5,28 0-6,4-3 1,-7 3 6,3 0-3,-28 3-8,31-6 7,-6 8 1,-24-2-10,-4-3 2,5 1 1,1 0-2,22 3 2,-27-1 2,3 0-4,1-2 0,-2 3 4,26-3-11,-31-1 8,6 3 0,-2-1 1,1 0-6,27 2-2,-30-3-2,2 0 5,2-2-1,0 2 1,24 1 5,-26 0 3,0 1-1,28-1-9,-32 1-3,2-1 6,3 3-8,-1-3 9,2 2-1,30 0-6,-35-2 2,1 3 4,2 0-4,-3-5 4,6 6-2,-2-2 2,2-4-3,22 4 13,-28-1-15,-1-1 1,1 0 0,1-2 0,3 3 3,1-1-2,0-1 3,-2-1 5,2 1-7,1-1-1,-3 0-3,0 1 8,0 1-9,0-4 5,-6 2 1,0 0-2,-1-1 7,2 2-2,-4-3-4,4 2 4,-5-1-7,1-1 4,0-1 3,-1 1-7,1-3-1,0 0 9,-3 2 0,2-3-4,-2 1 1,2 2 3,-16-2-5,14-2-1,2 2 3,-4 0-5,3-2 6,-2 1-2,-12 2 2,18-3-6,-5 6 6,0-5 4,-1 1 0,2 3-8,-3-3 7,3 3-3,0-3-3,0 2 4,3 2-4,-2-3 2,1 2-1,-4 0 3,2-1-2,1 0 3,-3 2-6,2-2 5,-3 1 2,2 0-3,-13-1 3,0 3 3,2-1 5,-2-1-8,0 0 0,0 0-6,-2-1 2,-2 1 6,-1 2 2,-1-1-2,-2 1-2,-2-1 2,0 0-6,0 2 4,-7-2 1,8 1-1,-9-2-2,0 4 1,1-1-3,-3-1 1,-2 2-9,0 3-15,-2-4-20,2 2-19,-6-3-32,-1 3-24,-3-3-98,1 0-229,-8 0 103</inkml:trace>
  <inkml:trace contextRef="#ctx0" brushRef="#br0" timeOffset="26371.7058">18345 13053 139,'3'-12'212,"-2"2"-12,-1 5-26,0 2-20,0 3-13,0 0-15,-18 13-12,1 9-13,-5 3-6,0 1-6,-4 0-10,-7 11-6,2-1-5,2-10-6,-3 11 4,5-10-13,-10 4-3,8-9-1,-1-1-3,0-2-6,0 2-3,-3-6-4,2-4-4,3 1 3,8-6-2,-1-1 1,6-4-3,4 1 1,2-4 4,-3 1-2,5-3-3,1-2-2,-1-1 1,5-3-7,2 2-1,2 0-1,1-1-2,3 4 4,3-2-9,-1 1 1,5 2-1,-2 4-3,9 4 4,0 4-3,-2-3-1,3 7-3,7 0 3,-1 2-4,-3 0 0,2 1 1,-3-2 0,2 1 0,-2-1-1,4 1-2,-10-5-2,3-2-10,-4 2-13,-1-5-12,0 0-17,0 0-9,-3-3-6,-1-1-5,1-1-16,-2-5 2,4 4 3,-4-3 1,-1-3 8,1 1 12,-1-2 5,-1 0 5,5-4 2,-5 0 13,3-1 14,0-1 8,-1 1 6,0 0 20,1 2 4,-4 1 12,-1 2 9,1 3-3,-3-2-5,2 5-2,-3 2 3,1 0-1,-4 1 0,10 2-1,-3-2-1,-1 5 1,-1 0 3,4 1-5,0-2 0,-4 2 0,4 0 9,0-1-3,1-5 6,-1 4 3,3-2 4,1-2 4,-2 0 6,2-1-9,-3-2 3,2 1 2,0-1-2,-4-3-4,2-2-3,0 3 1,-4-5 3,-4 1-7,2-1 1,-1 1-3,-2 2 0,-2-1-5,-2 2-3,2-1-1,-2 3-5,-1-1 2,-1 4-5,-2 0-4,-3 2-2,-2 4-1,1 1-4,-6 6 2,3 0 1,2 2-3,-3 3-3,6-2 3,-3 2-4,6-1 0,1-2-2,1-1 0,4-1-8,0 0 0,0-1-1,5-2-2,5-2 2,-1 0 3,0-2 0,9 0 2,-1-3-3,1-2 2,1-2 0,1-2-1,-2-2 3,3 1 1,-3-2 10,1-2-6,0-1-2,-2-2 10,4-3 0,-4 5 6,-4 0 8,-3 1 9,-1 4-3,1-2-2,-4 2-3,-1 3 1,1 2-6,-6 0-2,6 5 3,-2 4-8,-2 4 2,2 3-4,-1 1 1,1 1-1,-3 3-5,3-3 3,-2 0 1,2 2-1,1-2 4,-3-6-9,3-1 5,0 0 1,-3-2-3,2-2 7,-4-2-6,3 1 20,-1-1 18,0-2 6,-2-3 15,4 2 4,-4-2-5,0 0-9,13-7 6,-10-2-17,7 0-5,-1 0 1,1-6-3,7-6-6,-3-1-4,0 8-5,4-6 0,0 1-7,-7 0-1,1 7-6,-2 4 3,0 0-5,2 1 8,-3 0-12,-2 4 4,2 2 2,-3 1 5,2 1-16,-1 2 14,3 2-13,-1 0-1,0 3-7,-3-1 4,3-2 2,0 2-1,-1 0 3,1 0 4,1-4-2,3 1 16,-2-1-32,5-3 17,0 1-5,3-2 15,1-6-19,-1 0 3,1 0-1,-3-3 21,2 2-29,-4-1 5,-1-2 0,-2-1-2,-2-2 5,-3 5-6,-1-3 5,-1 0-8,-2 2 5,3 1-2,-5 2-4,-1 1 3,-4 1-3,1 3-2,-4 1 4,-2 4-2,-1 3 2,-7 6 7,1 1-8,-1 8 4,-1 0 0,4 2-4,0-3-3,3 2 2,3 2 8,3-9-11,0-1 6,5 1-10,5-1 4,-1-2 0,1-2-5,4-1-4,2-2-6,2 1-10,0-3-9,7-1-6,-2-3-13,0-2-5,10-5-5,-7 1 0,7-5-5,-3 1 4,-2-4 3,0-2 0,2-1 7,-4-3 4,-3-2 3,4 3 1,-4-4 9,-2 0 5,2 1 6,-8-1 13,0 5 10,-3 1 13,1-2 9,-3 6 14,-1 2 3,0 1 6,-2 4-1,0 0-8,-2 4 0,0 1-4,0 0 3,0 0-1,-8 16-4,3-2 0,-3 1 2,3 1-5,-3 4 2,2-3-5,-2 2 0,3 0 3,-1-1-4,-1 1-1,1-3-3,2 0 5,1 1 1,0-7-3,3 3-2,0-1 0,-2-3 2,4 2-4,-2-4-1,0 0 2,0 0-4,5-2-6,-1 1-13,-1 0-15,1-1-11,3-2-8,0 1-9,3-1-2,0 1-10,2-3-14,0-1-12,0 2-15,-1-4-13,2 4-21,-2-4-20,3-1-29,-4-2-126,4 1-355,-5-1 157</inkml:trace>
  <inkml:trace contextRef="#ctx0" brushRef="#br0" timeOffset="26813.1826">20173 13404 32,'11'-13'224,"0"2"-19,5-1-16,0 4-17,1-2-16,6 4-10,-1 3-11,-3-2-9,9 1-14,-7 5-5,0 4-11,-11 0-7,8 3-5,-10 1-6,2 6-5,-6 1-2,-1 2-2,-6-1-2,-1 2 0,-6 3-5,-3 1 1,-3-3-6,-1 2-6,6-5-3,-2-3-7,-1-1 0,6-4-4,-1 1-3,3-3-1,1 2-2,1-3 6,2 0 10,4-3 8,-1 2-2,4-1-4,7 0-1,-1-2-3,8 0-2,-1-1-1,14 1-7,-4 0-3,2 0-5,-2 1-3,0-3-1,1 2-1,-1-2-2,-9-2-2,2 2-5,-4 2 1,-2-2-1,-1 0-1,-4-2-1,-2 0 3,2 2-6,-2-1 4,-2 1-3,-6 0-3,10-1-2,-10 1-1,8-1-6,-4-1-7,-4 2-7,4-2-20,-4 2-13,0 0-13,4-3-18,-4 3-18,0 0-21,0 0-24,0 0-11,0 0-12,0 0-17,-12-5-7,7 4-16,5 1-128,-17-1-362,11-1 160</inkml:trace>
  <inkml:trace contextRef="#ctx0" brushRef="#br0" timeOffset="39004.7697">13294 9970 4,'-4'1'85,"4"-1"-8,0 0-2,0 0-10,0 0 3,0 0-7,0 0 4,0 0-8,0 0 1,14 4 1,-14-4-10,5 2-1,-5-2 1,0 0 5,9 0-8,-2 0 0,0 0-2,-2 3-3,2-2 8,1 1-2,3 0-1,2 0 1,-2-2 1,8 2-5,4 1 4,5-1-9,4-2-4,-1 3-4,5-3-2,0 3 0,2-2-5,-1 0-6,0-1 0,2 2 0,-2-1-1,-2-2-5,0 1 0,0 1-2,-1-1-4,-4-1-1,0-2-3,-9 2 0,1 0 0,-3 1-6,-6-2 1,3 2 1,-5-3-7,1 6 2,-6-6 4,0 3-2,-6 0 2,9 0-1,-2 0-4,-7 0 0,5-1-14,-3-3-9,-2 4-6,0 0-5,-2-6-13,2 6-17,-5-3-6,-2 0-13,-2-1-21,0 2-63,-2 1-190,-1-1 84</inkml:trace>
  <inkml:trace contextRef="#ctx0" brushRef="#br0" timeOffset="39444.1928">13330 10002 14,'0'0'102,"0"0"5,0 0-7,0 0 0,0 0-6,16 12-7,-7-12-1,3 4-8,1 1-7,6 0-5,4-2-2,-3 1-3,8 4-8,3-3 0,1 2-4,-3-2-3,5-3-6,2 5-5,-1-2-6,0 3 5,-1-4-6,1 1 3,0 0-6,-3-1-5,0-1-3,-1 0 5,0-1-6,-3 3-3,-5-3-2,-3 0 1,-1-1-2,-2-1 1,-1 2-5,-1 0 2,-6-2 2,3 1-4,-7 1 0,3-2 0,-8 0 1,10 0 0,-5 1 2,-5-1-3,9 0 4,-9 0-7,0 0-1,7-1 0,-7 1-2,0 0-9,5-4-6,-5 4-7,0 0-12,0 0-5,-3-6-6,3 6-9,-3-5-5,3 5-9,-6-4 7,1-1-21,-4 4-2,3 0-18,-3-2-65,-5 1-180,1 1 80</inkml:trace>
  <inkml:trace contextRef="#ctx0" brushRef="#br0" timeOffset="39776.168">13500 10015 21,'0'0'91,"-2"4"1,2-4-6,0 0-11,0 0 9,12 9 8,-4-6-5,-3-2-3,5 2 0,5 2-5,0-2-3,5 2-5,10-1-7,1-1-5,1 2-3,-1-3-7,1 0-7,1 0-3,1 1-4,-2-1-8,-4-1 4,4-1-16,0 0 11,-11 0-7,0 0-6,-3 0 5,2-1-2,-1-1 1,-7 2-10,-2 0 9,1 0-6,-3 0-6,-3 0 8,2 0 0,-7 0-4,11 0-1,-9-2-8,-2 2-8,4-2-6,-4 2-13,0 0-9,-4-8-7,-2 6-19,-1-1-7,0-2-11,-3 1-10,-3 1-21,-5-4-68,-3 6-193,-5-3 87</inkml:trace>
  <inkml:trace contextRef="#ctx0" brushRef="#br0" timeOffset="40061.7578">13365 10035 87,'19'0'118,"0"0"-8,11 0-7,-2 0-10,0 0-5,3-2-1,0 4-5,1-4 3,2 2-8,-4 5-7,3-3-6,-2-2-2,-2 4 2,-1 0-10,-2-3-14,-5 2 12,-2-2-7,1 1-5,-4 0-1,-2 1-10,-4-3-7,3 0 1,-5 1 2,-2-1-6,1 1-3,-2 1 2,0-1-6,-5-1-15,0 0-8,0 0-15,9-3-12,-9 3-13,0 0 0,0 0-9,0 0-18,-15-10-5,10 10-21,-2-3-83,-5 3-202,0-1 89</inkml:trace>
  <inkml:trace contextRef="#ctx0" brushRef="#br0" timeOffset="40399.3562">13428 10023 67,'-11'3'93,"11"-3"-2,0 0-5,0 0-7,0 0 6,0 0-9,0 0-2,12 6 0,-8-5 1,1-1-3,1 6 0,1-2 0,3-3-2,-1 3 1,4 1-4,0-2 1,1 1-1,3-3-6,2 2-3,-2-1-3,3-1-3,10 4-1,-2-3-8,1 1-5,-3-2 2,-4 0-7,6 2 0,-1-2-4,-4 2-3,-1-3-7,0 1-1,-1 1-1,-2 0 1,-3 0 0,0-2-7,-3 1 4,0 0-4,-6-1 1,0 0 0,-2 1-9,-5-1 1,10 2 4,-6-1-5,-4-1-8,0 0-21,0 0-10,0 0-8,0 0-21,0 0-8,-19-8-4,7 6-9,-4-3-8,-3 3 2,-1-1-2,1 1 1,-2-1-6,-9 3 0,2-2-79,-1 1-192,-1-1 86</inkml:trace>
  <inkml:trace contextRef="#ctx0" brushRef="#br0" timeOffset="40659.3502">13378 10089 55,'0'0'82,"0"0"3,0 0-3,0 0-1,0 0 20,9 9-14,-3-8-9,2 1 5,-3 0 2,4-1-1,5 1-3,-1 0-5,-2 1-1,6-2-3,4 0 0,-5 1-6,7-2 2,-1 0 2,6 0-6,-1 3-6,2-3-3,-9 2-6,9-1-2,-7-1-10,8 0-1,-3 1-4,-5-2-2,4 2-3,-4-2-2,0 0-5,-3 1-3,0 0-3,-1 0-4,-1-2-3,-3 2-5,-2-1-20,2 1-14,-8-2 1,2 0-12,-4 1-19,1-1-29,-3-2-12,-2 4-22,5-5-14,-5 5-90,-9-6-246,4 2 109</inkml:trace>
  <inkml:trace contextRef="#ctx0" brushRef="#br0" timeOffset="40920.2526">13378 10038 33,'0'0'137,"12"5"-2,-5-5-4,2 2 2,0 1-13,4 1-5,5 0-4,1 0-8,3 0-3,5 1-3,-2 2-9,4-1-9,-1 1-9,-1-2-3,3 2-9,3-2-7,-3 1-5,-2-1-2,1-2-5,1 2-21,-11 0-17,4-3-22,-7 1-11,0-1-21,-5 0-2,-1-2-22,-3 0-6,0-1-12,-7 1-21,7 0-92,-7 0-224,0 0 99</inkml:trace>
  <inkml:trace contextRef="#ctx0" brushRef="#br0" timeOffset="42118.491">11113 11605 140,'0'0'131,"-10"0"-1,6 0-12,4 0-7,0 0-9,0 0-12,-11 1-14,11-1-4,0 0-3,-5 0-2,5 0-13,-3 5-5,3-5-5,-2 7 1,2-7-7,5 5-3,-5-5-1,0 5-6,1-4 0,2 5-4,-3-6 0,1 4-4,2-1 1,0-2-2,-1 3 0,2-1-1,-1-1 1,3 0 1,3 1-1,0-1 2,-2-1-3,3 1-1,3 0 2,3 1 0,-1-2 1,5 1-3,2 1-1,5 0 0,0 1 0,3-3-6,-1 3 2,-1-1 1,3 1-3,-3-3-1,-3 2 1,-1-3-3,-4 4-1,1-3 2,1 3-1,-3-1 1,2-1-6,-2 1-7,-6-2 2,-4 2-3,2-2-1,-3 0-6,-1-1-1,-1 0 4,0 3 1,-2-3-5,-4 0-1,0 0 3,0 0-15,0 0-15,0 0-7,4-5-14,-4 5-21,0 0-13,-14-7-3,8 5-9,0-1-7,-3-1-76,-2 3-208,-4-2 92</inkml:trace>
  <inkml:trace contextRef="#ctx0" brushRef="#br0" timeOffset="42475.2962">11062 11722 83,'-11'0'128,"11"0"-16,0 0-5,0 0-11,-3 0-8,3 0-5,0 0 3,0 0-4,0 0 1,17 3 4,-9-3-2,6-3 3,-1 6-3,6-3-5,0 0-1,9 0-3,4 2 0,2 0-3,1-1-7,2-2-2,2 2-3,-2 1-8,4 1-5,-4-2-7,2 2-4,-1-3-3,-4 3 0,-1-2-7,-2 2 2,1-1-7,-6-2 0,3 3 0,-3 1-4,-10-3-1,-6 0-1,1 0 2,-3 0-8,0 1 2,-1 0-1,0-1-3,-7-1-1,9-1-2,-9 1-11,4-4-8,-4 4-16,6-4-18,-5 3-14,2-5-20,0 4-28,4-7-24,0 2-22,2 2-131,1-3-310,5-1 138</inkml:trace>
  <inkml:trace contextRef="#ctx0" brushRef="#br0" timeOffset="43566.0285">15979 11822 28,'0'0'108,"-12"3"-19,7-3 4,3 1 0,2-1 0,-9 3-6,5-1 1,4-2 0,-8 3 0,3-1-4,5-2 1,-5 2-2,5-2-7,-8 0-2,8 0-4,-9 1 2,9-1-2,-10 0-1,10 0 2,-10 1-3,1-1-9,1 0 7,3 1-2,-3-1-2,8 0-3,-13 0 3,6 0 0,1-1-1,0 0-1,6 1-1,-10 0 1,10 0-5,-11 0 2,11 0-5,-7-1-6,7 1-2,-4-1-4,4 1-2,0 0-3,0 0-6,0 0 1,0 0-4,-9 1-1,9-1 3,0 0-1,0 0-2,0 0 2,0 0-1,0 0-2,0 0 8,0 0-3,0 0 0,19 2 1,-15-1 1,6 1-6,2-2 1,7 3 0,-2-3 0,11 0-2,-1 0-2,1-3 0,5 1-5,1-1 0,-1 1-5,1-3-2,3 0 3,-2 2 1,-2-1-3,-1-1-3,1 3-2,-1 0 0,-4 0-3,-1-2 6,-4 2-2,5 0-4,-9-4 0,1 6 3,-4-1-6,-2 0 2,-1 0 1,-2 1 1,-5-1 1,1 0-3,-3 1 2,5-2-1,-9 2 2,9-1 0,-9 1-2,5-1 1,-5 1 6,0 0-4,0 0-3,7 0-9,-7 0 0,0 0-6,0 0-12,0 0-3,0 0-18,0 0 1,0 0-16,0 0-14,0 0-9,0 0-17,0 0-5,0 0 0,-30 0-4,25 0-16,-3 2-3,-2 0-6,5 0-19,-4-1 13,-1-1-7,-2 4-6,0 1-18,-8-1-89,4 1-282,-3-1 124</inkml:trace>
  <inkml:trace contextRef="#ctx0" brushRef="#br0" timeOffset="44086.2204">15856 11942 16,'-4'0'107,"-2"1"-1,6-1-9,-8 0 1,8 0-4,-8 1 0,8-1-5,-5 3-5,5-3 0,0 0-2,0 0-3,0 0 1,-4 4 8,4-4 0,0 0-6,0 0 2,9 7 1,-1-6-2,0 0-4,-1-1 1,6 2-8,4-2 0,2-2-9,0-1-8,2 3-4,8-4-2,0-2-4,-2 1-1,6 3-6,-6-5-5,3 2 3,0 1-8,-1 2 2,0-5-4,-2 5-2,3-4-8,-3 0 2,-5 3-3,-2 1-3,2-2-1,-2 1 3,-3 1-2,-2 0 0,-3-2-4,2 3 8,-1-2-8,-2 1 9,-2 2-4,-2 0 2,0-3-1,-3 3 5,2-3 2,-6 3 0,7 0 0,-7 0 1,5-1 0,-5 1-1,5-1-2,-5 1 1,0 0-4,4-3-1,-4 3-1,0 0 0,0 0-2,0 0 0,0 0 1,0 0-1,5-2-4,-5 2 2,0 0 1,0 0-6,0 0 2,0 0-1,0 0-1,0 0 1,0 0 3,0 0-2,0 0-6,0 0 7,0 0-5,0 0-3,0 0 3,0 0 4,0 0-3,0 0-1,0 0 0,0 0 6,0 0-9,0 0 0,0 0 2,0 0-2,0 0 2,0 0-4,0 0-2,0 0-8,0 0-11,0 0-9,0 0-18,0 0-14,0 0-16,0 0-22,0 0-30,0 0-25,-17-2-43,17-3-168,-2 1-396,1-1 175</inkml:trace>
  <inkml:trace contextRef="#ctx0" brushRef="#br0" timeOffset="44620.7034">13446 10103 112,'7'-2'92,"-7"2"-4,4-3-13,0 1-8,-4 2-10,0 0-16,5-2-13,-5 2-11,0 0-17,3-3-23,-3 3-16,0 0-48,0 0-92,0 0 41</inkml:trace>
  <inkml:trace contextRef="#ctx0" brushRef="#br0" timeOffset="45934.2702">11492 11430 62,'2'5'66,"-2"-5"-16,0 0-8,0 1-10,0-1-14,0 0-19,0 0-45,0 0-48,0 0 22</inkml:trace>
  <inkml:trace contextRef="#ctx0" brushRef="#br0" timeOffset="46622.0591">14128 10057 70,'0'0'118,"0"0"-3,0 0-16,0 0-13,0 0 0,0 0-13,0 0-6,0 0-24,0 0-13,0 0-15,0 0-18,0 0-16,0 0-12,0 0-27,0 0-58,0 0-125,0 0 56</inkml:trace>
  <inkml:trace contextRef="#ctx0" brushRef="#br0" timeOffset="46831.102">14121 9987 5,'0'0'70,"0"0"-13,0 0 1,0 0-11,0 0 6,0 0-18,3 10-9,1-7-11,-4-3-7,7 5-9,-5 0-15,2-1-17,0 0-21,2 4-59,-2-3 26</inkml:trace>
  <inkml:trace contextRef="#ctx0" brushRef="#br0" timeOffset="65121.7594">12224 11105 98,'3'-5'105,"0"1"1,-2-3 7,0 1-9,0 2-7,2 0 1,-3-3-4,1 3-3,-1 0 8,1 0 6,-1 4-1,-2-9-9,-1 8-6,3 1-6,-5-3-7,5 3-5,-13 3-2,4 2-12,-3 3 1,-1 2-3,-10 7-4,2 2-1,4-1-5,-1 1-2,4-4-5,3 1-5,0 0-2,2 1-1,1-2-3,5-5-3,0 6 0,3-6-4,3 2-6,-2-2 0,8 0-6,-3-4-7,7 0 1,7-1-10,8-5-16,-1-2-1,6-4-15,-2-6-10,2-5-2,1 1-6,-1-2 1,0-3-6,-3-2 6,0 0 3,-4-6 8,-3 0 9,0 0-4,-5 0 3,-3 1 10,0 1 7,-2-1 2,-4 7 8,-3 2 13,-2 7 10,1 1 9,1 2 12,-6 3-4,3-2 2,-3 7-7,0 1-1,0 0 6,0 0 4,-16 20 1,7 4 2,-5 3 8,1 5-3,-1-2-2,0 2-2,2 2-2,0 0 1,2-6 6,0 3 1,0-4 3,2-2-6,2-8-4,0 0-2,3-4-2,1-1-7,-2-4 2,2 0 0,2-4 0,0 1-1,-1-1 1,1-4-4,3 4 0,-3-4-4,0 0-4,15-14 0,-5 0-2,-1 1 1,5-2-6,-3-1 1,4-1 5,0 2-5,-4 2-1,-2 3-1,1-2-4,0 6-1,-7 1 0,3 2 6,0 3-5,-6 0 0,10 6 0,-4-1-4,-2 4 4,0 3 0,1 3 0,-1 2 0,-2-3 2,2 3-3,-4-1-1,3 1 0,1-2 2,0-1-1,-3-1 0,0-4-5,2 1-10,1-2-6,-2-2-7,2 1-2,0-3 0,3-2-3,0-2-3,3-2 2,3-1-3,-4-2 0,7-5 4,-1-1 0,-2 0 7,1-3 1,-2-3 4,4 3 1,-3-1 3,-2 1-1,0 0 5,-3 5-3,0-4 5,-1 3 1,-1 2 4,-3 3 5,1 0-1,-1 1-1,-2 1 2,-1 3 2,0 0 2,0 0 9,0 0-2,-4 20 1,0-8 0,1 1-1,-6 3-1,5 1-8,-3-3 9,6 1 0,-1 2-2,0-6-3,2 1-3,0-2 5,2 3-2,1-4-5,0-2-5,3 1-1,5-3-13,-5-1-19,6 0-19,0-3-31,2-3-23,0-2-31,6-2-17,-6-3-148,-2 3-331,4-5 147</inkml:trace>
  <inkml:trace contextRef="#ctx0" brushRef="#br0" timeOffset="65256.8528">13011 11003 96,'-1'-4'102,"-3"1"-8,4-1-30,0 4-6,0 0-25,0 0-16,0 0-23,-12 11-29,9-7-36,-1 4-76,2 0 34</inkml:trace>
  <inkml:trace contextRef="#ctx0" brushRef="#br0" timeOffset="65885.7316">13162 11054 183,'0'0'172,"0"0"-8,0 0-14,0 0-10,0 0 0,-7 18-7,1-4-8,3 3-4,-7 2-13,1 5-3,-1-1-5,2-3-12,0-2-6,-1 0-9,3 4-4,-2-4-11,3 2-4,0-2-2,1-2-11,0-3-3,0 2-13,1-3-11,0-2-13,3 1-12,0 1-13,3-6-8,0 1-18,2-2 13,2-1-5,2-1 3,3-1-8,0-2-5,9-4 5,-2 1-2,2-1 5,-1-2 2,1 0 1,6-6-2,-3 1 9,4 0-3,-2 0 10,-8 2 8,0-3-9,5-3 14,-6 6 5,-2-4-1,-2 1 12,-3 3 1,3-3 7,-7 3 13,0 1 10,-2 1 0,-2 1 3,1 1 2,-3-2 6,1 1 4,-2 2 2,-2 0-4,1 1 0,2 3-1,-14 1-2,2 4-5,1-1 1,-4 4 5,0 2-6,-1-1-3,0 0-5,4 1-2,3-2 1,-1 0-2,3 3-1,2-5-3,3 5-5,-2-6 6,3 2-3,-1-1-6,2 0 2,2-1 0,-1 1-6,1-3 3,2 0 0,1-2-3,3 0 1,1-2 0,2-1-4,-1-3 0,3-2 3,3-1-4,0-5-1,1 3 1,-3-3 1,2-10-3,-3 0 1,6 1 0,-4-2-1,-1-1-1,2-1-3,-4-1 0,2 0 2,-6 0-2,-2 10 7,1 2 1,-1 1 6,-2 5 6,-4 2 2,3 2-1,-1 0-4,-2 2-2,0 3-3,0 0 6,-3 17 1,1 2 3,-8 6 0,2 7 0,-1-1-1,0 3-2,-1-2-2,5 1-1,-1-2-1,0 1-1,1-3-3,1 0-1,1-2 0,3-3-5,-1-7-6,1 0-11,0 4-21,1-6-21,1-5-25,-2 2-33,1-2-23,3-4-32,0-2-32,0 0-170,-1-1-399,-3-3 177</inkml:trace>
  <inkml:trace contextRef="#ctx0" brushRef="#br0" timeOffset="66459.3167">14183 11050 59,'2'-11'150,"-2"-1"4,0 0-10,0 3 2,0-1 0,0 3-3,-2 2 1,2-3-1,2 4-4,-4 1-10,2 3-6,0-8-11,0 8-8,0 0 7,0 0 8,-12 23 4,0-1-4,-3 7-2,-3 0-10,3 3-2,-5 11-7,2-13-13,-1 1-10,3-2-6,-2-1-6,3 1 6,0-4-17,3 3-6,-4-5-5,9-5-10,-4-1-14,2-2-17,2-1-20,0 0-29,1-1-27,3-5-38,1 3-32,0-7-32,4 5-32,-4-3-205,4-4-451,-2-2 200</inkml:trace>
  <inkml:trace contextRef="#ctx0" brushRef="#br0" timeOffset="67737.5114">17311 11007 99,'0'0'129,"2"-6"-8,0 0 3,-2 0 11,0 2-2,0-5-7,-2 2-6,4-2-8,-2 1 10,-4-1 0,4-1 5,0 0-3,-3-1 1,3 1 1,-3 2-12,-1-1 4,0-1-7,-2 2-6,3 2-3,-4 1-5,0-1-10,-4 2-11,1 3-2,-6 4 0,-3-1-20,-5 9-6,-6 1 1,2 6 1,5 0-15,-5 2 2,6 3-5,1 0-6,2-1 1,3 0-2,5 0-7,4-3 2,4-1-5,1 1-8,2 1-3,3-2-2,3 0-16,3-3-8,1-1-13,4-2-9,3 0-15,3-4-16,6 1-23,6-6-7,-4-3-22,3-5-17,0-2-9,-1-6-2,1-1 9,-2-1 5,-2-6 12,3-4 19,-4 0 9,6-14 15,-9 12 8,0-3 8,0-15 22,2 3 16,-2-1 7,-8 11 21,0 0 19,-4 2 14,2 3 9,-4 3 18,-6 8 15,2 5 12,0 2 5,-4 1-7,2 3-8,-2 2-9,-1 3-4,0 0-4,0 0 0,-15 16 1,10 1-4,-7 7-1,2 1-2,-3 3-6,-1-1-4,5 0-1,-2-1-4,1-1-3,2-1 2,3-6-3,-2-1-5,1 0 2,2-5-8,1-3 2,-1 0-2,1-3 1,0 0 3,3-2 2,-1-1 6,1-3 7,-2 4-9,2-4-5,0 0 0,6-11 1,2 1-6,3-2-4,2-5 0,1 2-6,-1 1 4,2 1-3,0 1-2,-7 4 2,4 2-3,-2 1-5,-5 3 0,4 1-1,-9 1 3,13 5-1,-11 2-7,6-1 5,-4 6 2,1 0-4,-3 5 1,2 0 0,-1 0 0,-1 1-7,0-1-4,-1-1-8,0-4-13,2 0-14,1-1-8,-3-2-12,5 0-11,-2-4-6,-1-1-2,3 1-6,0-5-3,2 0 7,1-2-3,1-3 7,7-2 12,-2-2 8,-6 1 2,5-4 7,0-5 14,5-2-2,-6 3 12,5-6 16,-5 7 9,-3-3 11,0 7 12,-1-4 13,-1 6 13,-3 1 7,-1 3 1,-2 1-2,1-1-1,-2 2-8,-1 3-6,0 0 2,0 0 1,0 0-2,-7 17-3,0-7-2,2 2-2,-5 3-2,3-1 0,2-3-6,1 5-2,2-3-1,-2 3-4,4-5-3,-1 0-1,0 0-14,3-1-17,2-2-17,-2-1-21,4-2-27,0 0-24,2-4-33,4-1-47,0 0-114,0-1-329,5-4 145</inkml:trace>
  <inkml:trace contextRef="#ctx0" brushRef="#br0" timeOffset="67881.6143">18033 10711 17,'0'0'7,"0"0"-11,-10 7-5,13-2 2</inkml:trace>
  <inkml:trace contextRef="#ctx0" brushRef="#br0" timeOffset="68452.1167">18171 10696 98,'6'-7'222,"-3"3"-5,2-3-6,-3 3-9,2-1-17,-3 1-16,1 1-18,-2 3-14,4-1-14,-4 1-11,0 0-5,-7 20-8,-3-5-10,2 2-5,-3 8-7,-2-1-9,1 0-6,0 2-3,1 1-9,3-5-5,0 2 3,0-7-11,4 2-12,-1-2-5,2 0-15,2 0-16,0-5-19,2 0-14,-1-1-15,4 0-19,1-1-26,0-3-19,5-1-5,-1-1-4,1-4-2,4-1 1,-1 0 10,6-4 9,-4 1 4,4-4 18,-2-2 1,-2-2 21,2 1 11,0-4 14,3-3 17,-5 0 17,-4 2 16,3 3 1,-1-2 11,-4 1 23,-2 3 22,-3-1 2,-1 3 1,2 0 9,-3 2 5,-2 1-4,2 0 2,-4 1-5,2 4-3,-7-5-10,3 5-2,-6 3-1,-3 1-2,2 3 1,-6 1-7,0 2-6,3 1 4,0 1-3,0 2-6,0-3-8,2 3 2,6-4-4,-3 0 1,5 1-3,1-3 0,1 4-3,2-7-7,3 1 2,-1 0-1,2-1-7,5-4 7,0 3-7,1-4 4,-1-1-3,8-3-2,1-1 0,-2-6-1,1 2 3,1-3-3,4-7-1,-3-2-1,-1-3 3,-2-1 1,1 0 2,-2-3 4,-2-1 0,2-1 8,-2 0-2,-4 0 1,1 1 6,-1 2 11,0 3 7,-4 7 9,-4 3 11,1 5-2,2 1-1,-3 2-13,-1 2-3,0 4-9,0 0-2,-9 12-4,-4 3-2,-2 12-2,-3 2 0,-5 14-3,6-11-5,0-1 9,2 3-9,-1-3-4,2 2-5,1-1-2,3-2-9,2 1-12,1-6-16,1 1-17,5-6-18,1-4-21,1 1-30,3-4-23,2-2-25,2-5-31,2 0-38,2 1-164,2-4-425,6-2 188</inkml:trace>
  <inkml:trace contextRef="#ctx0" brushRef="#br0" timeOffset="68762.3018">18699 10800 104,'14'-19'180,"0"-1"4,-1 3-14,-1 3-10,-2 7-2,-3-1-20,2 4-10,0-1-7,0 4-14,-4 2-6,2 3-4,1 4-2,-5-1-5,2 6-3,-5 3 3,-5 1-3,0 0-3,-1 0-7,-5 0-1,0 0-3,-1-3-8,2 1-4,-1 2 2,4-6-14,2-3-5,0 0-1,1 1-2,2-4-2,2 3-4,2-4-3,3 1-3,6-2-4,3-3-2,5 0-2,10-3-1,-2 0-2,0-1-4,5-1-2,-7 0-1,-2 0-8,-3 1-1,0-1-6,-3-1-6,-3 4-4,-3-1-4,-2-1-7,1 4-2,-4-3-7,1 3-12,-3-2-18,-4 2-17,0 0-28,6-1-10,-6 1-15,0 0 3,0 0-10,0 0 6,-19 5-14,12-4 0,-3 2-11,0-1-92,-2 0-272,-1 2 121</inkml:trace>
  <inkml:trace contextRef="#ctx0" brushRef="#br0" timeOffset="70838.1681">11754 10528 107,'-11'4'122,"0"0"-3,2 2-5,1-2-1,-1 0-1,3-3 0,1 3-2,0-2-1,-2-1-4,5 2-6,2-3-2,0 0-9,0 0-6,0 0-8,0 0-8,10-10 1,7 2-4,7-7-14,5-1-2,4-3-2,-1-2-9,14-7-1,1-1 4,-2 3-12,-2-3 4,1 0-5,3 2-1,-14 8 2,9-8-3,-10 8 1,-7 2-5,1 1 1,-1 0 0,-8 7 1,-2-4 1,-4 9-7,3-9 5,-5 6 1,-2 3-1,0-4 2,-4 6 0,0-3 3,3 1-3,-4 1 4,0 0 0,-2 3-4,6-4 2,-5 1-1,-1 3 0,3-4-4,-3 4 1,2-3-5,-2 3 1,0 0-6,0 0 2,0 0-3,4-2 2,-4 2-2,0 0-2,0 0 0,0 0 0,0 0-3,1-4 1,-1 4 0,0 0-2,0 0-1,0 0-2,0 0 3,0 0 4,0 0-8,0 0 1,0 0 1,0 0 1,0 0-5,0 0 3,0 0 5,0 0-6,0 0-1,0 0 1,0 0 1,0 0-1,0 0 1,0 0-2,0 0 3,0 0 1,0 0-5,0 0 2,0 0 2,0 0-3,0 0 3,0 0-2,0 0 2,0 0-1,0 0-1,0 0 1,0 0 1,0 0-2,0 0 0,0 0 0,0 0 0,0 0-1,0 0 1,0 0-1,0 0 3,0 0-2,0 0-4,0 0-2,0 0 6,0 0-1,0 0 3,0 0-3,0 0 0,0 0 1,0 0 2,0 0-5,0 0 3,0 0 1,0 0-1,0 0 1,0 0-3,0 0 1,0 0 2,0 0 2,0 0-3,0 0 0,0 0 0,0 0 0,0 0 1,0 0 0,-5 11 0,5-11-1,0 0 0,-1 4 3,1-4 0,-4 5-1,4-5-1,-1 2-2,1-2 4,-3 4-2,3-4 1,-3 4 1,3-2-2,0-2 3,0 0-2,-3 4-2,3-4 1,-1 4-2,1-4 4,0 0-1,-4 3 3,4-3-2,0 0-1,0 0 1,-3 4-3,3-4 0,-2 2 2,2-2 0,0 0-1,0 0 0,0 0 2,0 0-3,0 0 0,0 0 1,0 3 0,0-3-2,0 0 8,0 0-6,0 0 0,0 0-1,0 0 2,0 0-3,0 0 6,0 0-4,0 0 1,0 0-1,0 0 0,0 0-1,0 0 1,0 0-3,0 0 3,0 0 4,0 0-6,-6 3 1,6-3 0,0 0 1,0 0-4,0 0 4,0 0-6,-4 2 0,4-2 0,0 0-4,0 0-6,0 0-3,0 0 3,-6 3-8,6-3-8,0 0-1,0 0-11,-3 5-6,1-4-11,2-1-9,-4 3-14,1-1-6,3-2-12,-7 2 1,4-1-16,-1 2-8,-2-1-15,6-2-13,-8 4-120,4-4-294,-2 0 131</inkml:trace>
  <inkml:trace contextRef="#ctx0" brushRef="#br0" timeOffset="75593.8416">15818 4691 16,'-6'2'55,"6"-2"1,-8 2 0,4-1 5,-1 0-17,5-1 2,-12 1 2,6 1 0,1-2 1,5 0-5,-10 0 6,10 0-12,-11 2-8,11-2 9,-7 0-2,3 1-6,4-1 13,-5 2 1,5-2 10,-4 2 4,4-2 6,0 0-2,0 0 5,15 4-6,-1-4 6,17 3-5,3 0-4,2-3-2,19 6-6,2 0-4,3 0 5,4-1-9,-1 4 3,27-4-5,-27 2-5,31-2-6,-30-1 2,2 1-1,27 2-8,-32-3 3,6 0 0,-4-3-7,1 0-5,-2-1 3,1-1-1,-6-2 6,-1 2-6,-2-3-1,1-1 0,1 2 0,-18 1 2,16 0-6,-16-1-3,2 1 6,-1-1-5,-3-1-3,-5 6 6,-1-6-3,-10 4-4,-3-3 11,-3 1 3,-4 2 0,-1-1-1,0 1 1,-3 0-3,0-1 1,-6 1-1,7 0-9,-3-4-5,-4 4-9,0 0-5,0 0-20,4 6 0,-4-6-11,0 0-15,-11 5-3,11-5-47,-10 4-16,3-2-11,-6 1-22,-2-1-103,-6 1-282,-8-3 124</inkml:trace>
  <inkml:trace contextRef="#ctx0" brushRef="#br0" timeOffset="77474.1791">5248 5859 15,'0'0'83,"6"-2"-1,-6 2-2,0 0-8,5-3 1,-5 3-12,5-2 14,-1 0-15,-4 2-2,6-2-5,1 1-4,-2-1-1,4-1-10,0 1-3,1 0 0,4 0 5,4-2-12,2 0 2,7 0-1,1 0 1,3-3 8,3 4-7,4-4 3,13 1-4,0 2 4,4-3-8,5 3 5,0-1-4,4-1-2,1 5 3,27-6-3,-32 3-3,5 0 10,26 2-8,-27-1-6,-1 0-2,27-1-3,-22 2 2,23-3 1,-29-1-2,35 0 1,-6 1-3,-29 2 4,32-1-5,-30 1 0,29-2-5,-29 5-2,27 0 4,-29-2-3,1 0 2,3 1-3,25 0 3,-26 1-1,2-1-5,-2 1 5,1-2 0,-2-1-4,0 6 1,0-6-2,-1 2 1,1 0 0,0-3 1,3-1 0,1-1 0,22 0 0,-31 1-3,6 1 2,-1-3-1,2 2 2,-2 1-4,0 1 1,-6-3 1,2 3 0,0 0 1,-4-2 1,-1 2-7,2 0 6,-1 2-2,-1-2 3,-1-2-1,2 3 1,-1-2 1,3 1-4,0 0 1,1-2-3,-4 1 9,5-3-3,-2 2 0,-3 3-3,6-3 2,-5 1 1,4-2-3,-5 1 2,1 3 2,-3-1-4,0 1 1,-14 3 1,13-4-3,-12 3 2,10 0 1,-11 0-3,-1-3 5,14 2-3,-16-2-8,4 3 11,-2-1-9,2-3 5,12 2-2,2-1-3,1-1 4,0 1 3,0 2-2,1-1 2,1 0-1,3 2-3,-5 0 0,4 0 1,-3 0 0,-2 3 1,-3-1-4,-15-2 6,7 3-5,-6 1 4,1-1-3,0-2 3,-3 3 1,1-3-5,-2 2 3,-4-2-4,0-1-1,2 0 5,-4-1 2,2 2-4,0-2 2,-1 1 5,1 0-11,-2 0 6,1-2 0,0 1-4,0 1 4,-9 0-5,10 0 4,-4 1-2,-5-1 4,-2 2-1,-2-4-7,-2 4 6,-2-1-1,4-1-2,-7 0 7,2 0-6,-4 0 4,0 0-4,-3 0 13,1 0-11,-6 0-1,11 0 1,-11 0 1,8 0-5,-8 0 3,5 1-1,-5-1 0,6 0 2,-6 0-5,10-1 11,-10 1 0,7 1-8,-7-1 4,8 3 1,-8-3-5,9 0 0,-9 0 4,8 0 3,-5 0-7,-3 0 2,0 0 2,0 0-2,11 0-3,-11 0 5,0 0 0,0 0-3,4 0 0,-4 0 0,0 0 3,0 0 3,0 0-2,0 0-2,0 0 2,0 0-1,0 0 2,0 0-3,0 0 1,0 0 2,0 0-2,0 0 2,0 0-3,0 0 1,0 0 2,0 0-3,0 0 6,0 0-3,0 0 2,0 0 2,2 3-1,-2-3-3,0 0-5,0 0 0,0 0 1,0 0 3,0 0 2,0 0-3,0 0 1,0 0-2,0 0 4,0 0 0,0 0 1,0 0-6,0 0 2,0 0-1,0 0 2,0 0 1,0 0-3,0 0 2,0 0-4,0 0 7,0 0-8,0 0 8,0 0-7,0 0 1,0 0 0,0 0 0,0 0 2,0 0-2,0 0-1,0 0-2,0 0 2,0 0 1,0 0 0,0 0-1,0 0-2,0 0 3,0 0 0,0 0-2,0 0 3,0 0-3,0 0 0,0 0 1,0 0 1,0 0 2,0 0-3,0 0-3,0 0 6,0 0-5,0 0 4,0 0-2,0 0 0,0 0 5,0 0-3,0 0-4,0 0 3,0 0-1,0 0 2,0 0 2,0 0 4,0 0-10,0 0 3,0 0-2,0 0 4,0 0-2,0 0 1,0 0 6,0 0-11,0 0 19,0 0-19,0 0 3,0 0 2,0 0-5,0 0-1,0 0 5,0 0-2,0 0-3,0 0 2,0 0-1,0 0 5,0 0-2,0 0 5,0 0-2,0 0-4,0 0 4,0 0-5,0 0 4,0 0 0,0 0-3,0 0 2,0 0-3,0 0 6,0 0-5,0 0 1,0 0 0,0 0 3,0 0-2,0 0 2,0 0 4,0 0-7,0 0 5,0 0 0,0 0-5,0 0 0,0 0-2,0 0 1,0 0 1,0 0-1,0 0-14,0 0-12,0 0-11,0 0-14,0 0-8,-13 5-4,6-4-23,-6-1-21,-9 3-15,-5 1-97,-8 0-240,-2-4 106</inkml:trace>
  <inkml:trace contextRef="#ctx0" brushRef="#br0" timeOffset="79604.6944">5681 6767 16,'0'0'85,"0"0"-6,-9 3-5,9-3-5,0 0 3,0 0-15,0 0 3,0 0-11,0 0 3,0 0-9,0 0 7,0 0-2,0 0-4,0 0-10,0 0 6,0 0-3,24 1 0,-14-1-4,2 0-4,-1 0 4,7-1 12,3 0-11,7-2 2,1 2 3,3-2-3,4 5 2,1-6 8,15 1-5,0-2-1,2 0-1,4 1-3,-2 1-1,3 0 4,1 0-5,4-1 2,-4 1-6,4 3-6,0-3 4,28 0 1,-30 0-1,3 3 1,25-3-5,-25 3 4,0-4-1,3 3 0,25 2-2,-32-2 1,4 0 0,2 1-5,24 0 2,-29 2 1,1-2 3,1 0 3,0 0-7,5 0-2,-8 0 3,2 0 1,-4 0-5,1 0 5,-3 0-2,-4 2 0,2-2-2,3 3-1,-4-3 2,0 2-1,-16-2-4,15 0 1,-1-1 1,-12 1 2,13-4-4,-2 6-1,3-1 0,-1-2 1,-1-1 0,1 0 2,-17 1-2,1 1-3,16-5 3,-16 5 1,18-1-3,-16 0-3,-2 0 6,3-2-2,-3 0 1,4 2-2,-4 1-3,1-1 0,-2 0 0,2-1 0,-3 3-5,-2-1 3,3-1 13,-2 1 3,1-2-4,-2 1-4,3 0-1,-3 0-3,3 1-3,-4-2 3,1 2-3,1 0-4,0-2 6,-2 2-5,0-4-1,-4 2 1,7 4-3,-4-4 3,1 2 0,4-2 0,-7 2 0,4-2 0,-3 1-2,2 0 2,0 1-2,-2-3 1,1 3-4,0 0 6,1 0-6,2-2 0,-1 2 0,-2 0-1,2-3 1,1 2-3,-3 0 4,1 2-2,2-1 1,-4 1 0,3 0-3,-3-2 0,-8 1 1,4 0 2,4 0-2,-1 0-1,1 1 3,-9-1-3,11 0 1,0 0 2,0-1-2,-3-1 1,3 3-1,3-2 0,-4 1 1,2-3 0,-1 4 1,2-2 0,-2 1-5,0-2 5,1 1-2,-3 1 1,0 0 3,0 1-5,-3-1 1,3 0-2,-3 2 5,-6-2-2,2 0-5,-3 0 3,1 0 2,-1-2-1,-1 2-1,2 0 1,1-1-2,-3 1 1,2-1 0,-1 1 1,4-3-2,-4 2 2,2 1 0,-2-3-1,2 3 2,0-1 0,-2 1-2,0 0 2,4 0-4,-3-1 2,0 1 0,-1 0 0,-1-1 2,-1 2-2,0-2 1,3 2 0,-3-2 3,1 1-1,-3 0-5,0 0-1,-3-2 2,0 4 3,1-4-4,4 4 2,-3-2 4,2 0 0,1-2-6,-5 4 2,0-2-2,0-2 0,1 4 3,0-2-1,-4 0 0,2 1 1,1-1-3,-2 0 3,3-1-2,-5 1-1,2 1 5,1-1-4,-3 0 1,1 0 2,0-1-3,-2 1 4,2 1-3,-2-2-2,2 1 3,0 1 1,4-2-4,-2 1 2,2 0 1,-2-2-1,4 4-2,0-2-2,0 1 5,-3 0-1,-1-1-1,4 0-1,0 1 0,-2-2 3,-2 2 1,2 1 1,-4-2-1,2 0 0,-1 0-2,-2 0-2,-1 1 0,1-1 3,-4 0-1,-5 0 0,13 0 3,-7 1-3,2-1-1,-8 0 2,6 0 0,-6 0-2,10 0-1,-7 3 1,-3-3 4,11 0-2,-11 0-2,11 0-2,-6 0 3,1 0 0,-6 0-3,8 0 3,-8 0 1,9 0-1,-9 0-1,7 0 2,-7 0-2,0 0 3,7 0-1,-7 0-2,0 0 1,0 0 1,0 0 1,0 0-3,0 0 1,0 0 2,11 0-5,-11 0 3,4-3 0,-4 3 0,0 0 3,8 0-4,-8 0-1,0 0 3,0 0 1,0 0-2,5 3 0,-5-3 4,0 0-5,0 0 1,0 0-1,0 0-1,0 0 2,0 0-3,0 0 0,0 0 4,0 0-5,0 0-3,0 0-5,0 0-9,0 0-5,0 0-8,0 0-14,0 0-4,0 0-10,0 0-5,0 0-7,0 0-6,-16 5-8,14-3-4,-5 0-11,0-1-6,-1 1-2,0 0-4,1 1-6,-6 1 0,5 1-11,-6-2-7,2 1 5,-8 1-95,0 0-248,1-1 111</inkml:trace>
  <inkml:trace contextRef="#ctx0" brushRef="#br0" timeOffset="93115.9425">1119 9569 11,'0'0'96,"0"5"10,-1-1-13,1-4 16,0 0 7,0 3-4,0-3 7,0 0 5,0 0-2,-2 4-7,2-4-6,0 0-2,0 0-13,0 0-5,-2-12-1,2 12-2,0-9 0,-2 6 3,2 3 0,-1-6-8,1 6-6,0 0-9,-2-3-3,2 3-7,0 0-4,0 0-5,-8 12-7,0-4 0,-2 6-3,1 4 0,-7 2-1,5-3 0,-5 7-4,3-4 0,0-6-2,2 2-1,3 0 3,-1-3-6,3-3 2,-1-3-2,5-1 2,-6-1-6,8 1 2,-4-2 0,3-2-4,1-2 1,-3 5-1,3-5-5,0 0-1,0 3 3,0-3-3,0 0-2,0 0 0,0 0 0,0 0-2,17-6 1,-4 1-1,-5-2-5,7 0 2,0 0-2,-2 4 4,3-1-1,-5 3-2,3-2 2,-2 3-2,1 5 1,1 1-3,0 1 2,0 3 2,-2 2 1,2 3-1,-5-1 0,0 3 4,-4-2 1,0-1-3,-1 3 4,-5-1-3,-2-1-2,-3 2 3,2 0 1,-5-3 0,0 1-7,-4 2 3,-1-5-1,-2-2 1,-2 2-7,-8 0 1,6-6-5,-5 3-11,0-2-12,2-6-11,4 2-17,-2-6-23,3-1-28,0-4-21,4-1-33,3-3-21,2-2-8,2-12-16,5 6-1,1 1-135,3-8-367,2-1 164</inkml:trace>
  <inkml:trace contextRef="#ctx0" brushRef="#br0" timeOffset="93453.2776">963 9643 137,'0'-2'141,"4"0"3,-4 2-10,1-3-13,-1 3-7,8-3-10,-8 3-6,5-4 1,2 3-1,4-2-7,1 0-12,-1 2-6,8-1-3,0-1-14,1 2-5,2-2-7,-1 2 0,0 0-8,0-2-23,2 3-20,-6 0-6,5 0-28,-6-4 2,-2 3-11,0-2 3,0-1 3,-4 2 7,3-3 4,-5 2 5,-2-1 5,-1 1 8,0-2-4,-2 2 28,4-2 6,-4 1 10,1 0 10,-2 1 8,1 0-4,1-1 15,-4 4-1,2 0-3,-2 0-4,0 0-9,0 0 16,3 10 5,-8 1 11,2 4 3,-1 12 1,-1-4-1,1 4-2,-4 1-7,-1-1-2,3 3-8,-3-3-3,1 2-5,0-2-7,0-3-1,3 5-4,-4-3-5,4-7-10,0-1 0,0-2-12,1 1-25,-1-1-21,0-5-34,2-1-41,2-3-30,0 0-34,-2-3-172,2 2-380,1-4 170</inkml:trace>
  <inkml:trace contextRef="#ctx0" brushRef="#br0" timeOffset="93911.2365">1873 9693 213,'4'-3'235,"1"1"-11,-2-1-9,-3 3-11,6-2-13,-6 2-12,0 0-15,0 0-8,0 0-12,-3 14-5,-3-5-2,1 0-11,-3 7-9,1-2-7,-5 3-13,4 0-3,-1-1-10,0 0-5,-1 0-8,2 1-10,2-6-6,2 2-7,-5-3-6,8-2 2,-4-1-7,1-2-6,1 0 1,2-1-5,0-1-2,-1-1-4,2-2-3,0 5-1,0-5-5,0 0 2,7 0-3,-7 0-3,19-3 1,-9-1-2,1-2 2,9 2 1,-2-2-2,-5 5-2,-1-2-1,8 3 0,-8 0-2,1 0-1,0 3 2,-3-2-1,3 2 5,-1 0-2,-5 1-1,1 2 1,-2-1-1,-2 1-1,3 1 4,-3-1 2,0-1 3,-4 0 11,0 2 0,-1-2-5,-3 4-5,-2-1 0,-3 0 1,1 4 0,-2-6 1,-5 5-11,-2-4 7,4 4-10,0-7 4,-3 4-3,3-4-6,-4 2-3,6 0-11,-3-2-8,4-2-17,-2 0-17,1 0-21,3-2-32,-1 0-30,0-1-28,9 1-29,-8-8-16,5 3-12,0-4-188,3-2-451,-1 0 200</inkml:trace>
  <inkml:trace contextRef="#ctx0" brushRef="#br0" timeOffset="94110.38">1841 9838 25,'1'-10'116,"7"0"-1,-3 3 7,0-1 6,-1 0-4,1 2 9,-1-4 6,0 2-3,7 1-9,-5-2 0,5 1 0,2-2-8,2 1-7,4-1-5,-1 1-9,6-3-8,3 0-5,0 3-10,-3 0-7,3 1-10,-5 2-6,-2 2-4,-2-1-6,1 4-10,0-1-10,-7 0-11,0 2-11,-1 0-20,-2 0-19,-4 2-15,4-1-21,-9-1-10,9 4-15,0 0-16,0 0-11,0 1 1,-4 1-19,4 0-114,-1 0-280,-1-2 124</inkml:trace>
  <inkml:trace contextRef="#ctx0" brushRef="#br0" timeOffset="94486.7542">2437 9697 40,'0'0'70,"16"-3"11,-11 3 3,1-1 17,0 0 4,-6 1 16,7 0-2,-7 0-4,7-2-6,-7 2-1,0 0-9,0 0-2,0 0 2,2 4 3,-2 1 4,-1 2-7,1 1-3,-5 1-1,2 0-6,-2 2-1,0-2-3,1-1-2,-1-2-1,4 0-7,-2 0-2,-1 0-9,2-3 1,2 1-2,-2-2-3,2-2 0,-2 6-6,2-6 0,0 0-1,0 0-6,0 0-3,2 2-2,-2-2-3,0 0-7,17-1 6,-8 0-12,4 0-3,-1 1-4,3 0 0,2 1-3,0 1-1,2 3-2,-4-2-2,4 1 0,-8 1 2,7-1-5,-3 6 2,-5-5-1,-2 2 1,5 0-2,-7 3 2,1-3 0,-3 3 4,1 0-3,-1-3-1,-4 4 7,0-2-2,-3 0-5,-3 3 4,-2-2 0,-5 2-9,-4 0 0,0-1 9,-4 2-9,1-2-7,-8-2-4,6 0-10,-6-4-8,2 5-9,7-8-16,0 1-14,1-1-20,3 0-25,-1-2-28,1-2-16,6 0-17,1-2-14,1-4-8,4 3-3,0-3-4,3 1-118,2-4-342,-1-1 152</inkml:trace>
  <inkml:trace contextRef="#ctx0" brushRef="#br0" timeOffset="94668.3176">2521 9779 103,'6'-7'110,"3"-1"-1,0-1-2,0 3-1,-2 0 4,1-2-4,1 1-4,3 1-4,-3-2-6,0 3-6,7-5-5,0 5-15,4-4 4,7 4-6,-7 1-5,9-5-7,-1 2 0,1 1-12,-1 1 1,-1 2-6,-6 1-9,0 2-4,-3-1-17,-4 1-23,0 0-13,-1 1-12,-3 1-28,1 1-11,-1 1-25,-2-3-125,-1 4-251,0 1 111</inkml:trace>
  <inkml:trace contextRef="#ctx0" brushRef="#br0" timeOffset="95281.3024">3759 9977 66,'4'-4'175,"-4"4"1,0 0-2,6-1-3,-6 1-1,0 0-8,5-4-9,-5 4-7,8-6-10,-3 2-6,0-1-8,5 0-8,-2-2-2,1 2-8,4-4-6,-1-1-9,2 0-5,-3 3-8,2-4-3,1-2-3,0 1-3,-2-1-6,-1 0-3,-1 0 4,-1-4 1,1 4-4,-6-3-1,1 4-4,-5 0 3,1 2-2,-2 0-6,-2 1 1,1-3-3,-2 5-3,-2-3-4,-5 5-6,1-2-2,-1 2 1,-2 2-6,0 3-4,-5 0-1,1 1-3,-1 4 3,1 4-7,3-4-5,1 4 13,-3-1-13,8 2-3,-5-2 6,8 3-4,-2-1-4,2 1 3,3 1-1,2-2 4,0 3 1,5 1 5,5 0 1,-1 1 1,4-1 5,5 1 1,3 3 7,0-1-7,2-1 1,4 1-1,-7 0-2,3-1 5,-6-3 0,-3-1-4,2 0 3,-5-4-2,-5-1 1,2 2-2,-3 1 4,-1-3 0,-4 3 11,0-5-1,-3 4-4,-3-1 3,1-1-1,-12 4 0,-2-1-3,1-3-1,-9-1-2,-1-2-2,0 0-1,0-2-5,5-2-7,1 2 13,4-4 0,3 0-4,1-2-2,1 2-5,3-2 3,2 1-5,-1-4-4,3-1-10,1 0-15,2-3-25,2 1-18,3-3-9,0-4-27,2 1-16,3 2-13,5-3-24,0 0-13,9-4-19,-2 1-26,4 3-20,3 2-15,1-2 2,3 5-8,-2-1-9,0 9-151,-1-5-438,4 4 194</inkml:trace>
  <inkml:trace contextRef="#ctx0" brushRef="#br0" timeOffset="96325.7567">4357 9860 17,'0'0'167,"9"1"-6,-8 2-2,-1-3 12,9 0 9,-9 0 0,0 0-4,8 0-1,-8 0-10,0 0-10,6 0-2,-6 0-5,0 0-7,9-3-2,-3 2-6,-1-3-12,3-1 1,0 3-6,1-3-7,0-4-10,0 1-8,0-1 0,1 1-2,-1-1-2,0-1-5,-2 0 4,2 1-9,-4 1 4,1-2 13,-1 1-20,-2 1 3,-1 2-6,-1-3-3,-1-2 2,-1 5-10,-1-2-11,0 4 4,-3-4-1,2 4 5,-1-1-10,-3 0-10,-2 1-3,-1 0-4,-3 1-2,1 2 1,-7 3-5,1 0-2,5 0-1,0 0 0,0 1 3,-1 3-1,0 0-8,2 0 6,2 0-1,1-1-1,2 3 0,-1-1 1,4 0 4,1 3-8,1-5 3,0 2 2,0 0-1,2 3 0,0-4 1,4 0 0,-2 5-10,2-2 11,-1 0-4,5 3 11,3 2 8,-1-1-8,3-4 2,0 6-3,0-3-6,0-2 0,4 2 4,-3-3-4,1 3-4,1-2 2,-1 2-4,2 0 1,-2 0-1,-2-2 1,2 0-2,-5-1 1,0-1-2,2 1 1,-4-2 2,1 3-3,1-3-2,-3 1 2,0 1 3,0-1-1,-1-1 2,-1 0-4,0 1-2,-4-1 11,0 0-4,1 1 3,3 3 6,-5-6-3,-5 2-3,5 3-2,-2-3 2,0 1-5,-3-3 1,-2 2-3,1 3 0,-2-3 0,-1-2-4,-2 2 3,1-2-3,-1-1-1,0 1-3,-1-2 2,-4-1-1,2 1-7,0-3 11,2-1-11,1-2 0,-3 2-2,2-4 1,1-1-6,2 0-2,0-3-2,-4-4-3,7 3 3,2-2-2,-3 1-2,2-1 0,1 1 3,-2-3-6,6 2-3,-1 2 0,0-2-2,1 1-2,0-1-7,2-1 1,1-1 0,3 4-2,-4-3-6,2 2 2,1 0 0,2 2-2,-1-3-6,4-2 3,-2 5 3,4-4 1,-1 1 1,1-1 5,-1 1 2,-3 2-5,1 2 3,5-5 4,-7 4 6,2 1 0,-2 3 1,-2-2 2,4 0 4,-5 2 0,1 2-6,-1 0 12,-2 1-4,2-3-2,0 1 4,-4 4 0,0 0 2,6-3 3,-5 1 3,-1 2 6,0 0-10,0 0-4,4-3 0,-4 3-3,0 0 3,0 0 1,2-3 10,-2 3-7,0 0 4,0 0-11,0 0 10,0 0-5,0 0 8,0 0-2,0 0-2,0 0 0,5-6-3,-5 6-3,0 0 6,0 0-3,0 0-2,0 0 4,0 0-7,0 0 6,0 0 6,0 0-8,0 0 2,0 0-4,0 0 1,0 0-1,0 0-6,0 0 5,0 0-1,0 0-10,0 0 6,0 0-2,0 0 0,0 0 3,0 0-6,0 0 1,0 0 5,0 0 3,0 0-9,0 0 11,0 0 1,0 0-5,4-3 2,-4 3-2,0 0-1,0 0 4,0 0 2,0 0-5,0 0 4,0 0-11,0 0 7,0 0 0,0 0-4,0 0 0,0 0-3,0 0-7,0 0 5,0 0 4,0 0-14,0 0-5,0 0-10,0 0-8,0 0-8,0 0-6,0 0-10,0 0-11,0 0-8,0 0-13,0 0-16,0 0-14,0 0-22,0 0-9,0 0-17,0 0-12,0 0-20,-25 3-164,25-3-418,-18 2 185</inkml:trace>
  <inkml:trace contextRef="#ctx0" brushRef="#br0" timeOffset="97354.0327">2536 9368 30,'-15'-7'54,"-3"5"6,0-4-3,0 1 1,-3 0 3,10 1 12,-8-1-5,6 2 22,-1-1-2,4 2 14,-2-2 7,7 2-8,-1 2-7,0-3-5,3 2-10,3 1-9,-3-5-5,3 5-9,0 0 1,13-5 1,0 4 0,6-1-8,9-2-2,5 1-3,6 1-2,-1-1-2,2 3 6,20-4-1,-3 5-1,4-3 0,-1-1 4,2 4-5,-2-2 1,4 4-5,-3-3 0,4 0 2,2 1 0,-3 3-4,1-4-8,0 0-1,-2 4 1,-5-4-7,0 4-2,-4-4-3,1 1 1,-4 0-3,-14 2 0,-4-2-2,1 2 1,-2-3-3,-1 0-6,-3-2 2,-6 2 2,-2-1-5,-2 0 3,-1 0 0,-8-1 2,5 2-5,-8 0 0,1 0-3,-7 0-1,9-1 5,-3 1-3,-6 0 5,9 0-5,-9 0 3,4-1-3,-4 1 0,7-1-1,-7 1 3,0 0-4,0 0-1,0 0 2,0 0-2,0 0-3,0 0-5,4-3-9,-4 3-6,0 0-10,0 0-12,0 0-6,0 0-7,-9-9-3,3 5-5,1 1-7,-5 1 3,-2-3-3,2 2-4,-8-4 20,4 3 2,-5-2 4,1 2 1,1 1 5,1-3 9,0-1-6,2 4 8,1 0 3,-1-2 14,3 3 0,1-5 4,-3 5 5,4-1 8,1-4 2,2 5 10,0-1-2,1 2-1,-1-1 6,6 2 1,-5-2-6,5 2 3,0 0 3,-5-3-5,5 3 1,0-3 1,0 3-1,0 0 8,0 0 2,0 0 4,16 6 3,-5-6 0,2 2 2,-3-2-4,8 3-3,0 1 8,2 1-4,1-2-3,7 1 2,-9 1-1,0 0 7,4-2-1,-6 2-5,2-1 4,0 3-4,-1-2-5,-4 0 4,-1-2-6,-4 2 4,3-1-1,-3-1 1,-1 1-4,-3-1 4,1 0 2,-3-1 2,1 0 4,-2 1-1,1 2 6,-3-3-7,3 3 8,-3 1-7,-3-1 1,2 1 1,-2 1-6,-3 1-1,-4 1-1,-3 1-5,0 2 0,-2-3-6,-4 3-1,8-2-2,-4 0 3,-3 2-2,3-3-4,1 1-9,-4 0-11,4 0-15,-2-3-19,2 3-16,3-3-23,-4 2-21,5-2-10,-5 3-17,4-2-24,2-1-25,-6 1-148,3 1-357,2 0 159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0:56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4284 4081 61,'0'0'127,"0"0"-6,0 0-13,0 0-12,0 0-6,0 0-16,-1-3-5,1 3-1,0 0-18,0 0-2,0 0-5,0 0 3,0 0-6,0 0 1,0 0-11,0 0 0,0 0 1,0 0-2,18 7-7,-9-7 4,2 3 1,-1 1-1,8-2 5,0-1 1,2 3 7,7 0-11,3-2 6,-1 0-2,2-2 3,3 3 5,1-4-12,0 3 8,4-2-5,-2 0-3,4 0-2,-1-1-1,9 2 3,-9-1-6,1 0 3,9-1-6,-11 1 0,0 0 6,14 2-19,-2-2 6,0-3 2,-12 4-1,13-2-2,-12-1-4,1 1 2,9 0-1,-8 1 3,-5-2-4,4-1-2,10 3-1,-15-1 1,2 1 1,0-3-6,-2 5 6,1-2-6,-2 0 1,2 1 1,-4-2-2,0 2 8,-3-2-6,0 2 2,0-1-4,-1 1 2,-8-1-5,6 0 1,-5 2 3,0-2 2,4 1 0,-6-1 0,3 0 1,-2-1-1,7 1 0,-7-3 0,0 3 1,-2 1-6,10-3 4,-7-1-1,6 2 0,-6 0 1,10 1-3,-4-2 5,-1 2-1,1-2-7,-6 1 13,4 1-10,2-3 5,2 2-2,0 0-1,-1-1 5,1 2-4,-2 0-3,2-2 5,-1 2-2,2-1 0,-4 1-3,0 1 7,2-2-5,0 2 3,1-1-3,0 0 1,1 2 1,1-2-2,2 0 3,0 0-4,-2-2 1,1 2 0,0-1 1,-1 2 1,3-3 2,-2 3-2,2-2 1,-3 2 0,-1-1-5,0-2-1,1 2 5,0 0-1,-2 1 2,-2 0-4,-1 0 4,3 1-3,-2 0 2,2-1-1,4-1-3,-5 0 0,4 0 0,0 0 3,-1 0-3,0 4 0,2-3 5,-2 1-1,0-1 1,2-2-2,-2 3 4,-1-2-1,2 2-3,0-2-7,1 3 6,0-2 1,-3-1-2,5 3 1,-2-3 0,2 3 5,-2-3-5,4 0 1,-2 0-2,0 1-1,-3 0-1,-1-2 3,3 1 1,-4 0-2,2 0 2,-1 3-1,-1-3 4,0 0-7,1 0 3,-2 2-2,1-1-2,2 1 7,-4 0-3,-1-1 1,1 0-1,2 1 1,-3 0-1,-1-2 1,4 1 0,0 0 1,1 0 1,0 1-2,-1-1-4,5-1 8,-3 2-2,1-3 2,1 2-5,-2 1 4,3 0 1,-2-2-8,0 3 2,-4-2-2,6 1 3,-3-1 2,-1-1 0,0 2 3,-2 0-7,2-1 0,-4 2 5,1-2 2,-8 0-1,5 1-7,2 1 3,-7-2 2,-1 1-2,3-1-2,-3-1 1,1 0 2,-3 2-2,3-2 0,0 0-3,6 0 4,-6 1 0,0-1 0,6 0-1,-6 0-3,2 0 5,3 0 0,-3 0 0,5 0-2,-8 0-5,3 0 6,0 3-3,-3-3 1,1 1 0,2 0 3,3 1 0,-4-1-1,6 2 2,-7-2 1,-1-1-7,8 3 4,-7-3-1,1 2 0,0-2-5,5 0 3,-4 0 3,4 0-1,-5 2 0,6-2-2,-1 0 0,1 0 4,2 0-2,-1 0-3,-3-2 3,5 2-3,-3 2 0,-1-2 1,-4 0 5,-1 0-1,6-2 1,-6 2 0,6-2-6,-8-1 6,2 3-6,6-1 0,-8 1 2,0-2 1,0 1-2,0 0 5,0-1-3,-2 2 0,3-1-1,-2 0 3,-1 1-6,0 1 7,4-2-6,-3-2 1,2 3 2,-1 0-7,2-1 11,-2 2-5,3-2-1,5 1 2,-1-2-6,-5 2 8,6-1 2,0-1-8,1 2 2,1-3 0,0 5-1,-8-5-1,0 3 3,-2-2 0,0 1-6,-2 1 11,-3-1-5,4 1 0,-1 0-2,-1-3 2,-3 3-3,-2-1 5,4-1-7,-4 1 4,0 0 2,5 0 1,-5 0-2,2 0-1,-1 0 2,5-2 2,-1 3-4,2-2 2,0 2-1,-1-4-1,1 3-1,-2-1 5,1 1-4,-1-1-1,1-2 1,2 3 0,-4 0 0,3-1 1,2 1-3,-6-1 3,4 1 2,1-2-5,-1 2 5,-1 0-5,-1-1 3,3 1-1,-2-2 2,2 3-3,-7-3-1,6 2 2,-3 0 0,1 1 1,2-1 0,2 2 0,-3-1-3,1-1 3,-1 0-1,3 0-5,7 1 6,-6 0-2,-1-2 5,2 4-5,5-2-2,1 1 5,-2-2 1,-5 1-3,3-2-2,5 1 1,0 1 0,-1 0-2,1 0-1,0-3 0,2 3 5,-4-1-4,4 2 1,-6-1 1,8 0 0,-5 3-2,0-3 6,0 0-9,-1 0 8,1 0-3,0 1 0,-1-1 3,-6 2 1,7 0-6,0-1 4,-7 1 0,8 0-5,-2 0 3,0 0 2,3 1 6,-2-2-4,1 2 1,-2-2-4,3 3 4,-3-1-4,5 1 1,0-1 1,0 1 0,3 0 0,2-2 3,-2-2-9,2 5 8,-2-4-4,1 2 3,0-1-4,0 2 3,-5-3-1,0 3-3,0-2 5,-1 0-2,-3 0 3,-6-2-7,-1 3 5,1-4-2,-5 1 5,1 0-5,1 1 5,-8-1-6,3 0 8,-2 0-5,2 0-7,-4-1 10,2 1-1,1 0-3,-2 0-2,0-2 6,0 2-10,0 0 4,1 0 7,1-1-1,0 1-3,0 0 1,3 0-1,-1-1 5,8 1-5,-4 0 3,2 0-3,0 1 1,-1 0-2,1 2 4,0-3-2,0 4-5,1-3-1,-1 2 7,2-2-2,-3 1 0,2-1 3,-1 2 0,0-1-3,-1-2-2,1 3 2,-1-3 2,-1 1 3,-1 0-8,-5 1 1,1-2 2,0-2 2,-1 2 4,0 0-4,-3 2 1,3-5 0,-2 3 1,0 0 0,1-2-1,0 2-2,2-2 6,-1 0-3,1 2 3,-2-3-5,1 3 1,6-1 2,0-2-5,-6 3 0,5-3 0,-1 3 3,-3-1-2,5 0 4,-2 1-4,1 0 5,-1-3-6,3 3-1,-5 0 1,5-1 1,-2 1 0,1 1 2,1-2-1,-4 1-2,2 1 1,1-1-1,1 0-2,-1 0 2,0 3 2,3-3-3,-3 2 5,1-3-3,-1 2-1,0-2 6,1 1-4,-1 1-1,-1-1 4,2 0 0,-2-1-2,1 1 7,0 1-7,-2-1 6,2 0 0,0-2-1,-6 2 3,6-3-7,-5 3 4,7-1 1,-3-1-2,-7 0-1,8 2-1,-6-2 0,1 2-2,5-3-2,-2 1 4,0 1-3,-4 0 4,6-2-7,-6 3 3,0-1 8,1-1-6,-3 1-2,2-1 0,0 2 4,-2-2-5,3 1 3,-3-2-2,1 3 1,0-2 0,1 2-3,1-3 4,0 3-3,0-1 2,-4-2-3,6 2 3,-2 0-3,-1 0 1,4 0-1,-3 1 0,1-1-2,-2 1 4,1-2-3,0 2 1,-3-1-1,3 0 1,1-1-2,-4 4 2,2-4 6,-1 1-9,1 1 0,-4 0 2,1 0-2,-1 0 1,-1 0 0,2-1 1,-5 0 0,2 1-1,-7 0 3,10-1-1,-10 1 0,9 0-1,-9 0 1,0 0 3,8 0-2,-8 0 1,0 0-2,5-1 3,-5 1-7,0 0 5,0 0-5,0 0 3,0 0 1,0 0 3,0 0-4,7 0-1,-7 0 3,0 0-4,0 0 3,0 0-1,0 0 5,0 0-9,0 0 6,0 0-6,0 0 7,0 0-13,0 0 10,0 0-1,0 0-3,0 0 0,0 0 2,0 0-2,0 0-4,0 0 5,0 0-1,0 0 4,0 0-10,0 0 4,0 0 0,0 0-1,0 0 4,0 0-4,0 0 0,0 0 5,0 0-7,0 0 6,0 0 1,0 0-1,0 0-2,0 0 5,0 0-4,-5 7 2,5-7 0,0 0 0,0 0-1,0 0 2,0 0 3,0 0-7,0 0 3,0 0 5,0 0-6,-1 5 2,1-5 2,0 0 3,0 0-5,0 0-2,0 0 2,0 0-3,0 0 2,0 0 1,0 0-3,0 0-1,0 0 0,0 0-1,0 0-4,0 0-3,0 0-1,0 0-1,0 0 2,0 0-4,-9-1 6,9 1-2,0 0 5,0 0-3,0 0 1,0 0-2,0 0 4,0 0-4,0 0 3,0 0-2,-5 2 7,5-2-4,0 0 1,0 0-6,0 0 3,0 0 3,0 0 0,0 0 1,0 0 6,0 0-6,0 0-6,0 0 3,0 0 4,0 0-2,0 0 1,0 0-1,-10-1 9,10 1-7,0 0 0,0 0 6,0 0-3,0 0-2,0 0-2,0 0 6,-7 1 1,7-1-7,0 0 5,0 0 2,0 0 3,0 0-2,0 0-10,0 0 5,-5 1-3,5-1 7,0 0 0,0 0 2,0 0-2,-5 1 1,5-1-2,0 0 1,0 0 0,0 0 3,0 0-6,0 0-2,0 0 6,0 0 0,-6-3-3,6 3 1,0 0 0,0 0-3,0 0 5,0 0 4,-8-1-12,8 1 11,0 0-7,0 0 3,0 0 1,0 0-3,0 0 0,0 0 5,0 0-3,0 0 0,0 0 0,0 0 0,0 0-3,0 0 1,0 0 1,0 0-1,-5-2 0,5 2 9,0 0-11,0 0 6,0 0 1,0 0-1,0 0-5,0 0 3,0 0-1,0 0 5,0 0-5,0 0 3,0 0-3,0 0-2,0 0 1,0 0-3,0 0 6,0 0-2,0 0-3,0 0 5,0 0-2,0 0 2,0 0-3,0 0-1,0 0 5,-7-1-2,7 1-6,0 0 1,0 0-9,0 0-2,-9 0-20,9 0 1,0 0-10,0 0-8,-10 1-13,10-1-10,-7-2-3,7 2-22,-11-2-91,6 2-208,-6-3 92</inkml:trace>
  <inkml:trace contextRef="#ctx0" brushRef="#br0" timeOffset="4461.8729">3531 3482 43,'3'-7'72,"3"-3"-2,1 0-6,3-3-4,3-2-4,-4 1-12,10-4 11,2-2-8,-1 0-4,3 3-3,0-2-11,0-3 5,1 0-2,3 2 2,-1-3-6,4 1-1,10-7 3,1 0-5,-11 9 0,0-2 1,16-4-6,-4-3-1,-10 12 11,2 0-18,2 0 10,10-5-7,-11 8 10,15-5-16,-12 7 5,10-5-4,7 4-9,-3 0 0,-4 2 4,6 2 3,-2 1-5,-2 1 5,2-1 0,-13 3-1,19 1-8,-4-2 4,-16 4 2,15 2-5,-14 0 2,-1 1 3,14 6 0,-10-5 5,6 5-8,-7-4 0,8 5 7,-8-5-12,11 3 14,-2 4-10,2-6 6,-13 2 2,17 0-15,-4 0 11,-1-2-7,2 1 11,2 0-2,-5-1 0,2 0-2,0 3-8,0-2 4,7-3 14,-3 3-11,1 2 10,6-3-2,-5-1-6,6-2 2,-2-1-6,5 1 7,-5-1 0,2 3 2,1-3-6,-1 0 4,-3 1-1,-1 3 1,1 0-4,-4-1 1,-1-1 0,-5 1-9,-10 1 14,10-3-6,-15 3-4,2-1 4,-1-3-1,-2 2 1,4-2-4,-3-2-1,-1 2 13,3-3-15,-2-2 7,4 2-3,-3-1 0,15-2 5,-14-2-2,12-4-2,2-1 3,-14 5-3,15-5 0,-2 1 0,-11 2-1,8-7 1,-11 4-7,0 0 7,-1 0-5,0-4 1,-4 1 2,-2-2 1,-2 1 5,-2-1-6,-5 3 3,-1-2-3,-3-2-5,-2 3 10,2-3-2,-6 3 0,5-5 3,-5 5-3,-2-3 23,2 4-3,-2-4-7,-2 4 6,2 0-6,-3 1-1,2 0 7,-1 5-6,-2 1 8,1 1-8,-2-1-5,-1 4-2,2-1 1,-2-2-4,-1 4-1,-2 3-3,8-2 10,-8 2-12,0 0 8,0 0 5,18 7-8,-13-1-4,2 1-2,0 4 6,0-4-6,3 7 7,0-2-5,-1 4 4,4-2-6,0 2 4,1-2-7,3 4 8,7-1 1,0 3-6,-1-6 3,6 2 3,-1 0 6,7 1-10,-3-6-5,14 9 6,-10-8-1,2 3-2,11 2 2,-15-3 2,3-4-1,15 7-3,-1-3 1,-13-4-1,13 5 1,-12-3 2,8 0 2,-9-1-2,13 2 1,-16-6-7,4 5 8,11 0-7,-12 0 2,12-2 4,-12-2-3,2-1-2,12-2 5,-1 2-5,2-7 2,-2 0-2,4-2 0,-3-4 0,3 4 0,3-5-1,-3 2 2,3-6-4,4 3 3,0-6-3,4 1 2,22-7-1,-26 11 1,2-3-7,-2 2 10,30-10 1,-30 11-2,29-10-7,-2 7 11,-26 0-16,33-2 7,-7-1-3,-1 1-3,-26 5-2,29-2 0,-28 4 1,26-4 0,-26 4 14,1 0-14,1 0-4,-2 2 4,2-2 0,28 2 0,-32-1 0,1 3 3,3-2-4,-1 2 6,3-2 1,-2 1-2,0 3 4,26-3-6,-27 1 16,0-1-14,26 2 1,-28-1 3,32 3-1,-31-1-6,1 1 5,3-1 0,-3 1 7,-3-3-8,1 3 0,-4 0 5,0 0-3,-1 0 4,-2 3 1,-1-3 2,0 1-6,-4-2 4,2 2 2,-15 0-6,17 2 2,-17-4-2,0 4-2,0 0 3,5 1 3,-5-1-2,3-1-5,-4 5 4,0-2 5,-3 3-1,-1-4 2,-2 5-6,1-1-1,0-1 3,-1 2-4,2 0 5,0 2 0,-2 3-1,0-4 0,6 5 5,-2 0-4,13 2-1,-12-1 0,2-1 3,-3-1 1,1 2-1,0 1-7,-1 0 5,0 3-3,-2-1 8,-2-1-3,-2 1-1,1-2 2,-5 2 1,1-3-3,-7 1 0,-3-6-2,-2 3 1,1-2-2,-3 1 5,-2 1 1,5 0-3,-7-6-5,-2 4 3,3 0-1,-3-2 4,-1-1-6,-1 3 1,-1-4 2,-1 1 3,-1-1-2,0-2-5,0 0 2,0 0-5,0 0 4,0-2-6,0-4 4,-1 9-6,1-9 4,-2 7-3,0-5 8,2-2-7,-4 7 15,4-7-9,-4 5-2,4-5 0,0 0 4,-2 4 0,2-4 3,0 0-4,0 0 5,-4 3-8,4-3 0,0 0 3,0 0 1,0 0 2,0 0-3,-4 2 0,4-2-19,0 0-15,0 0-7,0 0-16,-9 3-8,6 1-18,3-4-92,-18 3-193,7-3 87</inkml:trace>
  <inkml:trace contextRef="#ctx0" brushRef="#br0" timeOffset="6320.7865">8731 5225 84,'0'0'92,"0"0"-5,0 0-9,0 0-16,0 0-1,0 0 0,20 3 8,-13-3-19,2 1 2,1-1 1,8 0 6,1 2-3,10 3-2,-3-6-4,4 4 9,4-1-5,-4 0-4,5-2-1,1 4-13,0 0 9,16 0-3,1 1 0,-2 0-5,3 0 5,1 0-3,-5 2-5,0-2-3,4 0 4,-3-1-9,0-4-1,0 7 4,4-1 2,-15-4 4,14 0-1,0-2-4,0 1 5,2-2 4,-2-1-1,1 1-1,-1-4-2,5 3 1,-3-5 3,0 4-4,4 2-5,-8-6-7,7 2 5,-4 0-3,-4 0 1,-12 2-2,1 0-3,-3-1-5,5-1-1,-4 4 3,2-3-1,-2 0-2,0 1 1,-3 1-3,1-3 1,-2 2-1,4 0-1,-1-1-1,-4 3-1,0-2-3,2 1 3,0 1 0,-1-1 11,3 0 0,-2 1-1,-1-1-2,-1 0-3,-1 2 0,0-3 1,-1 0 1,-1 3-3,0 0-2,-1-1 2,3 0 0,-10 1-6,7-2 2,2 1-2,-5-3 0,-4 1 3,0 1-2,5 0 0,-4 1-4,-3 0 8,1 0-10,9-2 4,-2 1-2,3 0 0,-4 1 1,1-1-2,1 1-1,-2-2 2,3 0 0,-2 3-2,-1 0 4,-6-2-5,8 1 4,-7-3 0,1 4-4,-5-1 0,2 0 3,-1 1-4,-1 0 2,-1 0 2,-2 0-5,-2-1 1,0-1 3,0 2 1,2-1-2,2 0 1,-3 1-3,3-3 2,1 3 0,1 0-2,-6-2 1,6 2-1,-4 0 3,5 0-1,1-1-1,-2 0 0,0 2 1,-1-2 1,0 2-1,-5-1-2,2 0 3,-1 0-3,7 0 2,-1 0 2,-1 1 0,1-1-3,1 0 1,-1-1 0,-1 0 2,2 0 1,-1-1-2,0 2 1,-2 2 0,0-1-2,0-1-1,-6 0 2,4-1 0,0 2-1,0-2 1,-4 1 5,2-2-6,-1 4 0,-2-4 2,3 4-2,-3-2-2,2 0 3,-2 1-1,0-1 0,4 0-3,-2 0 2,2 0 4,2-3-5,6 2 7,5 1-3,1 0 0,0 0-4,1 0 1,1 1-1,-1-1-1,1 2 0,0-2 0,-1 1 2,3 0 1,-4 0-2,-1-2 2,-7 2-1,3-2-2,-5 1 1,4 1-1,5-1 2,2 0-2,1 2-1,0-2 3,-1 0 0,4 2-2,-1 0 0,1-3 0,3 2-3,3-1 3,-3 0 0,1 4 1,14 0-2,-12-4-1,17 5 1,-4-5 0,1 1-1,2 3 1,-1-2-1,-1-2 2,-1 2-1,0-1 0,-1 3 3,-13-3-4,-2-1 1,3 2-1,-2-1-3,-3-1 2,0 0 2,-5 0 1,1 1 0,-3 0-3,1-2 0,2 0-2,-4 1 2,3 0 0,-9 0 1,7 0-1,0-1 5,-5-1-4,-6 2 0,13 0 0,-1 0 1,-9 0-2,1 0 5,7 0-2,-5-1-4,5 1 3,3 0 0,-1 1 2,1 2-3,5-1 6,-3 0-6,0-1 1,6 3-3,-4-2 3,0 0 1,3-1-4,-6 1 3,6 0-1,-6-2 2,4 0 1,-6 1 0,2 2 0,-2-1-5,2 0 4,-5-2 2,1 0-6,-1 0 3,2 0 0,-9 0-1,9 0 2,-9 2-1,3-2-1,5-2 3,-7 2-2,2-2-2,4 2 5,-6 0-4,1 0 1,6-3-1,-5 1 0,4 1 2,-4 1-2,-2 0 1,-2 0-3,-1 0 2,1-1-6,-1 0 2,-5 1-2,-1 0-1,-4 0-2,2 0-1,-2 1-13,-2-1-7,-6 0-8,10-1-20,-10 1-14,0 0-25,6 0-18,-6 0-10,0 0-2,0 0-7,-25-3-18,6-1-5,-17-4-125,-2 6-308,-22-12 137</inkml:trace>
  <inkml:trace contextRef="#ctx0" brushRef="#br0" timeOffset="8923.5421">14419 7712 82,'0'0'93,"10"-2"-8,-4 0-9,-6 2 4,17 0-9,-5 0-4,1 0 10,10 0-16,-4 0-4,12 0 8,-2 4-5,3-1 3,2-3-2,-1 5-8,3-2-2,0 2 3,5-1-8,11 3 1,1-4-2,-2 4 2,0-3 0,-11 0 1,15 0-2,8 2 3,-2 0-3,0-4 1,1 1 1,4 1-12,-2-2 7,27 2-6,-26-6 0,2 9 0,23-5-3,-31 2-1,1-2-2,9 0 5,-4 2-7,0 1 4,1-2-2,-5 0 0,4 0-1,28 7-2,-29-2 0,4-4-4,-4 3 0,30 0 0,-30-3-1,1 0 1,3 3-4,-3-1 1,3 1-2,23 0-4,-33 0 0,5-3-6,1 0 3,-4 0 1,-4 1-3,3-3-2,-6 3-2,-2-3 2,-13 2-3,14-1 2,-16-1-2,0 0 0,1-2-2,0 0 1,-4 0 1,2 0-1,-2 2-3,-1-2-1,1-2 1,0 1 4,1 1-4,0-1 1,-3 1-1,1-1 1,0 2-1,1-4 2,1 3 0,-2-2 0,2 1 0,-4 1-1,0-3-3,-2 2 0,-2 0 5,-7 1-5,2 0 1,-4 0 0,-2 0 2,2 0 0,-6 0-2,2 0 1,0 0-1,-3 0 0,0 1 3,0-1-5,-1 0 3,-2 0 3,-7 0-2,10 0-1,-10 0-2,8 0-1,-8 0-2,5 1 8,-5-1-4,0 0 0,9-1 0,-9 1 0,0 0-1,0 0 2,7 0-2,-7 0 0,0 0 0,0 0-1,0 0 6,0 0-5,0 0 3,0 0-1,0 0-2,0 0 2,4 1-4,-4-1 1,0 0 1,0 0 0,0 0 1,0 0-1,0 0-3,0 0 0,0 0-4,0 0 0,0 0-9,0 0-7,0 0-13,0 0-14,0 0-9,0 0-2,0 0-19,0 0-13,0 0-16,-23-2-21,16 0-15,-13-1-141,-6-1-308,-5-2 136</inkml:trace>
  <inkml:trace contextRef="#ctx0" brushRef="#br0" timeOffset="10977.8665">3926 8748 67,'-6'0'83,"0"0"-14,0 1 0,6-1-13,0 0-8,-7 2-2,7-2-4,0 0-6,0 0 0,-6 0-1,6 0 7,0 0-7,0 0-7,0 0-2,17 5 7,-9-3-10,-2-1-7,8 0 9,0 0 1,4-1 0,4 2 10,6-1-8,3-1-3,-1 0-2,2 0 3,5 1 2,4-1-6,-2 0 9,13 0-3,1 3-16,3 1 8,-1-4 0,1 1 5,4 1 3,-5-2-2,0 1 1,2 1 1,5-2 3,-1 2 4,2-2-1,3-2-3,26 2-1,-32 3 1,5-2-5,0 2 6,1-3-4,0 2-2,23 1 1,-26 0 0,0-2-5,29 7-2,-28-6 0,1 1-3,24-2 1,-25 0 0,28 4-1,-28-3-2,-1 3-7,4-2 9,24 1 0,-32 1-4,3-3 2,4 1 2,-1-1 1,26 1-3,-31-1 5,2-2-5,0 1 0,3-2 0,0 4-4,-1-2-1,0-1 2,-3 1-6,-2-2 5,1 2 2,-3-2 0,1 2 1,-4 3 0,2-3-5,-4 1 4,-1-1 0,-11 1 1,11-2-7,-15 4-1,2 1 0,-1-5 0,-1 3 3,-3-1-1,2-1 0,-5 0 1,0 2-8,-9-3 4,0 0 2,0 1-3,-4-1 2,1 1-2,-4 2 0,4-1-1,-6-4 2,-1-1-1,2 6-1,-1-6-2,-6 3 3,3-1 4,-2 1-1,2-1 0,-5-1 2,-4 2-1,8 0 1,-8 0 0,6-1-1,-6 1 2,0 0-3,0 0 3,0 0-2,8 1-4,-8-1 4,0 0-3,0 0 3,0 0-1,0 0-3,6 2 3,-6-2-4,0 0 1,0 0-1,0 0 2,0 0-3,0 0-2,0 0 4,0 0-3,0 0 2,0 0-1,0 0 0,0 0 0,5 1-2,-5-1 0,0 0 1,0 0 1,0 0-2,0 0 2,0 0-4,0 0 5,0 0-1,0 0-1,0 0 2,0 0 0,0 0-2,0 0 2,0 0 2,0 0-1,0 0 3,0 0-1,0 0-3,0 0 1,0 0 1,0 0 0,0 0 3,0 0 0,0 0-1,0 0 1,0 0-1,0 0-1,0 0 0,0 0-1,0 0-8,0 0 9,0 0-2,0 0 0,0 0-8,0 0 9,0 0-2,0 0 0,0 0 1,0 0-2,0 0-1,0 0 3,0 0-3,0 0-1,0 0 4,0 0-3,0 0 0,0 0-2,0 0 2,0 0 2,0 0-3,0 0-1,0 0 2,0 0 1,0 0-1,0 0-1,0 0 0,0 0 1,0 0 0,0 0-3,0 0 4,0 0-5,0 0 1,0 0 2,0 0 0,0 0-1,0 0 2,0 0-1,0 0 2,0 0-2,0 0 1,0 0-1,0 0 1,0 0-2,0 0-1,0 0-1,0 0 2,0 0-2,0 0 5,0 0-1,-16 4 1,16-4-4,0 0 3,0 0-2,0 0 2,0 0 0,0 0 0,0 0-4,0 0 6,0 0-2,0 0-5,0 0 1,0 0 4,0 0-2,0 0 1,0 0-1,0 0 2,0 0 2,0 0-1,0 0 0,0 0-5,0 0 1,0 0 1,0 0 3,0 0-5,0 0 4,0 0 0,0 0 0,0 0 2,0 0-4,0 0 3,0 0-3,0 0 1,0 0-3,0 0 1,0 0 2,0 0-1,0 0 2,0 0 3,0 0-4,0 0 1,0 0-2,0 0 2,0 0-1,0 0 3,0 0-2,0 0 0,0 0-3,0 0 1,0 0 2,0 0 1,0 0-4,0 0 4,0 0-2,0 0 0,0 0-4,0 0 3,0 0 2,0 0-2,0 0 1,0 0-3,0 0 4,0 0-1,0 0 2,0 0-3,0 0 2,0 0-1,0 0-3,0 0 2,0 0 3,0 0-3,0 0 2,-5 2 0,5-2-3,0 0 1,0 0 4,0 0-4,0 0 0,0 0 5,0 0-2,0 0-4,0 0-5,0 0 11,0 0-4,0 0-1,0 0 1,-7 0 0,7 0-4,0 0 5,0 0-1,0 0 0,0 0 0,0 0-1,0 0 2,0 0 0,0 0-2,0 0-2,-7 0-2,7 0 2,-5 3-7,-1-1-2,1 1-12,-6 4-23,-1-2-20,-5 4-23,-2 1-30,-11 4-37,-6 1-12,-10 12-142,-8-1-338,-27 13 150</inkml:trace>
  <inkml:trace contextRef="#ctx0" brushRef="#br0" timeOffset="12239.8931">3506 11234 85,'0'0'83,"0"0"-7,0 0-8,0 0-3,-5 2-2,5-2-11,0 0-5,0 0 4,0 0-8,0 0 5,23 2-3,-16-2 0,5-2-5,2 2 3,0-1 4,5 0-5,2-2-1,5 2 3,5 1 14,0-1-3,-1-3-1,5 4 4,2-2-11,13-2-4,-11 4 11,15-1-7,1 0-5,-1 1 1,6 0 0,-3 0-5,0 2 2,3-3-1,3 4-8,4-1-3,-6 0 0,3-1 1,1 3-5,1 1-1,-2-2 0,2 1 1,23 0-1,-26-3 0,2 2-9,25 2 4,-25-3-5,-1 1-5,1-1 8,28 1-5,-30 0 1,-6-2-4,8-1 5,25 3-8,-26-3 9,1 0-2,1 3 3,-2 1 2,3-2-7,-2 1-2,26-1 8,-31 1-1,3-2 2,0 2 0,0 2 1,2-2-2,24-3 1,-26 2 0,-1 1-2,2-2-5,0 5 2,33-5 0,-35 3 1,0-3-3,2 2-1,1-1 2,-1 2-3,3-2-4,27 3 4,-31-1-2,1-4 3,2 1-6,-2 2 0,27 1 0,-26-5 2,1 2-2,0 2-6,24 4 5,-30-4 1,2-2 1,-1 5 1,2-2 1,-3 0-2,5-3-2,3 3 3,-4 4-2,1-3 0,2-1 0,-4 0-1,2-2-2,-3 5 0,1-3 0,-3 0 2,1-3-4,-1 3-1,1 4 6,0-3-6,-3 1 2,-1 0-3,-1 1 3,-1-2-7,0 3 5,-1-1 0,-4 3-1,-13-4 0,17 3-2,-22 0 3,5-1-1,15 1-3,-19-4 3,3 2-5,-1-2-1,-4 3 4,7-4 0,-5 4-2,0-2 0,3 1 3,-7-3-4,-3 1 1,3-1-1,-2-1 4,-7-1-2,2 2-2,-1 1 1,0-3 4,0 0-5,-3 0 6,-1 2-4,-2-2 3,-1 1-2,3-2-3,-2 1 8,-3-1-3,-2 1-1,2-2 2,-2 0 0,0 0-3,-2 0 4,0 0 2,0 0-4,-1 1-2,0-2 1,-7 1 8,11 0-2,-2-1-2,-4 1 1,-5 0 0,12-1-2,-8 0 2,1-1 0,-5 2 0,8-1-1,-8 1-2,6-3 1,-6 3 2,6 0 3,-6 0-2,6-2 1,-6 2-5,0 0 4,0 0 1,0 0-1,0 0-4,8 0 1,-8 0 2,0 0-2,0 0-1,0 0 6,0 0-5,0 0 4,0 0-5,0 0-1,0 0 5,0 0-6,0 0-1,0 0 5,0 0-3,0 0 1,3 5-2,-3-5-4,0 0-8,0 0-2,0 0-5,0 0-10,0 0-7,-17 0-11,17 0-6,-3 3-20,3-3-9,-6 1-13,6-1-7,0 0-12,-11 1-18,3 0-80,1 0-233,4 2 104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1:16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 2659 9,'33'-5'15,"4"6"-5,0-1-5,0 0 9,14 0-3,-14-1 0,15 0 0,-12-4-2,15 5 0,-5 0-6,2 0 6,0-2-3,-3 2 4,4-2-6,0-3 6,-2 5-2,2-2 1,-2 1 2,4-1-1,0-1 5,0 3-5,1-1 7,3 2-13,-2-2 13,2 2-5,0-3 5,1 0-5,-4 4-6,3-4 6,-3 4-2,-2-4-1,-2 4-2,4-2 1,-3 0-1,-2 1-3,-10 0-1,15-2 0,-2-4 6,-3 2-1,5 1-5,-1 1 11,1-1-8,-1-5 4,5 6-6,3-5 6,-3 5-1,1 0 0,-1-1-4,3-4-7,-4 5 4,-3 1-4,0-4 6,-1 4 0,0-3 2,-4 3-4,1 0 7,-12 0-7,1-2 11,-3 0-6,13 1-7,-14-3 2,3 6-2,1-7 1,9 8-4,-16-8 3,3 5 3,0 0-5,3-1 3,0 2-3,-1-3 4,0 3-5,0-1 5,1 1-3,1-1 1,-2 0 3,1 3-4,-4-4 3,-1 4-1,-1-1-1,-1 1 5,-1-1-12,-2 0 7,-3 0-3,-4-1 1,0-1-1,4 2 4,-6-2-2,-1 1 4,1-1 0,0 1-5,0-1 3,1 1-3,8-1 5,-3 2 1,1-4-3,0 1 2,3 1-4,-2-1 1,1 1-1,0-1 7,2 2-2,-2-1-3,3 0 1,-2 0 0,-1-3-1,2 3-6,-1 0 10,-2 0-1,2 0-10,0 0 15,3 0-12,-5 2 7,3 0-4,3-3 7,-7 2-4,4 0 4,-4 1-6,4 2-5,-2-1 9,-1-3-5,1 0-7,5 0 4,-2 3 3,2-3 1,-2 0 3,-1 0-1,4 4-7,3 1 3,-3-6 1,0 4 3,1 0-3,1-1-3,-1 1 4,-3 0-2,0-1 6,-1 3-7,-2-5-1,1 5 2,-1-5-1,-1 0 2,0 7-6,0-5 12,2 3-6,-1-3 5,-1 2-5,2 0 5,0-3-2,-1 2-6,2-3 1,-1 2-1,4-1 7,-3 4-5,4-5 4,-2 2-1,2-2 0,-1 0 0,2 3-5,-2-3 3,-1 4 0,0-4-5,1 2 3,0-1 2,2 1 1,0-2-4,-4 0-4,4 3 6,-1-1-9,-3-2 12,1 2 2,-1 1-7,-1 0-1,-3 0 4,2 1 4,-1-2-7,2 3 4,-3-3-5,4 0 5,0-1-6,-3 3 8,-1 1-3,1-2 16,1-1-9,2 1-9,0 0 3,-1 1-2,3 1 7,-3-5-11,1 2 0,3 1 8,-1-3-4,0 0 8,-4 3-12,4-2 4,0 2-5,-4-3 8,0 0-1,1 4-4,-1-3 6,-2 1-5,2-4 6,-4 2-7,2 2 4,-10-1 2,10-1-9,-4-1 9,-3 1-3,-1-2 4,-1 2-11,0 0 4,1-3 11,-1 3-10,-1-2 5,2 0-9,-2 1 12,1 0-6,-2 1 5,0-1-8,-5 1 6,4-2 2,-5 2-6,2-2 2,-1 1-3,0 1 2,0-2-1,-1 2-4,0 2 6,-1-1-4,2-2 8,-1 2-5,-2-1 3,-1 2 0,1-2 2,-2 0-7,3 2-2,-3-1 6,2 0-2,-1 0 2,1-1-3,-2 4-9,2-4 15,-2 2-6,-1-2 2,-8 0-1,15 1 9,-10-1-9,1 2 1,-6-2-4,13 0 2,-13 0 4,0 0-6,12-2 9,-12 2 5,5 3-3,-5-3 2,0 0-8,0 0 6,0 0 0,0 0 1,11 0-5,-11 0 8,0 0-3,0 0 14,0 0-10,0 0-2,0 0 7,7 1-1,-7-1-2,0 0-4,0 0 5,0 0-8,0 0-8,0 0 17,0 0-6,0 0 3,0 0-7,0 0 1,0 0 3,0 0-8,0 0-3,0 0 6,0 0-4,0 0 1,0 0 8,0 0-14,0 0 3,0 0 0,0 0-1,0 0 6,0 0-3,0 0-5,0 0-3,0 0 7,0 0-7,0 0-2,0 0-12,0 0-5,0 0-4,0 0-18,0 0-4,0 0-12,0 0-38,0 0-110,0 0 50</inkml:trace>
  <inkml:trace contextRef="#ctx0" brushRef="#br0" timeOffset="8319.9813">12449 6427 47,'-5'-2'112,"5"2"-10,0 0-4,0 0-15,0 0-1,0 0-15,-2-3-8,2 3-3,0 0 4,0 0-14,0 0-8,0 0 5,0 0-2,0 0 0,0 0-6,0 0-4,0 0 3,0 0 2,0 0-4,0 0 3,0 0 8,0 0-3,19 3-1,-15-1 4,3-1-6,5-1 2,-2 0 3,3 2-2,1-1 2,4-1-6,0 1 6,2-1-5,-1 0 1,4 1 0,4 1-4,1-1 0,2 1 2,-2 0-8,2-2 3,1 0 2,1 0-8,0 1 8,0-1-5,2 1-1,4-1 0,0 1-6,-1 1 13,0-2-3,15 0-6,-15 0-1,0 0 1,3 2 0,-2 0 0,-1-2 0,1 3-2,0 1-3,1-3 0,-2-1-5,0 2 0,-1-1 1,-1 0-1,1 0 1,-2 2-2,4-2 3,0-2 1,0 0 2,0-1 1,0 1 11,16 0 1,-14 1-4,11-1-3,-15 3-1,19-4 2,-20 2-6,4 0 4,-2 1 0,-2-1-5,1 0 0,0 1-5,-3 0 4,2 2-2,-3-1-6,-1 1 2,2 1-1,-6-2-2,3-1 0,-2 1 1,2 1-1,2 1 0,-4-2-4,2 1 1,2 0 1,5-2 2,-5-1 1,0 5 5,-1-2-2,0-3-1,2 2-1,-3 0 1,2-2-4,-3 1 1,-7 0-1,-1-1 0,-1 2-1,-1-2 0,0 0 1,-2 1 0,-2 0-4,-4-1 2,2-1 0,-2 1-3,1 0 2,-1 0 4,0 1-2,-4-1 2,2 0-2,-2-1-1,4 2 5,-5-3-1,-1 0 0,-5 2-3,9 0-1,-3-1 0,-6 1 2,8-1-4,-8 1-1,8-3 1,-8 3 6,8 1-8,-8-1 3,0 0 3,5-2-4,-5 2 1,0 0 2,0 0-5,0 0 5,0 0 0,7 0-2,-7 0 0,0 0 0,0 0 1,0 0 0,0 0 1,0 0-2,0 0-1,0 0 3,0 0-5,0 0 1,0 0 0,0 0 4,0 0 0,0 0-4,0 0-2,0 0-1,0 0-1,0 0 1,0 0-2,0 0 4,0 0 0,0 0-1,0 0 0,0 0-1,0 0 5,0 0-5,0 0-3,0 0 2,0 0 2,0 0-2,0 0 0,0 0 2,0 0 0,0 0-1,0 0 0,0 0-2,0 0 0,0 0 2,0 0-1,0 0 0,0 0 0,0 0 2,0 0-1,0 0 0,0 0-2,0 0 1,0 0 0,0 0-1,0 0 0,0 0 0,0 0 4,0 0-3,0 0 2,0 0-1,0 0-1,0 0 1,0 0-3,0 0 4,0 0 1,0 0-4,0 0 0,0 0 1,0 0 1,0 0-1,0 0 1,0 0-2,0 0 2,0 0 1,0 0-2,0 0-1,0 0 4,0 0-3,0 0 0,0 0-2,0 0 2,0 0 0,0 0 2,0 0-4,0 0 2,0 0 5,0 0-2,0 0 0,0 0-6,0 0 2,0 0-3,0 0 7,0 0-1,0 0-5,0 0 3,0 0-3,0 0 3,0 0 0,0 0 3,0 0-4,0 0 2,0 0-2,0 0 1,0 0-1,0 0 5,0 0-6,0 0 1,0 0 2,0 0-1,0 0-3,0 0 1,0 0 3,0 0-1,0 0-1,0 0 1,0 0 0,0 0-1,0 0 2,0 0-1,0 0 2,0 0-4,0 0-1,0 0 4,0 0 0,0 0-6,0 0 7,0 0-1,0 0-1,0 0-1,0 0 2,0 0-2,0 0 2,0 0 2,0 0-6,0 0 4,0 0 2,0 0-1,0 0-1,0 0-1,0 0 4,0 0-4,0 0 3,0 0-6,0 0 0,0 0 3,0 0 0,0 0-1,0 0 3,0 0-1,0 0-2,0 0 4,0 0-5,0 0 1,0 0 2,0 0 1,0 0-2,0 0 7,0 0-7,0 0-1,0 0 2,0 0-1,0 0 3,0 0-3,0 0-2,0 0 4,0 0 3,0 0-6,0 0 1,0 0 0,0 0 2,0 0-3,0 0 5,0 0-1,0 0-3,0 0 0,0 0 1,0 0 0,0 0 0,2 5 0,-2-5 1,0 0 2,0 0-5,0 0 3,0 0 1,0 0-1,0 0-2,0 0 0,0 0 0,0 0 2,0 0-4,0 0 4,0 0-2,0 0-2,0 0 7,0 0-4,0 0-1,0 0 1,0 0-2,0 0 1,0 0 0,0 0 3,0 0 4,0 0-2,0 0-1,0 0 1,0 0-3,0 0 0,0 0 0,0 0 1,0 0 0,0 0-1,0 0 2,0 0-2,0 0-1,0 0 1,0 0 2,0 0 1,0 0-2,0 0 3,0 0 2,0 0-4,0 0 1,0 0 6,0 0-5,0 0 0,0 0 1,0 0 1,0 0 1,0 0 1,0 0 0,0 0-7,0 0 2,0 0 2,0 0-5,0 0 2,0 0 3,0 0 2,0 0-1,0 0-7,0 0 5,0 0 0,0 0-5,0 0 2,0 0 4,0 0-1,0 0-2,0 0 5,0 0-7,0 0 4,0 0-3,0 0 0,0 0-3,0 0 5,0 0 1,0 0-3,0 0 1,0 0-1,0 0 2,0 0 2,0 0-4,0 0 1,0 0 1,0 0-2,0 0 2,0 0-4,0 0 3,0 0 2,0 0-6,0 0 1,0 0 11,0 0-14,0 0 4,0 0-3,0 0 1,0 0 3,0 0-3,0 0 2,0 0-4,0 0-1,0 0 0,0 0 2,0 0 2,0 0-1,0 0-2,0 0 3,0 0 3,0 0-2,0 0-3,0 0 1,0 0-1,0 0 0,0 0 4,0 0 0,0 0-1,0 0 3,0 0-2,0 0-5,0 0 3,0 0-1,0 0 3,0 0-1,0 0-2,0 0-1,0 0 3,0 0-3,0 0 1,0 0 1,0 0-1,0 0 2,0 0-2,0 0 1,0 0 0,0 0 4,0 0-15,0 0-1,0 0-7,0 0-6,0 0-9,0 0-16,0 0-23,0 0-25,-19-8-27,12 4-31,-4 1-24,-6-4-26,-2-5-43,-13-1-197,-4 0-482,-16-4 214</inkml:trace>
  <inkml:trace contextRef="#ctx0" brushRef="#br0" timeOffset="9928.2506">10906 5233 9,'0'0'38,"0"0"-5,0 0 2,0 0-2,0 0 0,0 0-3,0 0 4,0 0 6,0 0-6,0 0 2,0 0 3,11 7 3,-6-6 8,4 0-2,-1-1-2,3 3 1,1-3-11,6 2 14,0 0-6,5 1-2,-3-1 0,7 1 4,4 1-7,-1 1 6,5-1 2,-1 0-10,5 0 2,-2 1-4,14 0 0,-12-1-4,14 4-2,-3 0-4,5-2-2,-18-3 2,15 5 0,6-2-7,-7-3 7,2 4 0,-2 1-5,6-4-3,-4-1 2,0 2 2,6 0-15,-5-2-1,7 1 12,-1-3-6,-4 0-2,-1 2-1,2 0-1,-3-3 6,-4 0-7,-11 2 0,-1 0 0,1-2-3,-4 3 8,-2-3-8,-3-1 4,-1 1-7,-7 1 1,-5 1-2,-3-1 1,-1-1-5,-2 1 7,-3-1-8,-1-2 6,-7 2-4,7 1-9,-7-1 16,9 0-12,-9 0-7,5-1-18,-5 1-15,0 0-13,0 0 2,0 0-19,-20-2-20,-1 1-16,-4 1-59,-3-1-187,-4 2 83</inkml:trace>
  <inkml:trace contextRef="#ctx0" brushRef="#br0" timeOffset="11124.779">7729 5774 14,'-5'0'76,"5"0"-1,-9 0-10,9 0 3,-10 0-8,10 0 4,-8 0-8,8 0 3,-6 0-2,6 0-4,0 0-3,-8 0-12,8 0 2,0 0-5,-6 1-7,6-1-5,0 0 0,0 0 10,0 0-2,0 0 1,0 0 27,19 6-17,-11-5-9,2 1 6,4-1 1,4 2 2,2 0-2,10 0 4,1-1-2,1 1 2,5 0-1,2-3-8,0 0-1,-2 4 3,14-1-1,-13-2-5,17 2 0,-2-3-2,-1 1-1,2 3-4,-1-4 2,-2 0-1,4 2-2,-2-2-6,1 0 5,2 1-4,-2-1 6,-2 0-6,1 0-4,-3 2-4,-10-1 2,14-1-3,-15 0 1,-2 1 5,4 1-7,-5-1-4,2 2 0,-2-2 3,3 0-5,-3 2 1,-1-2 4,-1 0-2,-5 1-3,-1-2 3,2 0-6,-2 0 6,-2 0-2,-6 1-3,1-2 1,-1 2 3,-2-1-4,0 0 2,2 1-1,-6-2 18,1 1-16,-4 0-5,1-1 5,0 1 0,-1 0-2,1 0-3,-6 0 8,1 0-3,1 0-2,-8 0 1,11 0 1,-11 0 0,9 0 3,-9 0 0,9-2-7,-9 2 3,5 0 3,-5 0 0,0 0 2,0 0 0,7 2-2,-7-2 1,0 0-1,0 0-2,0 0 2,0 0-6,0 0 1,0 0 3,0 0-2,7 0 3,-7 0-2,0 0-2,0 0-2,0 0 7,0 0-3,0 0-2,0 0 3,0 0 7,0 0-13,7 0 8,-7 0-6,0 0-1,0 0 1,0 0 2,0 0-1,0 0-2,0 0-3,0 0 6,0 0 5,0 0-9,0 0 5,0 0-1,0 0-5,0 0 2,0 0 3,0 0-2,0 0 13,0 0-10,0 0-4,0 0 2,0 0 2,0 0-4,0 0 1,0 0-2,0 0 0,0 0 6,0 0-3,0 0-2,0 0 3,0 0-3,0 0 1,0 0 0,0 0-2,0 0 3,0 0 0,7-2 0,-7 2-1,0 0 2,0 0-1,0 0-2,0 0 1,0 0 1,0 0-1,0 0 1,0 0 0,0 0 1,0 0 2,0 0-3,0 0 0,0 0 2,0 0-4,0 0 2,0 0 0,0 0-1,0 0-9,0 0-4,0 0-10,4 2-9,-4-2-6,0 0-14,0 0 4,7 1 0,-7-1-13,9 0-7,-1-1-15,0 1-13,3 0-12,-1-2-12,8 1-104,0-1-244,2 0 108</inkml:trace>
  <inkml:trace contextRef="#ctx0" brushRef="#br0" timeOffset="13274.0184">16579 6410 29,'-15'1'35,"-5"-1"3,4 0-3,1-1 9,3 2-7,-1-1 8,3 0-2,3 0 8,1 0-12,-4 0 11,10 0 0,-9 0-6,9 0 5,-9-1-6,9 1 5,-3 1 3,3-1 1,0 0-7,0 0 0,-10 0 4,10 0-5,0 0 6,0 0-1,0 0-5,0 0 5,0 0-2,0 0 1,0 0 5,0 0 4,0 0 1,0 0 10,0 0 3,13 7 6,-4-4-2,5 1 2,8-1-8,6 2 19,4 1-4,6 0-7,12 3 3,1-2-8,2 2-8,2-2 3,-1 2-8,2 0-2,3 0-6,-2 0-3,4-2-4,2 2-1,-2-1-5,3 1-1,0 0-3,1-3-3,-1 1-3,0-1-6,-1 0-1,-10-1 1,4 0-7,-2-3 1,3 1-3,-5 0-3,-3 1 2,-10-2-2,10 1-3,-12-3 3,1 2 2,-1-1-7,2 1 1,-3 0 0,0-1-1,-4 1 1,0 0-3,1 1-1,-6-1 2,-7-2-1,-3 0 0,2 2-1,1-1 0,-4 0-2,-2 2 6,-2-3-5,-2 1-1,0-1 1,-3 1-1,3 0 1,-2 1-2,-1-2 2,-3 2-1,2-2 0,-2 0 0,-5 0 0,8 2 1,-8-2-3,0 0 3,8 0 0,-8 0-2,0 0 2,7 0-2,-7 0 0,0 0 2,0 0-3,7 0 5,-7 0-2,0 0-3,0 0 1,0 0-1,5 1 2,-5-1 0,0 0 1,0 0 1,0 0-4,0 0 4,0 0-2,0 0 1,0 0 2,0 0 0,0 0 1,0 0-1,0 0-3,0 0 4,0 0-2,0 0 1,0 0 2,0 0 0,0 0 0,0 0-2,0 0-4,0 0 4,0 0 1,0 0-2,0 0 0,0 0 3,0 0-6,0 0 2,0 0 0,0 0-1,0 0 2,0 0 1,0 0-3,0 0 0,0 0 2,0 0-2,0 0 3,0 0 0,0 0 0,0 0 2,0 0-5,0 0 0,0 0 0,0 0 2,0 0-4,0 0 3,0 0-1,0 0-3,0 0 3,0 0-2,0 0 2,0 0-1,0 0 3,0 0-3,0 0 3,0 0-5,0 0 2,0 0 2,0 0-1,0 0 2,0 0 0,0 0-2,0 0 1,0 0 2,0 0-2,0 0-1,0 0 4,0 0-3,0 0 0,0 0 2,0 0-1,0 0-3,0 0 1,0 0 1,0 0 0,0 0 0,0 0 4,0 0-4,0 0 1,0 0-1,0 0-1,0 0 0,0 0 7,0 0-14,0 0-7,0 0-14,0 0-6,0 0-20,0 0-15,0 0-21,0 0-46,-19-7-47,14 4-50,-4-2-159,-8-5-424,3-3 188</inkml:trace>
  <inkml:trace contextRef="#ctx0" brushRef="#br0" timeOffset="18230.6521">19237 5353 62,'8'0'56,"-1"1"2,-7-1 2,9-1-4,-9 1-6,13 0 2,-7 0-4,2 0-1,3-1 0,1 0-6,1 1-5,5 0 0,0-2 4,4 4 0,7-4 2,0 2-8,2-1 2,-2 1-6,2 0-1,2-4 1,2 6-3,-2-2 1,2 0-5,5 2 2,-3-2-3,3 0 5,0-2-3,12 0-4,-12-1-1,-1 5 3,2-2-11,0-3 13,-3 4-2,16-2-4,-4 0 0,-12 1-8,2 1 6,13-5-1,-13 3-3,0 0-2,-2 2 2,4-1-1,-3-1-4,-1-2 4,1 1 1,-1-2-7,-1 1-2,-4 1 2,-1 2 5,-1-3-4,-3 3-5,-7-3 4,2 1-2,-5 0 2,4 2-15,-4-1 11,0 1 5,-3-1-7,-3 1 5,3-1-5,-5 1 1,2 1-1,-5-1 5,2-1 3,-2 1-9,-7 0 4,10 0 2,-3 0-9,-7 0 5,9 1 0,-9-1-3,6 0-2,-6 0 4,0 0 0,5-4-4,-5 4-6,0 0-5,0 0-10,0 0-11,0 0-12,0 0 12,0 0-10,0 0-8,0 0-4,0 0-15,-20-2-5,6 0-75,2-1-166,-10 1 73</inkml:trace>
  <inkml:trace contextRef="#ctx0" brushRef="#br0" timeOffset="19553.4175">16376 5884 60,'0'0'104,"0"0"-14,0 0-9,0 0-11,19-2-6,-9 1-4,-4 1 5,7-3-1,-2 3-4,0 0-1,5 1-1,0-2-6,3 1 4,3 3-3,-1-3 1,7 1 4,-1 1-6,1 0 7,2-2-3,2 2-3,3 1-6,-1-2 1,3 2-4,13-1-2,3 1-3,-14-3 0,14 4-11,-2 0 2,-1-2-3,-10 0-3,10-1-3,-9 0 9,12 2-4,-13 0-10,-3-3 5,3 1 0,1 2-6,-5-2 3,1 0 0,1 0-3,-2-1 5,1 0-1,-3 2-4,2-4-2,-1 2 5,-4 0-4,0-3 2,1 1-5,-5 4 1,1-2-3,-6 0 4,-1-2-1,-1 1-3,1 0 1,-4 1-2,-4 0 2,2 0 1,-5 0 5,2 0-4,-2-3 1,-1 3-1,-1 0 3,-2 0 0,-6 0-2,9 0 4,-9 0 1,8 0-2,-8 0-2,6 0-1,-6 0-4,0 0 3,0 0 4,5 3-5,-5-3 1,0 0 1,0 0-1,0 0 0,0 0 2,0 0-3,0 0-1,0 0 0,0 0-2,0 0 0,0 0 2,0 0-5,0 0 2,0 0-1,0 0-3,0 0 0,6-5 0,-6 5 2,0 0-2,0 0 2,0 0-4,0 0 2,0 0 2,0 0-2,0 0-1,0 0 2,0 0-4,0 0 3,0 0-1,0 0 1,0 0 0,0 0-1,0 0-3,0 0 1,0 0 9,0 0-9,0 0 2,0 0-2,0 0 2,0 0 4,0 0-5,0 0 12,0 0-9,0 0 1,0 0-1,0 0 4,0 0-2,0 0 0,0 0 1,0 0-5,0 0 3,0 0-2,0 0 0,0 0 0,0 0 0,0 0-1,0 0 0,0 0 0,0 0 3,0 0-5,0 0 4,0 0-4,0 0 2,0 0 2,0 0-3,0 0 2,0 0 1,0 0-5,0 0 1,0 0 4,0 0-2,0 0 1,0 0-3,0 0-1,0 0 3,0 0 5,0 0-10,0 0 3,0 0 3,0 0-5,0 0 2,0 0 0,0 0 1,0 0 1,0 0 0,0 0-2,0 0-1,0 0 1,0 0-2,0 0 3,0 0-2,0 0 0,0 0 0,0 0 2,0 0 0,0 0-3,0 0 1,0 0-4,0 0-4,0 0-5,0 0-13,0 0-6,0 0-14,0 0-6,0 0-11,0 0-13,-17-3-22,17 3-19,-13-2-18,3 1-20,-5-1-25,-2-2-93,-6 0-298,-4-4 132</inkml:trace>
  <inkml:trace contextRef="#ctx0" brushRef="#br0" timeOffset="22336.5146">13381 7865 2,'-7'-4'77,"5"1"-7,2 3-8,-4-2 1,1-1-5,0-1 0,-4 2-3,7 2-11,-3-6 13,-1 4-4,1-1-7,3 3 4,-9-3-4,4 2 4,2-1-3,3 2-7,-8-6 6,4 6 1,0-3-2,4 3-1,-7-2 0,7 2 7,-3-2 1,3 2-5,0 0 8,-4-3 1,4 3 2,0 0-12,0 0 11,0 0-4,0 0 4,0 0-2,14-2-1,-4 3-3,4-1-6,5 1 0,10 0-2,2 2-7,7-1-1,0 2-4,15-1 3,-1-1-3,3 0-6,1 0 1,1 4-3,8-4 3,-5 1-1,6 1-2,1 1-1,23-2-4,-29-1 3,1 2-3,1-1 1,1-3-1,-5 0-3,-1 0-4,-3 0-2,-2-2-3,-2 1 3,-12 0-1,-2-3 3,-1 0 0,0 3-7,-2-4 2,-6 1-1,1 0 2,-8 1-3,-4 2 6,-4-1 1,3 0-4,-7 1 2,2 0 3,-1-1-1,-5-1 5,1 3-4,-3-2-4,1 1 2,-4 1 1,6-2-3,-6 2-3,4-4-5,-4 4-9,0-3-7,0 3-16,0 0-13,-14-5-2,8 4-17,-7 1-24,-1 0-14,-7-3-11,-5 1-18,-4 0-22,0 0-147,-6 1-324,-4 0 144</inkml:trace>
  <inkml:trace contextRef="#ctx0" brushRef="#br0" timeOffset="23584.4046">7539 8165 2,'-9'3'81,"0"-3"-10,1 2-3,2 0 1,-4-2-6,6 1-4,-4 0 12,8-1-15,-5 1-5,0 2-8,5-3-6,0 0 4,-8 3 4,8-3-11,0 0 10,0 4 4,0-4 6,8 4 0,-3-2-4,0 2 13,7 0-2,-1 0-10,6 1-5,11 0 10,1 0-1,6 1 4,3-2 0,11 3-2,7-2-1,0 1-3,-1-1-1,9 1-1,-2-1 3,2 1 0,27 3 0,-25 0-5,25-3 1,-24-1 2,26 4-5,2-1-7,-4-4 0,-25 0-4,27-2-6,-32 1 1,2 1-5,2-3-1,-2 2-4,-3-1-3,-3 2-2,-3 0-2,-15-2 1,-1 0-4,-6 0 1,2 0-1,-2-2-2,-5 1-2,-6 2 0,-1-3-1,-8 0-9,2 1 14,-3-1-3,-4 0-5,1 0 5,-2 0 1,-1 0 5,2 3 3,-7-3 2,0 0 2,9-3 1,-9 3 6,6 0-1,-6 0-1,0 0 0,0 0 1,8 0-4,-8 0-2,0 0 0,0 0-1,0 0-4,0 0-1,5 3-4,-5-3 1,0 0 1,0 0-1,0 0-3,0 0-5,0 0 3,0 0 1,0 0-2,0 0 1,0 0-2,0 0 2,0 0-3,0 0-1,0 0 6,0 0-7,0 0-1,0 0 0,0 0 0,0 0 1,0 0 1,0 0-5,0 0 3,0 0 3,0 0-4,0 0 0,0 0 0,0 0 0,0 0 0,0 0 0,0 0 3,0 0-6,0 0 6,0 0 0,0 0-5,0 0 4,0 0-1,0 0-3,0 0 3,0 0 0,0 0 0,0 0 0,0 0-2,0 0 3,0 0-2,0 0 1,0 0-2,0 0 0,0 0 0,0 0-1,0 0 3,4 0 0,-4 0-1,0 0-3,0 0-1,0 0-5,0 0-5,0 0-4,0 0-7,0 0-8,0 0-11,0 0-14,0 0-17,0 0-16,0 0-16,0 0-28,10-3-21,-2 2-31,-1 0-156,8-2-370,5-1 164</inkml:trace>
  <inkml:trace contextRef="#ctx0" brushRef="#br0" timeOffset="24890.4268">21015 7788 18,'-6'2'79,"6"-2"-4,0 0 6,0 0-2,0 0-5,0 0 7,0 0 4,0 0-1,0 0 10,9 6-2,-3-3 1,5-2-9,8 1 9,3 0-5,7 4-6,6-2-10,3 1 3,17 0-2,1 3-10,-1 0 4,8 0 1,-1 1-5,28 4-2,-26-5-7,27 4-2,1 4-5,-27-7 2,28 0 3,-1 3-6,-1-3 1,1 2-6,-26-4-1,34 2 11,-4 1-3,-6-3-7,-24-2 0,24 1-1,-27 0-7,-7-4 2,4 0-3,0-2-3,-7 1-2,-2-1-2,-11-1-5,-4-2 4,-1 2-2,-2-2-4,-6-1 2,-5 2 1,-4-2-3,-3 0 2,-4 0 2,0-1-3,-1-1-2,-4 4 1,-1-3-3,-1 1-1,0-1-5,-3 1-1,2 1-8,-3-1-14,0 4-18,3-4-15,-3 4-15,-7-3-5,7 3-10,-15 0-9,-1 3-11,-2-1-14,-10 2-13,-1 0-10,-6 3-9,-3-3-13,-14 2-15,-11 2-99,-1-3-292,-26 3 129</inkml:trace>
  <inkml:trace contextRef="#ctx0" brushRef="#br0" timeOffset="25635.8314">15925 8286 112,'-17'0'120,"3"0"-7,5-3-2,-1 3-1,6 0-17,4 0 2,0 0-4,0 0 4,0 0 3,0 0-2,31 0-11,6 3 8,16 0-9,10 1-5,28 1-6,2 0-8,6 2 1,-3-3-8,3 2-2,1 1-5,-1 1-13,1-2-3,-3 0-1,-2 3 5,-4-2-7,5-2-2,-30 1-3,31-2 2,-36 4-1,-2-6-2,1 5-2,-5 0-2,-15-4 2,11-1-1,-19-2-6,-4 3 0,-8-2 3,0 1-5,-4-4 0,-2 4-1,-5-4 2,0 2-4,-3 2 7,0-2 2,-6 0-2,10 0 0,-10 0 1,6 0-4,-6 0-3,0 0 1,7-2-1,-7 2-5,0 0 5,0 0-7,0 0-5,0 0-7,0 0-9,0 0-9,0 0-10,0 0-12,-14-6-10,14 6-7,-7-1-18,7 1-11,0 0-7,-19 0-13,11 0-7,-1-2-17,-2 2-10,-1 2-110,3-2-277,-2 1 123</inkml:trace>
  <inkml:trace contextRef="#ctx0" brushRef="#br0" timeOffset="27780.4481">5148 9048 48,'0'-6'87,"0"6"-14,0 0 2,-1-3-7,1 3 5,0 0-10,0 0 2,0 0-1,0-3-1,0 3-1,0 0 2,-3-6-1,3 6-17,0 0 14,-1-5 5,1 5 1,0 0 4,0 0-5,4-3-5,-4 3-7,0 0-2,0 0-5,0 0-4,0 0-4,0 0-14,0 0 9,0 0-5,0 0-7,5-1-4,-5 1 4,8-2-7,3 2 0,0 0-2,7-2 0,2 6 2,8-3-5,2-1 1,2 2 1,5-2-5,1 2-3,15 4 5,-14 0 3,18-3-11,-7 2 6,6 2-3,-3-4 0,0 0 0,2-1 2,-4 5-2,-12-4 3,0-1-9,-2 1 6,1 2 4,-4-4-6,-2 2-1,-2-2-1,-3 5 2,-8-4-3,-1 1-7,-5-3 18,0 2-14,-3-2 4,-1 0 2,-5 2-4,2-2 1,-6 0-1,11-2 2,-8 5 2,-3-3-6,6 1-4,-6-1-9,0 0-11,0 0-20,0 0-21,0 0-2,0 0-13,2-6-17,-2 6-12,0 0-98,-17-3-229,17 3 102</inkml:trace>
  <inkml:trace contextRef="#ctx0" brushRef="#br0" timeOffset="28372.2328">4867 9835 95,'-8'2'133,"-2"-2"-10,6 0-8,4 0-23,-9 1 0,9-1-16,0 0-3,0 0-7,0 0 6,0 0-9,0 0 0,0 0-9,31-3 2,-13 3-9,2-2 2,11 1-2,-2 1 0,2-4-5,3 6-6,2-4-6,1 1 8,3 1-2,13 1-11,-1-1 2,-12-1-1,13 1-2,-1-1 0,-1-3 2,-13 2-3,17-1 3,-2 1-1,-3-2-4,2-1 3,-1 2-1,-12 0-2,2 1 0,-1-4 0,-3 3-4,2 0 3,-3 3-3,-4-3 0,0 1-1,-4-1-6,-9 3 4,0-1-3,-8-2-1,2 3 0,-3-2-5,-2 2 6,-1 0 2,-2 0 8,-5 0 0,10-1 1,-10 1-1,0 0 5,9 1-6,-9-1-1,5 0-4,-5 0 2,0 0-2,0 0-1,0 0 3,8 0-1,-8 0-5,0 0-4,0 0 3,0 0-2,0 0-2,0 0 1,0 0-1,0 0-1,0 0-4,0 0 5,0 0-3,0 0 2,0 0 0,0 0-2,0 0-2,0 0 2,0 0-4,0 0 5,0 0-1,0 0 0,0 0-5,0 0 4,4 2-2,-4-2-3,0 0-1,0 0-7,0 0-4,0 0-15,0 0-9,0 0-13,0 0-10,0 0-9,0 0-10,0 0-19,-8 7-18,8-7-23,-3 3-140,3-3-305,0 0 134</inkml:trace>
  <inkml:trace contextRef="#ctx0" brushRef="#br0" timeOffset="30302.3431">9682 9164 68,'32'-2'95,"1"0"2,2 0-8,2 1 3,2 1-7,15 0-2,2 3-5,0-5-4,-2 1 4,3 1-10,-2 1-3,4 1-4,0-2-3,3 4-6,-1-8-1,2 4-3,0 5-7,0-3-3,-3 0-8,2-2 3,2 0-3,1-2-4,-8-3 0,7 1-3,-3 0 1,0 3 0,-1-4-2,1 1 4,-6-2-7,2 4 3,-2-3-4,-2 2 1,-13-1-6,0 3 7,0-3-5,0 0 2,-4 3 0,0-2 3,0 1-5,-1 0 0,2-2 0,-2 3 2,0-4-1,2 5 3,0 0 0,1-5 1,1 2-1,15-1 0,-1 0 4,1 1-1,-3-3-5,3 2 1,-2-4 1,-2 8-3,3-6-4,-11 5-3,11-5 3,-2 2 5,-11 2-4,11 0-2,-12 1 3,1-1-2,-3-3-1,1 5 0,-1-2-4,2 0 0,-2 0-2,-2 1 3,3 1 2,-2 0-2,3-2-2,-3 2 2,3-1 2,14-1 0,-2 2 2,-20-2-3,5 2-4,1-3 6,1 5-4,-2-2 3,1-2 2,-1 9 3,0-6 2,-1-2-1,3 1 1,-3 1-2,-2 1 0,3-2-2,0 1 0,2 0 1,1 0 0,-4-1 2,3 2 3,-1 0-10,-2-2 3,5 5 1,-2-9-2,-4 8 1,4-8-1,0 4 0,-1 4-1,3-8-3,0 10 1,-4-5-2,0-2 1,0-1 4,-3 2-2,1 0-4,1 2 3,-3-2 2,0-2-5,5 2 2,-6-4-1,2 4 2,0 0-2,-5 4 4,3-4-6,0 0 5,-2 0 2,2 0-6,0 0-1,-6 0 3,5 0-1,0-5-2,-3 6 2,3-1 3,-2-2-4,-3 1-2,-1-1 4,4 1-4,4-1 3,-13 0-4,2 2 0,1-3-1,-2 0 2,-1 0 5,2 2-6,-3-3 3,-6 3-2,8 1 2,-8-2-1,1 1 0,-3 0 5,0-2-5,0 2 5,-2 0 2,4 0 0,-5-1-4,1 1 6,-3 0-2,2 1-1,-7 0 1,6-1-1,-6 1 2,10-2-4,-10 2 5,6 0-3,-6 0-1,0 0-1,6 0-3,-6 0 1,0 0 3,5-2-1,-5 2 2,0 0 2,0 0 3,3-3-4,-3 3 1,0 0 3,0 0 0,0 0 2,0 0-5,0 0 4,0 0 2,0 0-2,0 0-2,0 0 2,0 0-4,0 0 2,0 0 0,0 0-2,0 0-2,0 0-3,0 0 1,0 0 1,0 0-3,0 0 5,5-2-5,-5 2-4,0 0 4,0 0 2,0 0-4,0 0 0,0 0-1,0 0 3,0 0-3,0 0 4,0 0-3,0 0 2,0 0-4,0 0 1,0 0 6,0 0-6,0 0 2,0 0-5,0 0 4,0 0-2,0 0-1,0 0 3,0 0-4,0 0 0,0 0 0,0 0 1,0 0 4,0 0-2,0 0 0,0 0-6,0 0 12,0 0-6,0 0-1,0 0-4,0 0 1,0 0 4,0 0-2,0 0-1,0 0 0,0 0 7,0 0-6,0 0 1,0 0-5,0 0 7,0 0-5,0 0-2,0 0 5,0 0-3,0 0 6,0 0-6,0 0-2,0 0 2,0 0-3,0 0 4,0 0 1,0 0-1,0 0 0,0 0 2,0 0-3,0 0 7,0 0-9,0 0 1,0 0 1,0 0-1,0 0 1,0 0 1,0 0-4,0 0 2,0 0-1,0 0 5,0 0 1,0 0-3,0 0-2,0 0 10,0 0-8,0 0 2,0 0-3,0 0-1,0 0 0,0 0 2,0 0-2,0 0 9,0 0-8,0 0-2,0 0 4,0 0-4,0 0 8,0 0-6,0 0 1,0 0-1,0 0-1,0 0-1,0 0 4,0 0-3,0 0 8,0 0-6,0 0 1,0 0-3,0 0-3,0 0 0,0 0 4,0 0 2,0 0-2,0 0 2,0 0-1,0 0-2,0 0-1,0 0 6,0 0-6,0 0 3,0 0 0,0 0 2,0 0-3,0 0-2,0 0 5,0 0-2,0 0-3,0 0 3,0 0-5,0 0-1,0 0 0,0 0-7,0 0-2,0 0-1,0 0-4,0 0-6,0 0-16,0 0-5,0 0-11,0 0-12,0 0-14,0 0-23,-10 7-23,10-7-19,0 0-21,0 0-14,0 0-35,0 0-126,0 0-372,0 0 164</inkml:trace>
  <inkml:trace contextRef="#ctx0" brushRef="#br0" timeOffset="32256.3376">16863 8994 81,'-7'1'100,"1"-1"6,6 0-19,-7-1-1,7 1-2,0 0 2,-9 0-3,9 0 1,0 0-2,0 0 5,0 0-8,0 0-3,0 0 5,0 0-3,0 0-7,0 0-3,0 0-5,22 6-3,-12-4-3,9-1-6,2 1-1,1 0-6,8 1-5,-1 3-6,3-3 0,2 0-1,0-1-7,6 1 1,-3 2 5,17 1-6,-16-3 1,17 0-4,-15 0-3,11 3 1,-12-3 1,12 1-6,-12-3 0,-2 2-1,-1 1 2,2-1 1,1 1-8,-1-1 1,1-3 1,1 4 1,0-1 0,12-3-4,-15 0-2,2 1 2,14 2-2,1 0-4,-3-3 0,0 0 2,0-2-2,-10-1 1,-1 5-2,11-1 5,-13 1-6,-1-1-1,0 0 2,-1-1-1,-2 3-3,1-6 4,-3 6 0,1-3-3,-2 0 7,-4 0-2,-4 0 0,6-3-2,-7 6 6,0-3-6,-2 0-4,3-3 3,-2 6 0,-1-3 0,-1 0 5,-6 0-2,6-3-2,-6 2-4,1 1 4,-1-1 0,0 1 0,-2-2 2,-1 1-1,-1 1-12,-1 0 9,-2 0 5,-6 0-3,14 0-2,-9 0 5,-5 0-5,11-2-1,-5 4-1,-6-2 6,10-2-3,-7 1 3,-3 1-3,0 0 3,10 0-5,-10 0 3,7 0 0,-7 0 1,0 0-4,8-1 3,-8 1-2,0 0-5,0 0 8,5 1-1,-5-1-1,0 0 1,0 0 1,0 0-3,0 0 1,0 0-2,0 0-4,0 0 3,0 0 0,0 0-1,0 0-1,0 0-3,0 0-5,0 0-2,0 0-10,0 0-1,0 0-18,0 0-6,0 0-12,0 0 1,0-5-14,0 5-11,0 0-10,0 0-14,0 0-2,0 0-12,0 0-105,0 0-248,-5-8 110</inkml:trace>
  <inkml:trace contextRef="#ctx0" brushRef="#br0" timeOffset="33762.6549">16674 9581 32,'0'0'47,"0"0"0,0 0-12,2-3-1,-2 3-3,0 0-1,0 0-8,0 0 3,0 0 4,0 0-5,0 0 1,0 0-10,0 0 4,0 0 1,0 0 8,0 0-7,0 0 3,0 0 3,0 0-2,0 0-2,0 0 14,0 0-1,0 0 7,0 0-3,0 0 5,0 0 7,0 0 2,0 0 7,0 0-2,0 0 2,0 0 0,0 0-5,0 0 3,0 0 5,0 0 0,0 0 2,0 0 5,0 0 1,0 0-6,0 0 7,0 0-3,0 0 1,0 0-2,0 0-1,0 0 0,0 0-4,0 0-2,0 0-2,0 0-5,0 0-3,0 0 1,0 0-5,0 0-1,4-2-4,-4 2-4,0 0-1,0 0-4,0 0 2,0 0-1,0 0-1,0 0-2,0 0-3,0 0 1,0 0-2,0 0-1,0 0 1,0 0-1,0 0-2,0 0 0,0 0-3,0 0-5,0 0 3,0 0-4,0 0-2,0 0 0,0 0 8,0 0-12,0 0-1,0 0 7,0 0-7,0 0-3,0 0 0,0 0 5,0 0 0,0 0-8,0 0 0,0 0 0,-4-7 0,4 7 0,0 0 0,0 0-1,0 0-2,0 0 1,0 0-4,0 0 3,0 0-1,0 0 0,0 0-7,0 0-4,0 0-2,0 0-5,0 0 0,0 0-2,0 0-3,0 0-1,0 0 4,0 0 0,0 0-5,0 0 5,0 0 0,0 0 4,0 0 3,0 0-2,0 0 1,0 0 4,0 0 4,0 0-1,0 0 0,0 0-3,0 0 5,0 0 1,0 0-1,0 0-2,0 0-1,0 0 4,0 0 5,0 0-3,0 0 2,0 0-3,0 0 3,0 0 1,0 0-3,0 0 2,0 0-1,0 0 4,0 0-5,-12 1 5,12-1-4,0 0 1,0 0 1,0 0-1,-4-2 2,4 2-1,0 0 0,0 0 1,0 0 3,0 0 2,0 0 2,0 0 1,0 0 4,0 0 0,0 0 1,0 0 3,0 0 2,0 0 2,0 0 1,0 0 0,12 6 0,-1-6-4,0 2-1,11-2-3,-2 2-1,10 1-1,2 1 2,1-1-3,2-1 0,-5 3-2,7-1-4,-5 0 4,4 0-5,-4 0 2,-2-1-2,-4 0 3,-3 1-4,-4-1 0,-1-3 1,0 0-2,-8 1 4,4 2-3,-3-2 0,-4-1-2,-1 2-4,0-2-4,-6 0-4,7 1-6,-7-1-3,7 1-14,-7-1-11,0 0-19,0 0-16,0 0-21,0 0-13,0 0-22,0 0-15,0 0-25,0 0-16,0 0-149,0 0-369,-18 3 164</inkml:trace>
  <inkml:trace contextRef="#ctx0" brushRef="#br0" timeOffset="35288.9531">16294 10195 19,'0'0'127,"7"7"-7,-7-7-7,7 3-6,-1-2-4,1 0 6,2-1 4,4 0-5,-2 3-12,8-2-2,3 2 7,7-2-9,-1 3 2,7-1-3,-2 1-7,2 1-3,1-1-3,3 2-6,0 1-8,0-4-3,-2 2-5,3 1-9,-3-1-4,3-2 0,-3 4-7,2-4-1,2 2-4,-4 0-2,2-1-4,-2 1-4,0-2 3,1 6-5,0-6-1,2 0 0,0 3-2,-1-1-3,1-3-4,-6-1 2,6 1-1,-3 0 2,-2-1-7,-1 2-3,0-3 10,-4 1-3,-2 2 0,-6-3 0,-2 0-2,2 0 0,-3 0-1,1 0-2,-3 0 0,2 0 1,-6-3-3,1 2 1,-6 1-2,4 1 5,-5-2-6,-1 1 1,1-1 2,-1-1-3,-6 2-1,9-1 5,-9 1-6,6-1 3,-6 1-3,6-1-3,-6 1 6,0 0-1,5 0 1,-5 0-4,0 0 1,0 0 3,0 0-3,0 0 1,4-3-2,-4 3 3,0 0 0,0 0-1,0 0-1,0 0 1,0 0-3,0 0 3,0 0-1,0 0 2,0 0-3,-3-7 2,3 7-3,0 0 4,0 0 0,0 0-1,0 0 1,0 0 0,0 0-3,0 0-1,-5-4 4,5 4 2,0 0-2,0 0 0,0 0-1,0 0 2,0 0-1,0 0 0,0 0-2,0 0 4,0 0-3,0 0 2,0 0-2,0 0 3,0 0-5,0 0 2,0 0 0,0 0 2,0 0-1,0 0 0,-3-2 0,3 2 0,0 0-3,0 0 0,0 0 3,0 0 3,0 0-2,0 0-2,0 0 1,0 0-1,0 0-1,0 0 3,0 0 0,0 0 1,0 0 0,0 0-1,0 0-1,0 0-1,0 0 1,0 0 0,0 0-2,0 0 4,0 0 1,0 0-6,0 0 3,0 0-1,0 0 0,0-3 3,0 3-1,0 0 0,0 0 0,0 0-1,0 0 0,0 0-7,0 0 8,0 0 0,0 0-4,0 0 4,0 0 0,0 0 2,0 0-3,0 0 0,0 0 0,0 0-1,0 0 2,0 0 2,0 0-3,0 0 0,0 0 0,0 0 0,0 0-3,0 0 1,0 0 5,0 0-3,0 0-1,0 0 1,0 0 0,0 0 3,0 0-6,0 0 0,0 0 5,0 0-4,0 0 2,0 0-1,0 0-1,0 0-5,0 0 12,0 0 0,0 0-7,0 0 2,0 0 2,0 0-2,0 0 2,0 0 1,0 0-4,0 0-2,0 0-6,0 0 6,0 0-3,0 0-3,-7-3 0,7 3 0,0 0-10,0 0-2,0 0-2,-3-2 1,3 2-11,0 0 5,0 0 5,0 0-17,-5-3 3,5 3-2,0 0-5,-6-1 1,6 1-18,0 0-1,0 0-19,0 0 8,-7-5-8,3 4 8,4 1-15,-2-3 2,-2 0-10,0 0-20,4 3-95,-6-5-227,2 2 101</inkml:trace>
  <inkml:trace contextRef="#ctx0" brushRef="#br0" timeOffset="38492.6461">4257 11881 78,'-5'1'76,"5"-1"-1,-11 2-3,11-2 2,-12-2-5,7 1 11,5 1-4,-14 0 5,6 0-1,2-1-5,6 1 9,-13 0-3,8-1 0,5 1 1,-9 0-5,9 0-2,-8 1-3,8-1-6,0 0-6,-9 0-3,9 0-3,0 0-5,0 0-6,0 0-1,0 0 1,0 0-2,0 0-3,0 0 4,0 0 5,31-1-7,-17 2 0,3-2-1,2 1-4,8 1-2,5-1-1,-2-1-1,7-1 3,1 0-11,5-1 4,12-4-5,-2 5 3,5-1-10,1-5 6,1 4-1,-1 2-2,3-7 3,3 1 0,-2 0-5,2 4-2,25-4 0,-29 4-3,-1 2 1,4 1 0,-7-3-3,0 6-1,-1-1-3,-3 0 4,-15 0-5,3 0-1,-1 2 2,-3-2-2,-2 0 0,0 0-2,-7-1-1,-6 0 3,0 2-2,-6-2-2,-2-2 7,-2 4-4,-6-2 3,2 0 3,-1 0 11,-7 0 11,9 0 6,-9 0 3,8 2-1,-8-2 2,7-2-5,-7 2-1,0 0-4,0 0-1,8 0 0,-8 0-6,2 2-3,-2-2 0,0 0-1,0 0-3,0 0 2,0 0-3,7-2-6,-7 2 0,0 0-1,0 0 1,0 0-1,0 0 4,0 0-7,0 0 0,0 0 5,0 0-8,0 0 3,0 0-4,0 0 4,4-4 1,-4 4-6,0 0 4,0 0-4,0 0 0,0 0 4,0 0-6,0 0 3,0 0 2,0 0 2,0 0-4,0 0-1,0 0 2,0 0-2,0 0 0,0 0 4,0 0-1,0 0-6,0 0 3,0 0 4,0 0 0,0 0 6,0 0-6,0 0-6,0 0 0,0 0 4,0 0 1,0 0 0,0 0-3,0 0 1,0 0 0,0 0-3,0 0 4,0 0 0,0 0-3,0 0 0,0 0 2,0 6 0,0-6-2,0 0 1,0 0 0,-4 8 2,4-8-2,0 4 6,0-4-5,-4 4-5,4-4-3,-5 4-2,5-4-3,-3 4-4,2-1 0,1-3-8,-2 5-4,2-5-9,-3 2-9,3-2-14,-5 3-25,5-3-25,0 0-27,0 0-22,-7 0-20,7 0-11,0 0-168,-6-5-388,6 5 173</inkml:trace>
  <inkml:trace contextRef="#ctx0" brushRef="#br0" timeOffset="40609.8571">12642 12076 78,'-9'1'98,"-2"-2"-4,2 1-4,1 0-6,3 1-4,5-1-3,-11 1-2,5 1-2,6-2 4,0 0-14,-9 0 2,9 0-2,0 0-3,0 0 0,0 0-4,0 0 4,0 5-12,0-5 5,6 5 0,-6-5 1,9 2-4,-3-2-2,3 1-3,1 0-1,2-1 3,0 0 1,4 3-1,3-3 0,0 0-4,2 0 2,6 3 3,2-3-3,0 1-1,-1-1-3,2 0-4,3 2-6,-1-2-3,2 2-1,0-2 2,2 3-1,-2-3 0,2 2 0,-2 0-3,1-2 1,0 2 0,5-2-1,-2 0 1,-1 0 1,3 0-3,-1 0 0,1 0-1,14 5-1,-16-4 0,-2 2-7,2-3 7,3 0-5,-4 3-3,2 0-3,-1-3 3,2 1-3,-1-1-1,-2 0-2,3-1 2,-3 1-2,0 0-1,-1 0 3,3 0-5,-2 0 2,-1-3 1,-1 3-3,-1 0 5,4-1-4,-1-2 5,-2 3-5,-2 0 1,-1 1 0,0-1-2,-1 0 1,0 2 0,-5-1 0,-3-1-1,-2 0 1,-1 3-2,1-3 0,-2 0 1,3 0-2,-2 0 0,-3 0-1,4 0 1,-3 0 0,0 0-4,-4 0 0,-1 1 7,1-1-6,-4 3 2,1-2 1,2 1 1,-2-4-4,-1 2-2,-1 2 6,-2-4 0,3 2 1,-2 0 5,-1 0-2,1 0 4,-8 0-3,10-1 3,-5 1-3,-5 0 2,8-3 2,-8 3-3,9-1-2,-9 1-1,5 4 3,-5-4-3,0 0 2,0 0 1,7 0 2,-7 0-3,0 0 2,0 0-1,0 0-2,0 0 6,8 0-4,-8 0 3,0 0 1,0 0 0,0 0-2,0 0 1,0 0-3,0 0 3,0 0-2,0 0-1,0 0 1,0 0-3,0 0 2,0 0-1,0 0 0,0 0-5,0 0-1,6 1 5,-6-1 6,0 0-8,0 0-2,0 0 1,0 0 2,0 0 2,0 0 0,0 0-2,0 0 9,0 0-6,0 0-2,0 0-5,0 0 5,0 0-4,0 0 3,0 0-3,0 0 1,0 0-3,0 0 2,0 0 2,0 0-4,0 0 4,0 0-4,0 0-2,0 0 1,0 0 1,0 0 2,0 0-4,0 0-1,0 0 4,0 0-1,0 0-1,0 0-1,0 0 1,0 0 7,0 0-11,0 0 3,0 0-4,0 0 7,0 0-1,0 0-1,0 0 0,0 0 1,0 0 4,0 0-9,0-5 5,0 5-3,0 0 2,0 0-1,0 0-1,0 0-1,0 0-3,0 0 3,0 0-1,0 0-3,0 0 3,0 0-5,0 0-3,0 0-2,0 0-2,0 0-12,0 0-7,0 0-13,0 0-20,0 0-19,0 0-11,0 0-21,0 0-15,-6-8-29,6 8-18,0-6-31,0 6-166,-4-6-408,3 2 181</inkml:trace>
  <inkml:trace contextRef="#ctx0" brushRef="#br0" timeOffset="42374.0187">16504 12689 66,'0'0'87,"0"0"-8,0 0 3,-4-3-7,4 3-5,0 0-7,0 0-11,0 0 8,0 0-5,0 0-1,0 0-11,9-4 10,-4 2-10,1 2 4,1 0-7,4-3 3,2 1-4,4 2-2,3-2 1,1 1 1,5 0-2,4-2-6,-1 3 4,2-2-3,3 4 3,-2-2-2,2 4 4,1-1 2,-1 0-5,1 1-3,4 0 3,0 0-5,-2 1 1,0 0-4,-3-1-1,4 3 3,-5-3 0,2 1-4,-1 1 2,-1-2 0,3 2 0,-2 1-2,-1-2 2,2-2-6,1 4 5,0-2-1,0-2 1,2 3-1,0-2-5,-1 2 4,13 1 0,-11-3-1,0 1-5,-4-2 0,3 4-1,14-2-6,-14 0 7,2-1-4,10 2-1,-10-1 0,0 0 1,-1 0-3,12 0 1,-15-3 3,1 1-4,-1 1-2,-3-2-2,-1-2 0,1 2 2,-5-1-2,-6-1-1,0 0 1,5 0 3,-8 0 0,3 0-4,-4 2 1,2-4 0,-2 2-2,2 0-1,-8-1 2,8 2-4,-2-1 4,-8 2-3,4-2-3,0 0 4,-2 0 0,-1 0 2,-3 0-6,2 0 5,2 0 0,-2-2-8,-4 4 5,2-2 4,0 0-1,-1-2-5,0 1 3,-1 2-2,-6-1 3,10 0 1,-10 0-5,9-1 0,-5-1 2,-4 2 4,0 0-5,7 0 0,-7 0-3,0 0 1,0 0-7,7-2-2,-7 2-11,0 0-14,0 0-24,3-4-20,-3 4-18,0-6-21,0 3-18,0-2-18,-3-2-119,1 1-297,-1 1 133</inkml:trace>
  <inkml:trace contextRef="#ctx0" brushRef="#br0" timeOffset="43528.3535">17623 12042 63,'8'-3'95,"-4"1"-5,-4 2-1,9-2-1,-4 1-1,2-1-4,3 2-10,2-1-3,-1 0 9,4 0-1,0-1-6,6 2 0,1 0-13,6-1 10,1 0-8,4 1 0,-1 0 1,5 0-4,1-3-6,13 3-1,4 0-5,-3-1-3,4-3 1,1 2-2,3 1 1,0-3-5,2 2-9,0-2-5,5 3 2,-3-4 1,2 3-4,-5-1-2,1 1 3,0 2-4,1 2-5,-4-2-1,-2 3 3,0 2 0,-5-1-7,-14-1-1,2 1 0,-1-1 1,-5 0 4,0 0-2,1 1-1,-3-3-3,-3 2 2,2-1-3,-1-1-2,-3 2 0,-4-1 1,-4 0-2,-1-2-1,4 2 3,-4-1-2,-4 0 0,-1 0-1,-1 1 1,0-2-3,-1 0 2,-2 0-3,-2 0 4,1 0-2,0 1 0,-4-1 3,-4 0-3,10-1 3,-2 2-2,-8-1-2,6-1 2,-6 1 3,8-2-5,-8 2 4,0 0-2,4-1-3,-4 1-2,0 0 1,9 0-1,-9 0 5,0 0 1,0 0-1,0 0 0,0 0-2,5-1 1,-5 1-8,0 0 2,0 0 6,0 0-2,0 0 2,0 0 1,0 0 1,0 0-1,0 0-1,0 0 2,0 0-4,0 0 6,1-3-4,-1 3 2,0 0 0,0 0-1,0 0-3,0 0-2,0 0 1,4-4 7,-4 4-5,0 0 1,0 0 1,0 0-5,0 0 3,0-5-1,0 5 0,0 0-2,0 0 3,0-5-5,0 5 4,0 0 3,0 0-2,0 0-2,0-4 2,0 4 1,0 0-3,0 0 4,0 0-1,0 0-3,0 0-1,0 0 3,0 0-1,0 0 0,0 0 2,0 0 0,-4-6-1,4 6-3,0 0 5,0 0-7,0 0 2,0 0 3,0 0-1,0 0-3,0 0 5,0 0-3,0 0 1,0 0 1,0 0 0,0 0-4,0 0 2,0 0 0,0 0 0,0 0-1,0 0 5,0 0-8,0 0 4,0 0 0,0 0 2,-1-3 1,1 3-1,0 0 3,0 0-5,0 0 3,0 0-2,0 0-2,0 0-2,0 0 5,0 0-2,0 0-1,0 0 5,0 0-2,0 0-4,0 0 4,0 0-6,0 0 4,0 0-3,0 0 3,0 0-3,0 0 2,0 0-1,0 0-1,0 0-10,0 0 2,0 0-4,0 0-8,0 0-5,0 0-1,0 0-4,0 0-5,0 0-2,0 0-2,-9-2-7,9 2-4,0 0-3,0 0-15,-14 2-20,14-2-21,-9 1-22,1 0-96,1 0-248,-4 2 110</inkml:trace>
  <inkml:trace contextRef="#ctx0" brushRef="#br0" timeOffset="44832.8412">4748 13832 55,'0'0'49,"0"0"-3,-9 0 0,9 0-8,0 0-4,-2 2-3,2-2 5,0 0-3,0 0-3,2 6 0,-2-6 2,4 4-3,1-2 4,-1 1 0,7-1-6,2-2 14,5 3-6,4-2-1,6 2-1,4-3-2,3 3 7,1-2 7,15 1-6,-11-2 3,14 4-11,-2-4-1,5 3 2,-2-3-7,-2 1 3,-2-1-18,4 1 17,-3-1-5,-12 2-5,0-2-16,12-3 21,-16 2 1,-2 1-12,1 0 9,-7 0-3,0 0-9,-5 0 2,-3 0-10,-8 0-8,1-3 3,1 3-6,-7 0-3,1-2-13,1 2-7,-9 0-11,9 0-17,-9 0-21,0 0-12,0 0-50,0 0-158,0 0 70</inkml:trace>
  <inkml:trace contextRef="#ctx0" brushRef="#br0" timeOffset="45334.0436">4614 14405 36,'0'0'92,"0"0"-9,-7 0-10,7 0-8,0 0 2,0 0-2,0 0 1,0 0 0,19 6 0,-8-3 1,8-2-6,-1 1 2,15 1-8,-3-1 2,6 1-3,3 1 7,18 0-7,1 0 1,3-4-3,1 0-5,0 3-1,3-2-7,-1 0 2,-1-1-8,-1 3 0,-2-1-2,-2 1 3,-3-2-2,0 2-7,-18-3 3,2 4-5,1-3-3,-4 2 0,-3-1-2,-2 0-1,-1-2-4,-8 2-1,-4-2-3,0 1 4,-5-1 2,-3 1-4,-1 0 7,-3-2-9,1 2 6,-7-1-6,10 0 8,-5 2-1,-5-2 2,8 1-1,-8-1-4,5 1-3,-5-1 2,0 0-2,0 0 1,0 0-3,0 0 7,7 0-7,-7 0-7,0 0 4,0 0 0,0 0-9,0 0-5,4 3-15,-4-3-13,0 0-6,0 0-11,0 0-9,4 2-1,0 1-43,0-3-6,1 1-34,-5-1-82,14 3-247,-3-6 110</inkml:trace>
  <inkml:trace contextRef="#ctx0" brushRef="#br0" timeOffset="46919.9909">7971 13807 27,'0'0'61,"0"0"0,0 0-2,0 0-1,0 0-4,0 0 0,15-4-1,-9 6 1,3-4-7,1 1-5,1 0 1,3 2-11,4-2 10,-1 1-6,3 2 2,0 0 0,1-2-5,8 0 0,0 3 4,-8-1-4,11 0 6,1 1-5,3-1 1,2 1 1,2-1-3,-3 1-2,16 0 0,-14-1 2,13 1-1,1 1 6,0 1-5,-2 2-6,3-5 7,-2 5 0,2-4-1,-2 4 0,3-4 1,1 5 1,0-4-3,3-3 1,-2 2 1,2 0-10,-2 4 1,-1 0 4,0-2-3,1 0-6,1 3 3,-4-3-3,-1 1-4,-2-3 5,4 2-3,-17 0-5,2 0 0,12-1-1,-2 1 4,-11-2-1,0 2-1,-1-2-2,12-1 1,-12 0-2,-2 2 10,1-1 0,-2-3-5,3 1-2,2 0 1,-4-1-2,4 0 1,-4 0 0,0 0-2,2 0-1,-1 3-2,-2-6-1,-3 6 0,1-6 0,3 6-3,-2-3 2,-4 2-2,2-2-1,-4 0 4,2 2-5,-2-1 5,-6 2-5,-1-2 3,9 2 0,-11-1-3,2-2 2,0 3 0,-3-3-2,2 0 0,-4 3 0,2-3-2,-4 1 2,-1-1 2,0-1-3,2 3-1,-3-3 0,-1 1 1,1 1 0,0-1-2,0-1 2,-1 1-1,0-1 1,-3 1-2,3-1-2,-4-1 1,6 2 2,-6 0-3,2 0 1,-2 0 3,-7 0 1,14-3-5,-6 3 2,-2 0-1,2 0-1,-8 0 5,11 0 2,-8 0-5,-3 0-1,11 0 2,-7-2-2,-4 2 2,0 0-1,9 0 0,-9 0 0,0 0-2,0 0 4,0 0 0,7-2-2,-7 2 3,0 0-5,0 0 1,0 0-4,0 0 4,0 0 0,0 0-1,0 0-5,0 0-5,0 0-4,0 0-7,0 0-9,0 0-4,0 0-8,0 0-1,0 0-16,0 0-11,0 0-32,-31-1-20,22 2-20,-9-2-113,-1 1-278,-1 0 123</inkml:trace>
  <inkml:trace contextRef="#ctx0" brushRef="#br0" timeOffset="48688.4272">7779 14587 22,'0'0'76,"0"0"-4,0 0-14,4-3 1,-4 3-1,0 0-3,0 0-5,0 0 3,0 0-5,0 0-3,0 0-3,0 0 9,0 0-8,0 0-6,0 0-1,0 0 0,0 0-5,0 0 1,0 0 5,0 0-1,0 0-5,0 0-3,0 0-1,0 0-2,0 0-4,0 0-2,0 0 4,0 0-1,0 0 1,0 0-6,0 0 0,0 0-6,0 0 3,0 0 0,0 0 3,0 0-2,0 0-1,0 0 2,0 0-2,0 0-2,0 0 5,0 0-6,0 0 3,0 0-3,0 0 3,0 0 3,0 0 1,0 0-8,0 0 0,0 0-1,0 0-1,0 0 4,0 0 0,0 0-7,0 0 4,0 0 2,0 0-5,0 0-1,0 0-2,0 0 3,0 0-3,0 0 5,0 0-2,0 0 0,0 0-1,0 0-1,0 0 1,0 0-3,0 0 4,0 0 0,0 0-3,0 0 7,0 0-1,0 0 0,0 0-3,0 0 1,0 0 0,0 0 14,0 0-17,0 0 5,0 0-6,0 0 4,0 0 1,0 0-1,0 0-5,0 0 4,0 0-5,0 0 1,0 0 5,0 0-4,0 0-3,0 0 7,0 0-2,0 0 1,0 0 8,0 0-12,0 0 4,0 0-5,0 0 1,0 0 0,0 0 1,0 0 4,0 0-4,0 0 4,0 0 5,0 0-1,0 0-4,0 0 8,0 0-5,7-1 1,-7 1 2,6 0 2,-6 0-2,10-1 6,-3-1-5,-2 2 3,2 0-2,-7 0-3,16 0 2,-6-2 1,3 1-4,0 1 1,5-2 2,3 0-2,-1 1 1,6 1 3,7-3-4,-4 2 2,4 0 0,2-1-3,5 2 2,0-2-4,10 2 2,-10 0 0,14 0 0,1-1 1,-1 3-1,0 2-2,1-5-3,-2 1 3,0 3-2,1 0-1,-3 1 1,4-1 0,-1-2-3,0 0 6,-1 4-4,1-2-2,-16 2 0,16 1 2,-1 0 0,1-2 0,-14-1 2,13 1-3,-1 1 3,-14-2-5,16-1 0,-16 3 3,15-5-3,-3 1 0,-12 5-2,0-3 2,0-1-1,3 0 2,-4 1-2,0 1 1,0-1-2,-3-1 4,3 3-4,-3-3 2,0 1 3,-2 2-5,-1-4 2,1 0 1,-6 2-6,3 0 5,-1 0-1,-6-1-2,6 0 1,-7 0 2,0-2-1,-2 2-2,0-2 3,1 0-1,-1 0 0,-2 0-1,-4 0 0,2 2 1,-3-2-4,3 0 6,-2 0-1,-1 0 0,-2 0-3,0-2 0,5 2 3,-6 0-3,2 0 0,1 0 2,-2 0-3,1-3 3,-2 4 1,1 1-6,-2-2 4,-3-2-1,4 1 2,-4 1-2,-5 0-3,11-1 3,-6 2 2,-5-1-2,10 0 1,-10 0-2,6-1 3,-6 1-3,0 0 1,0 0-1,0 0 1,7 1 2,-7-1-2,0 0-1,0 0 3,0 0-4,0 0 2,0 0 0,0 0 1,0 0 4,7 0-3,-7 0-2,0 0-2,0 0 5,0 0-5,0 0 3,0 0-2,0 0 3,0 0-1,0 0 0,6-3-3,-6 3 1,0 0 1,0 0 0,0 0 2,0 0-1,0 0-4,0 0 3,0 0 0,0 0-4,0 0 4,0 0 1,0 0 3,0 0-5,0 0 0,0 0-1,0 0 5,0 0-6,0 0 5,0 0-5,0 0 5,0 0-3,0 0-1,0 0 4,0 0-2,0 0 0,0 0 4,0 0-5,0 0 1,0 0 0,0 0 0,0 0 1,0 0 0,0 0-6,0 0-4,0 0-6,0 0-5,0 0-4,0 0-4,0 0-8,0 0-7,0 0-11,0 0-10,0 0-11,0 0-17,0 0-8,0 0-7,0 0-12,0 0-2,0 0-8,-18 4-6,18-4-78,-9 2-231,9-2 102</inkml:trace>
  <inkml:trace contextRef="#ctx0" brushRef="#br0" timeOffset="50979.8827">9594 15116 3,'-7'4'25,"7"-4"-3,-3 1-5,3-1-3,-6 4-8,2-3 2,4-1 7,-9 0-7,4 3-5,-2-3 7,2 1-2,5-1 0,-12 2 2,3-1-4,3-1 1,-1 0 1,1 1-3,-2 2 3,2-3 3,2 1-2,4-1 8,-10 0-1,10 0-2,-10 0 1,10 0 9,0 0-3,-4 3 7,4-3 1,0 0-1,-4 2-4,4-2 10,0 0-3,0 0 0,0 0 6,0 0 5,0 0 7,14 2-5,-7-1 5,-1 0 3,6 0 0,1 1-2,3 0 5,5-2 0,1 3-3,6-3-3,4 3 2,0-3-1,4 3-4,0-2 2,1-1 7,15 2-7,-12-2 0,11 4-3,1-2-4,3-2 4,-4 5-6,2-3-3,-2 1-5,5-2 0,-4 0-3,5 1-1,-1 4-1,0-3-3,0 3-3,-1-3 7,-2-3-4,1 5-1,3-5-1,-2 2 0,-5-2-5,2 3 5,0-3 1,-16 0-2,18 3-1,-16-2-5,2-1 6,-4 0 1,2-3-8,-1 6 4,-2-4-6,0 2 4,-2-1-3,-3-1-3,-2 2 4,0-1-1,-6-1 0,-1-1-5,-3 4 3,0-4-3,-5 1 2,1 1-1,-3 0-5,-1-1 7,2 2-3,-5-1 0,-1-1 0,-6 1 4,13 0 3,-13 0-5,6-2-1,-1 1 6,-5 1-3,7-1-2,-7 1 3,0 0 1,10 0-2,-10 0-1,4-3 0,-4 3-2,3-2 4,-3 2-4,0 0-1,0 0 4,7-2-5,-7 2 2,2-2 2,-2 2-2,0 0-2,0 0-3,0 0 6,6-1-1,-6 1-5,0 0-5,0 0 7,0 0-7,0 0 3,0 0 1,0 0 2,0 0-1,0 0 0,5-3 0,-5 3-2,0 0 4,0 0-2,0 0 1,0 0-3,0 0 5,0 0-6,0 0 4,0 0-8,0 0 4,0 0 2,0 0-1,0 0 1,0 0-2,0 0 0,0 0-1,0 0 0,0 0 3,0 0 1,0 0-1,0 0 2,0 0-1,0 0-1,0 0 0,0 0-1,0 0-4,0 0 2,0 0 2,0 0 0,0 0 1,0 0-1,0 0-1,0 0 2,0 0-3,0 0 1,0 0-1,0 0 3,0 0-2,0 0 0,0 0 1,0 0-3,0 0 3,0 0-3,0 0 4,0 0 0,0 0-4,0 0 1,0 0-2,0 0-3,0 0 7,0 0-3,0 0 4,0 0-4,0 0 9,0 0-6,0 0-4,0 0 4,0 0-2,0 0 1,0 0-11,0 0 7,0 0-7,0 0-5,0 0-6,0 0-18,-18-1-19,13 0-8,-5-1-38,-1-1-24,-2 3-31,-10-1-169,-6-3-357,-6 4 157</inkml:trace>
  <inkml:trace contextRef="#ctx0" brushRef="#br0" timeOffset="52860.3269">16075 13961 76,'0'0'82,"0"0"4,0 0 2,0 0-5,0 0-2,0 0 3,16 1 8,-10-1-10,2 0 4,4 0 2,0 1-10,6-2 1,0 1 1,3 0-9,7 0 11,2 1 0,4-2-1,-1 2 1,0-1-3,6 3-4,13-4 1,1 4-2,0-3 2,1 0-3,1 2-6,-1-1 0,1 1-1,3 0 0,0-2-2,3 2-3,4-4-5,-1 2-1,2 3 1,25-4-6,-25 3-1,-2-1-4,2-2 0,27 2-5,-36 1-2,3-1-3,0 0-1,1 2-4,-3-1 3,0 1-1,-3-1-5,-2 0 4,1 1-3,-3-1-2,0 1-1,-12 0 1,0-2-2,-3 0-1,1 2-2,-5-3 3,2 4-1,-2-2-2,-4-2 2,1 3-1,-1-3-4,-10 0 4,2 1-4,-2 1 1,0 0-1,1-2-3,-6 3-2,1-2-1,-1-1 1,1 3 0,-2-3-5,1 1 1,-3-2 0,2 2-2,-6-1 3,3 1-2,-1 1 0,-2-2-1,-2 1 1,3 0-1,-7-1 3,10 0-1,-10 0-1,6 0 1,-6 0-1,0 0 1,9-1-1,-9 1-3,0 0 2,5 1-4,-5-1-2,0 0 2,0 0-2,7 0 2,-7 0 4,0 0 1,0 0-4,0 0 2,0 0-5,3 3 6,-3-3-9,0 0 1,0 0-2,0 0 2,0 0 2,0 0-4,0 0 3,0 0-2,0 0 0,0 0 1,0 0 0,0 0 0,0 0 3,0 0-4,0 0 4,0 0-2,0 0 0,0 0 3,0 0-1,0 0-4,7 0 3,-7 0-1,0 0 4,0 0-5,5 1-2,-5-1 2,0 0 1,0 0 3,6 3-4,-6-3-3,0 0 5,8 1-1,-4-1 3,-4 0 5,7 3-10,-1-3 5,0 0-5,2 1 0,1 2 1,2-3 2,1 1-1,-1 0 1,-2 0-4,6 1 1,-6 1 2,5-3 6,-1 0-8,-1 0 3,2 2 0,-4-2-2,1 0 1,1 0 3,-4 0-3,3 0-2,-3 0 4,0 0 0,-1 0-2,0 0 3,1-2-1,-1 2-2,-1 0 0,0-3-3,-6 3 4,13 0 0,-9-2-2,-4 2 1,9 0-1,-9 0 2,10-1 1,-10 1-3,9 0 3,-5-1-1,-4 1 1,0 0 0,4-3-3,-4 3-3,0 0 0,0 0-7,5-1-8,-5 1-3,0 0-14,0 0-17,0 0-7,0 0-13,2-4-15,-2 4-12,0 0-19,0 0-25,-17-1-8,7 2-18,-1-1-15,-5 0-11,-7 0-25,2 3-124,-7-1-372,-4 2 166</inkml:trace>
  <inkml:trace contextRef="#ctx0" brushRef="#br0" timeOffset="53914.0353">16995 14707 89,'0'0'126,"-6"-3"-6,6 3-10,0 0 2,0 0-11,0 0 1,0-4-5,0 4-1,0 0-8,14-5-1,-7 5 1,6-2-6,1-1 2,4 0-8,10 1 2,1-1 0,-1 0-8,6 3-1,-1-3 2,7 3-3,1-2-3,14-1 5,0 3-9,0 0-2,2 3-1,0-5-2,2 4 0,3 0-6,-1-2 4,2 4-1,3 1-7,29-3-7,-35 2 1,7-2-3,25 0-18,-30 3-1,5-3-1,-1-1-3,-3 4 4,-1-1-4,1-3 5,-1 5-2,-4-5-6,-1 1 1,-2 1 0,-2 1-1,2-2-2,-6 0 2,-10 1-3,0-2-1,0 2 1,1-1 4,1-2 0,-2 5-3,-2-5-6,4 0 0,-2 1 3,-1 1-1,0-1 1,2 0 0,-4 1-4,2 1 5,-1-2-3,1 0-2,-1 1 3,-1-1-1,-1 0-1,1 0 3,-1 3-3,1-3 7,1 1-6,-1 1-1,1 1 6,1-2-7,-6 1 0,5 0 0,-5-1-5,0 0 16,3 0-12,-3 3 1,1-2-1,3-2 0,1 5-3,-4-5 5,1 3-2,0-2 1,-2 1 2,2 4-1,2-5-2,-3-2 1,2 6-4,-4-3 2,3 3 3,-1-4 0,-4 1-2,1 2-2,-10-4 1,3 1 3,-1 1 0,-4-1-1,2 1-2,-2-3 3,1 1 0,-5-1-1,2 2 1,-5 0-1,3-2 5,-1 1-5,-1-2-4,-2 2 2,0-1-1,-2 0-1,-1-1 2,0-1-1,2 2 0,-2-2 3,0 2 1,0 0-7,1 0 7,0 0-3,-2 0 0,-6 0-1,8-1 0,1 1 0,-4-1 1,-5 1 1,8-2 0,-8 2 1,7 0-2,-7 0 0,9 0 0,-9 0-1,0 0 0,5-1 0,-5 1 1,0 0 0,0 0 0,0 0 2,8 1-4,-8-1 5,0 0-3,0 0 0,0 0 1,0 0 4,0 0-11,0 0-1,6-1-3,-6 1-4,0 0 0,0 0-4,0 0-4,0 0 1,0 0-9,0 0 2,0 0-7,0 0-2,0 0-12,0 0-7,0 0-8,0 0-20,0 0 1,0 0-12,0 0-10,0 0-14,0 0-5,0 0-15,-16-7 3,9 3-2,2 3-18,-4 0-89,0-1-266,-5 0 119</inkml:trace>
  <inkml:trace contextRef="#ctx0" brushRef="#br0" timeOffset="58872.4401">9614 15709 8,'5'-2'49,"1"2"-4,-6 0 0,9-2-1,-2 2-10,-2-1 5,4 1-7,1 0-2,1 1 2,0-1 3,-1 0-9,3 4 5,1-5-2,4 2 4,-1 2-2,5 0-1,5-3-4,-7 2 2,9 1 2,3-2-6,-4 2-2,2 0-2,2-1 0,-2 0 5,3 0-2,-2 2-4,2-3-3,0 2-2,5-1 2,-2 1 6,1 0 0,3 1 0,1-3-6,-4 3 3,2 1-5,0-1-5,9 6 10,-9-7-6,-1 4 1,0-2-1,-2 1 0,1-2-4,1 2-1,1-1 4,0-2 2,12 8 2,-15-7-7,2 3 10,5 0-15,7-2 1,-12 0 2,13 2 4,-10-2-7,-1 2-3,9-2 7,-10 2-2,-1-2-9,-1-1 11,-1 2-9,1 1 2,-1-3 2,0 2-1,-3 1-1,0-2 0,-1-1 2,-1-1-7,1 1 7,-4-1-5,5 1 5,1-3-3,-2 4 5,-2-4-3,2 5 0,-4-2-3,2 0 0,0-2 4,-2 3-6,3-4 1,-2 1 4,2 2-2,-1-1 3,0 1-1,0 1-2,1-5 1,-1 3-1,0-1-2,0 1-4,2 2 8,-4-3-1,1 0 1,0 1-3,-1-3 8,2 6 3,-9-5-17,9-1 7,-9 2 6,8 1-7,-9-1-4,7 1 7,1-3-1,3 2 0,-4-2 0,-1 3-1,-6-3 6,2 1-3,2-1-6,2 3 7,-6 0-8,3 1 5,4-7-1,-7 7 2,0-4-8,1 2 9,-2-2 1,2 3-6,-2-3 6,-2 1-7,-4 2-2,-2-3 0,1 1-1,-4-2 11,-2 1-8,2 0-3,-8 0-4,9 0 0,-9 0-12,4-3-7,-3-1-17,-1 4-4,0 0-13,0 0-15,-14-3-3,0 1-57,-4 0-149,-2 1 66</inkml:trace>
  <inkml:trace contextRef="#ctx0" brushRef="#br0" timeOffset="59682.3081">8614 16278 67,'0'0'85,"-3"-4"-15,3 4-6,0 0-1,0 0-13,0 0 5,0 0-15,0 0 1,0 0 5,0 0 0,0 0 1,0 0-7,0 0 5,0 0 1,0 0-1,18-3-12,-18 3 0,14-1 2,-2 1 2,-1-1-1,8 2 4,-5-2-9,6-2 5,0 3-7,8 0 1,4-1 5,0-2-2,0 3-2,3 0-5,1 0 7,4-3-5,1 4 2,-3-1-4,19 0-3,-21-1-2,18 1-2,-13 0 3,-4 1 1,-1-1-4,2 6 4,-1-6-6,-4 3-1,-2-2 3,3 2-2,-13-2-2,1-2-1,1 4 1,-8-1-7,3-1 7,-7-1-1,-1 2-1,-2-2 8,-1 0 13,-1 0 10,-6 0 6,9 2-4,-9-2-4,6 0 0,-6 0-3,0 0 1,0 0-12,0 0 4,0 0-9,0 0-5,0 0 3,0 0-5,0 0 0,0 0-5,-13-9-7,13 9-5,0 0-6,-11-1-13,11 1 0,-11 0-12,11 0-4,0 0-12,-14 1-8,14-1-23,-8 4-8,8-4-15,-8 3-15,8-3-12,-3 5-17,3-5-86,0 0-252,-2 3 112</inkml:trace>
  <inkml:trace contextRef="#ctx0" brushRef="#br0" timeOffset="61338.2384">9025 16924 30,'0'0'59,"0"0"1,0 0-5,10-4-5,-10 4-8,4-3 16,-4 3-4,0 0-12,0 0 3,14-2-8,-14 2 4,7-3-5,-7 3-1,13 0-4,-1 0 0,-2-2 6,-1 0-9,11 0 6,-4 1 5,0-1-9,14 2-2,-3 0 1,5-5-3,-4 0-2,9 5-5,1-2 7,16-1-7,-16-2 5,19 1 2,5-2-1,-7 6 6,-2-4-14,4 6 6,-6-2-5,1 3 6,0-5-7,-12 6-3,15-3-2,-3 3 0,2-2-8,-4 3 13,-8 0 0,-5-3-6,14 1 0,1 4-1,-14-7-3,18 3-4,-16 0 8,-2-2-6,2 4 1,2-2-7,6-5 9,-13 4-6,3 0-11,-5 3 15,2-3-6,-1 2 9,0-1-6,1 0 5,-8-3-8,4 2 8,-4-2-5,-7 0 5,0 4-5,0-3-6,-1 2 10,-2-2-8,0 3 4,-8-5-5,4 2 6,-1-4-11,-8 5 9,3-2-8,0 1 12,-1-1-6,-6 0 8,10-1-7,-5 4-1,-1-3 5,-4 0 5,0 0-4,13-3 3,-13 3-1,5 0-1,-5 0 2,0 0-5,9 1 13,-9-1-23,0 0 21,6 0-13,-6 0 10,0 0-5,8-1-5,-8 1-8,0 0 6,0 0 4,0 0-2,0 0-2,0 0 2,0 0 7,8-3-7,-8 3 1,0 0-5,0 0 10,0 0-14,0 0 10,0 0-5,0 0 1,0 0 9,0 0-13,0 0 10,4-2-5,-4 2 1,0 0-2,0 0 7,0 0-6,0 0 5,0 0-3,0 0 0,0 0-6,0 0-2,0 0-4,0 0 6,0 0-16,0 0 4,0 0-7,0 0-3,0 0-11,0 0-18,0 0-9,0 0-17,6-2-5,0 0-16,2-1-81,3 2-197,0-5 87</inkml:trace>
  <inkml:trace contextRef="#ctx0" brushRef="#br0" timeOffset="63028.5172">17059 15922 39,'0'0'71,"10"0"10,-10 0-22,12-2-1,-6 2 2,2 0-12,3-2-3,-2 0 4,3 0-7,1 2 8,2 0-13,4-2 4,1 3 8,0-2-11,1 1 5,0-1-7,9 1-2,-1-3 1,1 3 7,0 0-8,1 0 6,1 0 0,1-2-9,0 1 4,3 0-4,-2 0-1,2-1-1,0 2-1,3 0-4,-2-1 5,1 1-6,0-1 3,12 2-5,-10-3-6,-2 0 10,2-1-5,12 1-5,-12-1 1,-1 3 18,1 0 5,0-1-7,0 1-3,0-1-5,-2-1 3,1 1-3,-1 1-3,0 1 3,-2-2-3,5 4 9,-3-3-10,2-2 3,-2 1-5,3 2 4,-4-4-10,2 4 8,-2-2-3,2-1 2,-1 2-10,1-3 4,-1 2-4,1-2-3,-2 3 6,-2-2-5,1 1 2,5-2-5,-5 3 1,0-1-3,1 1 6,-1 0-7,-1 0 0,-3 0 1,0-3-1,0 3 2,-4 0-2,2 0-1,-2 0 4,-1 0-5,0 0 2,-5 0 1,1 0 0,0 0-4,3-3 2,-4 3 11,-2-1-16,8-2 5,-10 3-1,2-1 0,4-1 10,-4 2-16,-1-2 1,-1 0 4,3-1 0,-4 1 0,2 2 2,-2-3-4,4 1 0,-3 0 0,3 2 2,0-3 0,-1 1 2,8-1-5,-1-1 4,-3 1 0,-2 3 3,5-5-6,-7 5 4,8-3-6,-1 1 3,-5 0 1,6-2 2,-7 1-3,7 3 1,-7-3 1,2 1 1,4-2-4,-5 1 3,4 0-2,-5 0 2,2 2-4,5 0 2,-8 0 5,1 0-7,7 1 6,-5-2-2,4 2-1,-8-1-4,3 1 7,6 0-2,-5 0 0,5 0-4,-7 1 7,1-1-6,0 2 1,-2-2 3,1 0-2,0 0 0,3 0 1,-6 0 0,0 0 3,2 0-4,0 1-3,1-1 3,-2 1-3,1-1 0,10 1 2,-12-1 0,0 1 7,1 2-7,3-3 3,-3 0-3,1 3 0,-1-3-3,0 3 9,1-2-2,-1 0 1,-1-1-6,2 3 5,0-2-5,0-1 3,-1 0-1,-2 1-2,2 1 1,-1-2 0,0 0 6,2 0-5,-2 3 1,3-3 1,-5 0 2,3 3-7,1-6 6,-1 6-4,-1-2-2,0 0 2,1-1 4,1 1-5,-3 0 2,2-1 1,1 0-2,-3 0 3,2 0-4,-1 1-2,1-1 4,0 2 0,-2-1 0,2-1-2,-3 0 4,1 0-5,-4 0 8,8 3-4,-2-3 1,-6 2-4,4 0 7,-4-2-5,1 3 0,3-3 2,3 2-5,-7-2 1,1 3 1,-2-3-2,1 2 4,-1-2-3,0 0 6,-1 0-3,-1 3 3,1-3-3,-1 0 2,-2 0-2,-1 0 1,5 0-2,-6 1 5,3-2-3,-2 1-2,1 0 0,-8 0 5,12-3-6,-6 3 1,-6 0 1,13 0 2,-8 0 0,-5 0-2,8 0-3,-8 0 9,6-2-10,-6 2 9,8-2-6,-8 2 2,6-1-2,-6 1 5,4-1-3,-4 1-3,0 0-2,0 0 9,5-3-5,-5 3 1,0 0-5,3-1 16,-3 1-12,0 0-2,0 0 5,0 0-2,0 0 1,0 0-5,0 0-2,8-2 6,-8 2-6,0 0 3,0 0 2,0 0-8,0 0-7,0 0 1,0 0 7,0 0-14,0 0 0,0 0 7,0 0-4,0 0-3,0 0 3,0 0-5,0 0 2,0 0-4,0 0 1,0 0-1,0 0-4,0 0-7,0 0 16,0 0-24,-21 3 3,21-3-5,-9 3-1,9-3-8,-5 1-3,1 0-6,-5-1-17,5 2-13,-2-2-50,-2 2-158,-1-2 70</inkml:trace>
  <inkml:trace contextRef="#ctx0" brushRef="#br0" timeOffset="65744.3496">17181 16893 41,'22'5'87,"0"-1"10,-1 0-14,5 2-3,-4 0-12,6 0 7,1-1-12,0 2 9,-2-2-12,3-1 3,-2 2-4,1-1-15,0 4 15,2-4-12,-1 0 6,4-1-11,-3 4 5,-2-4-17,3 0 8,-2-3-2,3 5 1,1-4-13,-2 5 3,-4-9-10,3 5 5,0-2-11,-1 2 9,0-6-13,3 4 8,-4-2-9,1 4 8,-1-5-1,0 1-4,1-1-11,-1 2 4,-1 0-1,-6 0 13,6 0-12,-7 0 1,2-4 0,-2 4 8,0 0-11,2-1 3,-3 1-6,4-1 8,-6 1 1,4 1-3,0-1-5,-3 0 14,-2 0-16,-3 1 4,0-1-3,-4 4 3,5-3 1,-4-1-2,-2 1-7,1 2-1,-3-3 2,-7 0 0,11 2-4,-11-2-3,12 1 7,-12-1 2,5 0-4,-5 0-8,0 0 9,8 2 6,-8-2-4,0 0 1,0 0-1,0 0 3,0 0 3,10-2-6,-10 2 3,0 0-2,0 0 7,0 0-7,0 0 3,0 0-5,0 0 7,0 0-4,0 0 3,0 0 2,0 0-9,0 0 2,0 0 6,0 0-12,0 0 15,0 0-8,0 0 5,0 0-18,0 0 7,0 0-10,0 0 8,0 0 1,0 0 5,3-6-5,-3 6-1,0 0 3,0 0 1,0 0 2,0 0-16,0 0 6,0 0-10,0 0 16,0 0-17,-13-8 1,13 8-6,-4-3-4,4 3 10,0 0-16,-9-3 8,9 3-22,-10-4 9,6 1-9,4 3-9,-13 0-45,1-2-121,0 0 53</inkml:trace>
  <inkml:trace contextRef="#ctx0" brushRef="#br0" timeOffset="68326.1549">8071 17786 18,'0'0'49,"0"0"-5,0 0-4,11 7 1,-6-5-3,-5-2 0,7 3 12,-3-1-14,2 0 5,1 1-2,-2 0 7,3-2-1,0 1-2,6-1 0,-5-1 10,1 1 2,2-1-13,1 0 13,8 0 7,-4 2 5,2-4-5,0 2-4,4 0 3,-3-2 1,7 2-1,0-2-1,7 3-3,-4-2-6,0-3 1,4 7 5,-2-6-11,0 6-1,1-2 4,-1-5-7,1 4 4,-1 1 8,4-4-4,-5 2-2,2 0 11,1-2 0,-1 0-9,-1 3 5,1-3-2,-2-3-5,1 4 1,-1-1 1,1 0-1,-4-1-1,5 1 1,-2-1-2,-1 1-4,0 2 2,1 1-5,3 0-2,-8-2 3,4 4-4,2-3 3,-10 0-9,-1-1 4,10 4 1,-2-4-5,0 5-3,-1-3 5,-6-1-5,5 2-3,-6 0 2,1-2-5,8 0 5,0 1 0,-3-3-10,3 3 5,0-2 0,0 0-4,1-1 0,0 1 5,1-2-5,-1 3-1,3-2-2,-1-1-4,-2-1 3,5 9 4,-5-3-9,0-2 0,-1 2-1,0 2 0,-2-6-3,-6 6 6,5-2-2,-7 0-6,3 2 1,-2-3 0,0 0-4,6 0 9,1 0-6,-8 0-6,9 0 10,-9 0-5,9 0-2,-1 0 10,4 0-8,-2-1 2,-2-1 3,6 5-2,-4-7-1,2 7 4,1 2 0,-2-3-4,-4 1 1,8 0 0,-5-1-2,2 1-4,-1-1 10,-2 1 0,2-3-8,-3 4 2,2-1 2,-3-2-4,0-1-2,-5 4 9,5-2 2,-4 3-7,3-3 1,4 2 1,1-1-5,-6 2 6,7-2 0,-6-1-2,2-1 0,0 2 3,-1-3-7,3 2 6,-9 0-2,9-3-4,-1 6 9,-9-4-4,7 1-2,-5 1 1,6-2-6,-2 2 4,-3-1 8,-1-1-4,-3 0-3,12 2 2,-11-5 0,2 5-5,5 1 5,-6-4-7,2 2 10,5-2 0,-4 0-4,0 3-4,-2 0 11,0-2-10,3 0 6,3 6-1,-8-7-3,1 2 0,2-2 3,-2 0-4,8 3 6,-8-2-4,-2-1-6,8 2 8,2 0 0,-8 0-1,6 3 7,-4-5-10,-3 0 7,1 2 1,4-2-3,-5 2-6,10-1 7,-9 0-1,-2-1-8,1 3 7,0-2-1,0 1 3,-2-4-7,11 2 7,-10 2 1,-3-2-4,0 0 7,0 2-7,3 1 15,-1-6-15,-1 6 4,1-2-6,1-2-2,-5 2 6,6 0-4,-4-2 1,5 2 7,-1 1-6,3-1-2,4-1 11,-6 0-8,7-1-2,2 2 6,-2-1-2,1 0-2,0 2 5,2 0-8,-1-2-1,0 5 4,0-7 2,-8 2-4,6 2 1,1-2-3,-9 0-7,7 0 16,-4 2-9,-1-4-1,1 4 8,-1-1-7,-3-2-1,10 1 9,-10 1 0,-1-1-13,1-1 1,2 1 9,-5 0-4,4-2-1,-1 2 3,-5 0-2,-1 0-5,6 0 11,-1-2-10,-5 2 6,0 2 5,-1-7-5,-3 8-1,-2-6-2,-7 3 1,17 3 5,-12-6-1,-5 3-14,12 0 13,-12 0-3,10 0-3,-10 0 8,0 0-3,0 0-1,0 0 4,14-2-3,-14 2-1,0 0 4,0 0-6,0 0-6,0 0-11,0 0 5,8 0-2,-8 0-12,0 0-5,0 0-7,0 0-22,1-2-23,-1 2-26,0 0-35,0 0-25,14-4-28,-5 0-13,8-1-6,3 0-27,13 1 8,3-3-3,2 2-126,3 2-391,16-1 173</inkml:trace>
  <inkml:trace contextRef="#ctx0" brushRef="#br0" timeOffset="69407.6924">16132 17895 75,'0'0'158,"8"-1"-4,-8 1-15,14-4 2,-5 1 0,1 1-13,4 0 2,-1 1-5,8-2 0,-3 3-5,4 0 7,6 3-5,0-2 0,2-2-4,-1 2-4,0 2 3,3-2-4,0 3-11,0-1 0,2-1-1,-1 1-9,-3 2-7,5-3 7,-4 0-2,-1-1-10,1 3 3,-2-2-6,0 0-3,1-2 1,1 2-5,3-4-16,3 4 2,0-2-5,0-4-9,0 6 6,18-5-9,-19 3-11,14 0 3,-8 0 1,12-1-12,-16 0 0,4 2 4,8-1 1,-9 0-13,-1 1 6,-4-1-5,3 1-6,-4-2 0,3 2 1,-2-1 1,0-1-3,2 4 1,-2 1 0,2-2-1,-1-4 3,0 5-2,1-2 4,1 3-9,-3-2-4,1 1 8,1-2-3,0 2 1,-1 1 4,0-1-8,2-1 5,0-1 0,-5 1-5,0 1 0,2 3 4,-2-2 0,2 0 0,-3 1 4,-1 0-2,4 0 1,-1 3-6,0-2 6,-1-1-3,-4 2-3,7 0 9,-4-2-7,-1 3 10,0 4-1,4-6-1,-4 4-6,1-3 16,3 1-9,-3-3-7,4 0-2,-2 5 0,3-4-2,-6-3 6,4 1 1,0 2 1,1-1-3,-3-2-9,0-1 8,1 5-3,0-3-2,-1-4 3,2 1-3,1 1-6,0-1-2,-4-1-2,3 1-2,1-2-4,2 2-4,-2-2 6,2 2-2,12-3 6,-15 3-10,4-1 21,-2-1-5,-1 1 5,2 2-7,1-1 1,-1 1 3,-2 1 1,-1-1-4,-1 1-1,-3-1 5,5 0 5,-6-1-10,3 1 5,-2 0-6,2-2-4,-4 2 11,1 0 0,-3-1-5,-28-1-2,48-1 10,-48 1-3,43-2 5,-23 2 1,-20 0-6,38 0-8,-38 0 3,35-2 12,-35 2-10,28-3-13,-28 3 16,26-1-1,-26 1-3,19-5-6,-19 5 5,0 0-9,27-3 5,-22 3 11,-5 0-3,11-3-14,-7 2 11,3 1 3,-5-3-14,-2 3-10,0 0 1,0 0-9,12-6-17,-12 6-8,5-2-13,-3-1-20,-2 3-20,0 0-9,0-11-17,-5 3-17,-3-1-27,5 2-30,-7-3-27,-7-2-166,3-3-435,-10-4 192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2:36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5391 4137 30,'0'0'78,"0"0"-3,0 0-7,0 0-1,0 0 1,0 0-8,0 0 5,3-9-16,-3 9-4,0 0 0,6-4-8,-6 4-1,7-1-5,-7 1 6,10-2-9,-2 1 5,1-1-9,4 0-2,0-1 3,2 2-4,1-2 3,5 1-3,1 1 6,1 0-11,4 1 2,-1-3-4,4 1 6,-3 1-5,5 1 2,1-1-2,-2 1 3,-1-2 4,5 1-1,2 0-1,-4-1-5,1 1 5,2-1-9,-1 2-1,5 0-1,-2-4 0,12 4 7,-12-1-10,1 1 3,-3-1 7,19-1-4,-22-1-1,6 1 8,-6 1-10,6 0 0,-1-2-7,-3 0 0,0 1 4,1-1 0,-3 2 4,3-2-3,-3 1 0,1-3 0,0 2 10,-1 1-12,3 1 5,-3 0-11,6 1 8,-5-3-7,3 0 8,-1 2-10,4 0 11,-1-3 1,-2 4-3,2-1 6,0-1-16,-2 0 6,0 2-3,-1-3 2,6 0-1,-8 2 0,2 2 2,1-3-5,-2 0 5,2 0-4,0 2 3,-5-3 3,1 3-2,1 0 1,0 0 0,3-1-7,0-1 6,0 2 0,16-1 3,-14 4-6,-2-6-3,18 3 3,-3-2 0,-12 3 0,1 0-7,10 3-3,-15-5 8,1 2 4,2 2-1,-2-2-1,-2 2 5,4-2-5,0 0-3,-4 2 0,3 0 5,-4-1 0,1 2-3,-2-3-8,4 3 12,0-4-2,-1 6 3,-3-6 4,3 4-15,0-2 4,0 6 1,2-7 1,-1 5 4,1-1-8,1 0 8,-2-2 0,5 6-18,-4-8 9,1 4 8,0 0 3,1-1-4,-2 2 2,-3-3 3,4 2-14,-5-2 5,3 1 4,-4 0-5,3 0 6,0-2-7,-1 2 11,-2-2-1,3 0-11,0 2 4,-1-1 4,0-1 2,-2 3-3,1-3 0,1 2 2,0 0-4,-2-3 2,4 3 1,-4-1-6,3 1 6,-4-2-6,4 0 4,-2 1-4,1 0 7,0 1-6,1-1-5,-3-2 12,-1 0-13,3 2 8,-3-3-2,1 2-2,-1-2 3,1 2-2,2-2 5,2 0-5,-4 3 7,3-1-12,2-2 12,-1 2-5,-1-2 6,2 1-7,1-1 6,-4 1-6,1-1-9,1 1 11,-2 1-2,-1-1-1,-3-2-6,-1 3 13,1-4-3,-4 2-6,1-3 0,-6 3 4,6 0 2,-6 0 0,6-1-3,-7 1-6,1-1-1,0-1 8,0 0 3,1-1-2,7 0 2,-10-1 0,3 2 1,5-1-7,-9 0-1,11 2 9,-10-3-5,8 3 3,-7 1-6,1-3-3,7 3 7,0-2 2,-2-1-6,-8 0 3,3 2 0,8-2-1,-11 2 3,-1 0 2,0-2-2,0 2-3,0-2-4,-4 2 7,0 0-3,0 0 7,0-2-6,0 1 0,-2 1 2,4 0 2,-3-2-4,1 3 6,-2-1 2,1-2-23,0 1 14,-2 1 3,0 0-2,-3 0 0,2 1 12,-2-3-4,-1 3-2,1-2 1,-4 2 2,-4 0-2,11 0-5,-7-3 6,-4 3-6,7-1 5,-7 1-3,6-1 2,-2-1 0,-4 2 3,9 0 4,-9 0-3,0 0-8,5-1 7,-5 1-5,0 0 6,4-2-6,-4 2 3,0 0 2,0 0-4,3-2 0,-3 2 3,0 0-4,0 0 7,0 0-3,0 0 1,0 0-2,0 0 2,0 0-5,0 0 9,0 0-8,0 0 1,0 0 3,0 0 9,0 0-18,0 0-3,0 0 4,0 0 2,0 0 2,0 0-3,0 0 5,0 0 1,0 0-11,0 0 4,0 0 5,0 0-2,0 0-2,0 0 1,0 0 12,0 0-9,0 0-10,0 0 7,0 0 0,0 0 3,0 0 2,0 0-9,0 0 12,0 0-7,0 0-5,0 0 6,0 0 1,0 0 0,0 0-2,0 0 5,0 0-5,0 0 0,0 0-3,0 0 3,0 0 1,0 0 8,0 0-8,0 0-4,0 0 9,0 0-7,0 0-3,0 0 3,0 0-2,0 0 3,0 0 3,0 0-7,0 0 0,0 0-1,0 0 8,0 0-4,0 0-2,0 0 4,0 0-5,0 0 3,0 0 0,0 0 5,0 0-6,0 0 0,0 0 0,0 0 0,0 0 0,0 0-2,0 0 1,0 0-2,0 0 7,0 0-11,0 0 9,0 0-1,0 0-1,0 0-1,0 0 0,0 0-5,0 0 9,0 0-3,0 0-1,0 0-1,0 0 3,0 0 0,0 0-3,0 0 0,0 0 1,10 1 3,-10-1 2,0 0 0,0 0-2,0 0 4,0 0-6,0 0 10,6-1-7,-6 1 4,0 0-3,0 0 0,0 0-1,0 0 1,0 0 1,0 0 1,0 0-2,6-2-4,-6 2 6,0 0 2,0 0-3,0 0-2,0 0-2,0 0-7,0 0 12,0 0 5,0 0-6,0 0 2,0 0-2,0 0 0,0 0 2,3-2-9,-3 2 3,0 0-1,0 0 7,0 0-2,0 0 0,0 0-11,0 0 9,0 0-4,0 0 7,0 0-3,0 0-1,0 0 7,7 2-12,-7-2 0,0 0 6,0 0-2,0 0 3,0 0-2,0 0-4,0 0 7,0 0-7,0 0 1,0 0 3,0 0 1,0 0-4,0 0 4,0 0-5,0 0-5,0 0-9,0 0-12,0 0 1,0 0-22,0 0-20,0 0-14,0 0-16,0 0-27,-32-1-95,9 1-239,-8-4 106</inkml:trace>
  <inkml:trace contextRef="#ctx0" brushRef="#br0" timeOffset="967.7668">2756 5039 23,'0'0'95,"-9"-2"-9,9 2-6,0 0-10,-4-1-4,4 1-12,0 0 1,0 0-4,0 0-12,0 0-1,0 0 0,0 0-13,0 0 9,18-2-9,-8 2-1,2 0 0,0-2-1,6-1-5,1 3 11,0-2-14,10-2 3,2 1 2,2 0 1,2 3-3,4-4 5,12-2 6,4 1-5,0 0 2,5 0 3,-1-1-3,2 1 15,7 0-6,22-4 4,-27 4-5,2 0-10,1 3 2,0-2-3,-1 0 3,0 2-7,-1-1 4,0 3 1,2-2 5,-5 0-15,-2 1-4,-4 0-1,-4 0 5,-12-1-7,-3 2 7,-2 2-3,-2-4-14,-5 4 14,-7-2-6,-1 1 2,-2 0-3,-4-2 1,-5 1-5,-2 0-1,0 1 1,2-1-9,-8 0-1,9 0-10,-9 0-10,9 1-5,-5-1-16,-4 0-15,14 0-1,-4-1-16,4 0-17,7-2-88,4 0-203,8-2 90</inkml:trace>
  <inkml:trace contextRef="#ctx0" brushRef="#br0" timeOffset="2496.8896">17361 4270 8,'0'0'104,"0"0"1,0 0-17,0 0-2,0 0 0,0 0-13,0 0 7,17-4-4,-17 4 0,0 0 3,13 0-10,-7 1 0,-6-1 4,13 0 2,-5-1-9,0 2 1,1-1-5,2 0-5,0 1-6,-1-2 0,1 2 4,3-1-4,2 0-3,3 3 4,-1-3-5,1 2-2,-1-1 0,-1 0 0,6 1-3,-1-1-2,-3 1 1,3 0-4,3 0-3,-1 0 2,4 0 1,-2-1 2,-4 1-1,7-2-1,-1 0 2,0 2-6,2 1 1,-4-3-4,4 3 2,3-2 3,-2-1-10,2 4 2,0-2-6,2-1 3,-1 0-4,2-1 0,-3 1 1,4-1-5,-1 2 4,0-2-4,0 0 3,2 0-4,-5 0 1,4 0-4,-1 0-3,0 2 2,3-2 5,-3 3-1,1-6-4,-1 3-3,0 0 4,0 0-4,1-2 3,-4 2-2,4 2-1,-2-4-4,0 2 3,4-2-3,-4 0 1,5 1 0,-4 1-4,2-3 2,-3 3-1,-1-2-1,-1 0 1,-1 3 0,3-5-3,-7 4 3,2 0 1,0 0 0,-8-3 2,-4 1 1,2 2-6,4-2 3,-6 1-1,-2-1 1,4 2 7,-7-1-2,2 1-6,-2-3-3,0 3 1,1 0 0,-1-2-1,1 0-4,-2 2 4,2 0 3,-2 0 3,4-1-5,-5-1 2,0 2-2,2 0-3,1-1 2,1 2 1,-2-2-1,1 1-1,-2 1 5,-1-1-1,3 0 1,-3 0-5,0 2 0,1-5 2,-5 4 2,1-2 0,0 1 2,-1 0-3,-7 0-2,13 0 1,-8-1-1,-5 1 1,10 0 0,-10 0 3,5-1-6,-5 1 1,0 0-1,8 0-3,-8 0-4,0 0-2,5-1-9,-5 1-9,0 0-5,0 0-11,0 0-4,0 0-15,5 3 3,-5-3-11,0 0-8,0 0-7,-12 5-16,6-2-10,1-3-16,-5 0-22,1 2-28,-4-2-101,-2-2-305,0 0 134</inkml:trace>
  <inkml:trace contextRef="#ctx0" brushRef="#br0" timeOffset="18159.7238">788 16161 47,'0'0'62,"0"0"-13,0 0 3,0 0-6,0 0 2,0 0-7,0 0-1,0 0 0,0 0-6,0 0 11,0 0-9,0 0-2,0 0-2,-5 11 3,5-11-12,-2 7 10,0-5-4,2 1-6,0-3 3,0 7 1,-1-2 4,-2-2-7,3 1 11,0-4-2,0 6 3,-2-3-3,2-3 7,0 6-12,0-6 9,0 7-8,0-7-6,0 1 8,0-1-5,0 0-3,0 0 1,0 6 7,0-6-10,0 0-2,0 0 9,0 5 6,0-5 0,0 0 5,0 0-3,0 0 5,0 0-4,0 0 7,0 0 1,0 0-5,0 0 0,0 0-8,6-11 2,-6 11-6,2-8 2,-4 2-9,4-5 4,-2 4-5,-2-4-2,4 3-3,-4-2 3,2-1-1,-1 5-4,-2-1-2,0-3-1,0 0 0,-2 2-5,0-1-1,1 0 4,-4 2-4,-1-1-4,0 1 5,0 0-5,0-1 4,-1 4-4,-3-1-1,3 1-2,-3 4 0,1-2 5,2 2-4,-1-2-1,2 5 4,-1 1-2,2-2-5,0 4 7,1 1-3,2 3-5,-1 0 2,-1 5 2,6 3 4,-3-1 0,6 3-4,-2-1-1,3 5 3,-3-4-7,9 5 6,-5-7-1,1 6 1,-2-5-2,3-1 5,-3-1-1,0 0 3,1-6-5,-2 6 6,-2-7-4,2 2 2,-2-4 1,-2 3 9,1-3-7,-4 2 7,1-3-26,-2 1 0,-3-2 1,-1-2 5,1 0-3,0-1 3,-5-3-8,4-2 12,-2 0-6,-3-2 0,6-4 1,-5-1 4,1-3-5,4 3 2,-1-2-5,2-1 5,0-2-3,2 6-2,0-4 8,2 7 5,1-2-3,1 4-5,-1 1 0,2-2-2,1 4 5,0 0 8,0 0-12,0 0 13,-3 12-16,5-5 7,-1 2 2,0 2 0,4 5-4,-1-5-3,2 2-5,-1-2-1,1 2-12,1 0-19,2-4-26,-1 0-4,2-1-14,2-3-23,-1 0-7,2-2-82,2-3-217,2 0 96</inkml:trace>
  <inkml:trace contextRef="#ctx0" brushRef="#br0" timeOffset="18387.6632">843 16076 39,'0'0'113,"0"0"-9,0 0-1,0 0-8,-7 31-13,5-10-2,-2-1-7,-3 9 6,4-3-13,-2-2-8,5 3-7,-3 0-12,-1-3 6,2-5-3,0 1-12,0-5 11,2 2-16,2 0 1,0-5-13,0 1-1,1-5-4,1 2-8,0 2-8,1-5-23,-2 0-11,0-3-20,1-1-14,1-1-18,-1-2-59,-4 0-164,11-6 74</inkml:trace>
  <inkml:trace contextRef="#ctx0" brushRef="#br0" timeOffset="18889.445">802 16238 14,'0'0'85,"0"0"-15,0 0-2,32 3-4,-19-4-5,2 1 6,0-2-4,1 1 2,-4-2-12,6-1 5,-7 1-7,1 1-1,0-1 3,-6 1-2,3 0-1,-9 2 2,11 0 7,-11 0-15,0 0 2,10 0 5,-10 0 5,0 5 9,0-5 2,0 11 2,0-1 10,0 0-9,-3 2-1,2-2-8,-1 8-8,2-2 0,-2-5-10,2 0-7,0 2-2,0-3 0,0 2-5,2-6-4,0 1-1,-1 0-5,2-2 0,2 0-7,4 0-6,-3-1 6,2-3-9,4 2 5,0-4 2,1-2 0,1 1-6,1-5-5,-3 0 2,2-1-2,-3 1 3,2-5 8,-4-2-12,2 3 6,-2-5-8,2 2 11,-6 6 1,0-6 7,-4 6 7,3-1 10,0-1 6,-4 5 1,1 1 4,-1-2-15,0 6 0,0 0-7,0 0 0,0 0 2,0 0-5,0 0-3,-5 12 4,1-2-7,4 2-1,-1-1-4,-4 0-2,5 4 6,0-3-4,0 0-1,0 0-11,0 7-6,1-9-10,4 0-17,-1 4-16,0-6-25,4 2-29,0-1-24,3-4-17,-1 0-18,1 2-108,1-7-299,-1 0 133</inkml:trace>
  <inkml:trace contextRef="#ctx0" brushRef="#br0" timeOffset="20189.02">1489 16227 17,'0'-9'171,"-3"0"-9,0 1-12,0 2-5,-1-2-13,-1 4-9,-2 0-12,-1 2-10,2-1-5,-3 3-16,9 0-6,-23 5-5,13 0-5,-3 2-11,1 3-2,-1 1-6,3 2-2,-1 3 0,2-1-14,0 2 0,1-1-1,4 1-1,1-1-6,1 0-8,1-4 6,2-1-9,1 1-3,1-2 3,0 0 0,0-3-6,0-1 5,0-1-7,1 0 0,2 0 10,-1-4-7,0 1 4,2-2 0,-7 0 7,15-4 4,-7 0-6,1-3 1,2-7 0,-3-1-2,3 2 2,-1-10-2,-1-1 2,1-1 1,0 0 7,-5 0-1,6 0 3,-4-4 9,-3 4 7,2 0 5,-2 7-2,0 6 5,-3-2 2,0 1 8,0 4 0,-1 2-2,0 1-3,-1 2-10,1 4-10,0 0-1,0 0-2,0 0 0,0 0-2,-8 17-2,7 3 0,-6 6 0,3 5-6,-2-1-3,1-1 2,3 0-6,-3 0 3,3-3-6,0 3 0,1-3-5,-3-6-13,5 0-15,2-3-13,-3-1-19,3-3-16,4-4-24,-3 2-4,3-5-26,2 1-5,0-3-3,2-4-12,2 0 9,3-7 2,-1-1 0,2-1 14,-3-2 5,-2-1 9,-2-2 21,4 2 12,-4-4 10,-1 2 15,-2 2 23,-1 2 7,-1-1 26,0 3 14,-1 0 18,0 2-11,-1 3 7,0-1-13,-3 4 7,4-5-3,-4 5-3,5-3 8,-5 3-4,0 0 2,13 0-1,-13 0-2,0 0 9,16 5-4,-11-5 2,6-2 5,-11 2-12,15 0 4,-5-3-3,3 1-3,-2-1 0,1-2-4,3-2 4,-2-2-1,1 4 9,-6-5-4,6 2 5,-5-2 3,-4 3 0,3-4 9,-5 0-2,4 3 10,-6-3 1,2 1 0,-2 4 5,-2-1-5,1 2 3,-3-2-6,2 3-10,1 4-3,0 0-3,-18 8-5,9 1-5,-6 4-1,-3 6-4,-4 3 3,4 1-7,3 1-2,0 2 0,4-3-8,2 1 10,4-4-10,0-3-1,5 2-4,5-4-1,-2 2-1,4-2 0,1-6-3,2 0-4,2-2-5,3-1-5,7-6-2,-3-2-7,2-2-1,-5-3-10,6-2 8,1-5-12,-5 4 8,-4-5 2,0-1 5,1-9-3,-5 10 8,1-9 3,-5 6-3,1 3 12,-3-2 8,-1 8 7,1-1 9,-4 5 2,0-3 6,0 3 0,0-1-1,0 6-5,0 0 2,-7-1 0,7 1-11,-11 13 6,5-4-2,0 6 2,-2-2-1,0 5-3,1-1 2,0-1 0,-1 1-4,3-2 7,-1 0-3,1-1 5,1-4-5,1-2-3,0 1 4,2-4-1,-2 0 9,3 0-6,-1-4 10,1-1-3,0 0-2,0 0-1,0 0-3,0 0-1,13-16-5,-5 6-1,5-6 3,-2 1-7,3 2 3,0-1-3,-1 3-1,0 2-5,-4 2 4,0 1-2,2 1-4,-2 5 6,-1 0-2,2 0 1,-2 4-1,0 3-1,1 1 5,1 1-6,-4 3 3,-1 3 0,0 0 2,1-1 0,-4 2-1,3 0 1,-2-1-2,-1-2-4,1 3-6,-1-7-10,-1 1-8,-1-3-13,3 2-9,0-5-7,3 0-12,-4 0-10,6-3-9,-3-1-6,-5 0-10,21-6-1,-12 0-4,1-1-5,5-4 10,-2-3-7,2 2 8,1-10 2,-1 8 4,-2-9 21,1 0-3,-3-1 11,0 1 18,-3-2 11,-1 0 25,-1-1 13,-1 7 14,2 1 27,-3 1 3,-3 5 7,1-5 13,0 3 15,-1 3 7,-1 3 5,3-2 1,-3 10-8,-3-9-6,3 3-9,0 6-6,0 0-7,0 0 2,-10 15-7,6-2 0,-1 1-5,0 4 2,-1-2-7,0 9-1,2-2-3,1 3-9,1 1 3,0-10-8,1 2 0,-2-3-2,6 1-5,-2-6-5,1 6-14,0-2-6,3-4-17,0-1-18,-3-3-16,2-1-18,0 0-18,0-3-26,0-1-24,3 1-19,1-3-19,-8 0-14,13-5-111,-8 1-330,4-4 146</inkml:trace>
  <inkml:trace contextRef="#ctx0" brushRef="#br0" timeOffset="20423.6698">2435 16289 81,'-5'-3'203,"5"3"-9,0 0-9,-5-3-16,5 3-19,0 0-17,0 0-7,0 0-22,0 0 1,10-9-18,-10 9-5,15-1-7,-2-1-11,0 2-3,0-2-8,2-1-2,2-1-6,2 2 0,-1 1-11,-7 4-3,0-8-3,0 5-7,0 0-9,-4-1-17,-7 1-2,12-1-14,-12 1-13,11-1-2,-11 1-18,6 0-27,-6 0 4,0 0-26,0 0-2,10-2-17,-10 2-24,0 0-79,0 0-244,0 0 108</inkml:trace>
  <inkml:trace contextRef="#ctx0" brushRef="#br0" timeOffset="22519.2352">2779 16032 126,'2'-6'136,"0"-1"0,-1 0-5,-1-3-8,1 2-3,-2-3-3,1 0-2,-1 2-7,-1-4 2,0 3-8,-2 0-2,0-3-4,-1-1-5,0 2-1,-5-3-4,6 4 1,-5-4-8,-4 2 1,3-1 5,-3 0-10,-6-5 1,1 6-1,4-2 0,-8-2-3,-1 1-6,-3-1 1,2 0-5,-2 2-3,-1 1-5,-3-2 0,5 3 0,-3 1-10,0-2 3,-1 0-5,-1 1-4,2 1 6,-3 2-11,2-2-1,-1-1-9,1 4 2,-2-3-5,-3 6-4,1-4 8,2 3-4,-4-3-8,1 2 0,0-3 1,1 2-1,-1 1-6,-3 2 6,1-1-6,3-1 2,1 1 0,-3 0 0,1 2-1,1-2-3,2 2 2,-1 2-5,-4 2 6,6-4 1,-5 2-3,1 2 2,-1-5-3,-1 3 6,3 1-6,0 2 6,-1 4-7,-1-4 0,3 4-6,-1 0 3,-3-1-2,3 2 8,-2-1-4,0 3-2,4 0 0,-1-3 0,-3 4 3,3 0-3,0 0 2,0 1 7,2-1-9,0 2 0,4 1 0,-4-3 3,4 3 1,-2-3-3,3 5 0,7-4 1,-5 3 0,-1 0 0,6-2-3,0 2 4,0-2-1,-1 7 3,3-2-4,1-1 3,1-3-2,-1 2-2,2 2 2,-1-1-1,4-2 0,-3 4 1,-1-2 3,0 2-5,4-2 9,-3 2-9,4 0 5,-3 0-2,1 1 0,2 0-1,-4-2-1,4 2 1,0-3-1,-1 3-1,2-2-1,2-1 1,-2 1 2,1-1 0,0 3 3,2-2-1,-2 1-5,3-3 0,-3 1 4,2-2-2,1 1 1,-1 0 3,0-2-7,2 8 5,0-9-2,-1 10 1,0-4-6,2-1 6,-2 1 3,0 1-8,3 0 6,-1-5-3,1 5 0,-1-2 2,2-1-2,0 6 5,-1-6-5,2 5 4,1-2-3,-1 0-5,2 0 7,-3 0-5,4 0 1,1-1 1,-1 0 1,1 1 2,-2 1-3,3 0 0,-1-1 2,0-1-2,1 0 0,3 0 1,-2 1 1,0-2-3,5 1 0,-2-2 2,-1-1-2,2 2 3,1-1 0,-2 1-2,3 0-2,1-1 2,2 0 1,-1-3-2,-3 3 2,3-2 1,4 0-3,-5 2 2,1-2 0,0 0 0,1-2-1,-2 0-3,9 4 6,-9-5-1,8 0-1,-7 0-1,5-2 2,6 3 4,-8 0-9,6 2 9,-5-3-6,2 1-2,-2-5 1,8 5 6,-4-6-9,3 4 6,1 1-5,-6-6 7,6 3-5,-6 0 8,0-4-4,8 2 0,-11 0-4,4 0 5,-2-3-9,1 5 7,-2-1-6,2 0 10,-2-4-6,2 6 3,0-3-6,8-1 8,-11-1-5,5 0 5,4 1-4,-3 1 2,-3-1 2,7 0-3,0-3 0,-1 2 1,-6 1 5,9-1-10,-2 0 7,-9 3-4,14 0 5,-6-4-2,2 5-1,0-6-6,-9 6 8,-1-4-5,-3 0 1,4-2-2,-2 2 3,1 1-1,1-1-1,-2-2 10,3 4-11,-6-2 7,3-1-7,1 0 4,-2 2-1,2-4 6,-2 2-7,3-1 1,-6 1-1,6-1 2,-6 0-3,2-1 9,-2 1-3,4 0 1,-4-1 1,2 3-2,-1-3-3,-1-2 10,6 3-4,-4-2-6,0 2 6,2-6-5,-4 6 2,4 0-5,0-2 5,-1-1-5,1 3 4,-1-2-5,-3 0 7,4 0-4,-5-1 3,1 0-3,0 3 4,4-5-5,-5 4-1,1-3 6,-4 4-10,3-2 9,1-3-4,4 5 5,-1-6-5,1 3 1,-5-2-4,5 3 9,-5-1 3,1-4 2,1 6-5,3-1-4,-5-1 1,-3 1 0,3-3 2,-4 4-8,2-3 4,0 2-7,-1-3 8,-1 1-4,2-1 3,-3-1-3,-2 4 5,4-2 1,-3 1-5,1-4 0,-2 5 1,-1-3 1,4 3 2,-4-3-8,4-3 5,-2 3 6,3-2-5,-4 0-2,2-3-4,-2 8 5,4-5-2,-2-1 0,0 3 2,2-1-2,-5 0-2,7 1 3,-7 1 15,1 1-13,-1-3-3,3 2 0,-4 2-3,3-3 11,-1 0-3,-2 1-3,-2-2-3,4 2 8,-3-2-3,2 2-3,-3 0 6,2-1 3,-4 5-5,8-7 3,-6 3-5,-2 4 5,7-6-2,-5 3 0,2-1 6,-1-2-4,-1 2-3,1 0-1,2-2 1,-4 1 1,0 0-4,2 1 3,-3 4-3,4-8 3,-4 8 1,4-7 0,-3 3 2,-1 4-1,4-10-4,-2 8 6,0-2-3,0-3-10,-2 7 15,0-7-7,3 2 3,1 1 0,-4 4-8,1-10 10,0 7-11,2-4 4,-3 2-1,0 5 6,4-8-2,-3 4 1,-1 4 5,4-9-1,-4 5 3,2 0 0,-2 4 5,3-9-3,-2 4 2,-1 5 0,3-10-4,-2 5-4,-1-1 2,5 2 2,-5 4-1,1-12-3,2 8 6,-3-1 7,0-3-6,0 4-2,1-1 2,-1-2-1,0 7-7,4-8 5,-4 2 9,0 1-7,1 1 4,-1 4-5,3-10 4,-3 6 6,0-4-11,0 2-11,0 0 6,0 6 6,0-9 3,0 2-5,0 0 7,1-1-1,-2-3-1,2 5 1,-1-1 3,-1 0 0,2 2-9,-1-4 7,-1 3-4,1-2-2,0 2-2,-3-1 1,6 0 5,-3 7 4,-3-10 0,3 3-4,0 1 1,0 1-3,0-1-1,0 0-3,0 0 1,-1 0-3,1 6 0,0-11 1,0 5-5,0 1 4,-3 0 3,2-1 0,1 6 2,-1-11-1,1 3 2,0 8-4,-3-15 1,2 10-8,-4-1 7,5 6 0,-3-12 0,2 7 1,1 5-9,-1-11 3,-2 4-3,1-1-2,0 2 1,2 6 6,-1-12-2,0 6 2,-2-1-5,1 0 3,2 7-3,-2-13 7,1 4-3,0-3 2,-2 3-6,-2 0 6,3-2-2,-1 1 3,1 2 1,0 0-2,-2-2 1,1 0-2,-3 1 2,-1-2-1,1 2 0,2-3-3,-5-2 3,-2-1-5,-1 1 1,1-6-4,-6 2 0,-2-5-7,-2 1-4,-2 2-12,0-1-16,-2 3-14,-5-2-21,4 4-28,-4-5-31,-3 6-34,-2 1-46,-1 3-49,-2 2-56,2 3-67,-3 0-227,1 4-661,0 2 293</inkml:trace>
  <inkml:trace contextRef="#ctx0" brushRef="#br0" timeOffset="25078.173">2627 16145 91,'2'-9'122,"1"0"-10,-1-2 5,1 2-10,-2 4 0,1 0-15,1-1-1,-3 2-9,1 0-10,-1-1-10,0 5-4,0 0-5,0 0 4,0 0 2,3 17 0,-4 0 7,1 7 2,-2 9 6,-4 1-8,0 15 5,1-3-31,-3 4 0,-1-4-2,4-9-1,0 9 9,0-12-8,0-5 2,1 3-5,-3-5-2,5 1 6,-2-7-6,1-2 1,2 1 2,-1-3-4,0-7-9,0 0 3,2 0-3,-2-1-5,2-2 2,0-4-4,0-3 0,-1 7-8,1-7 0,0 5-11,0-5-14,0 0-13,0 0-17,0 0-8,0 0-27,0 0-28,0 0-25,0 0-22,0 0-132,1-17-311,-1 17 138</inkml:trace>
  <inkml:trace contextRef="#ctx0" brushRef="#br0" timeOffset="25663.1426">3630 16426 63,'0'-7'128,"4"3"3,-4-2-6,5-1-8,-5 2 10,0-2-6,2-1-8,-2-1 2,2 2-9,-4-3-6,0 0 0,0 1-4,-1-1-3,1 4 5,-2 0-6,1 2-12,-3-4-6,-1 5-7,2 1 5,-4-5-17,0 5-3,-1 3-8,-3 3-4,1 2-1,-4-1-7,2 6-1,1 2-6,1-1-1,2 5 2,0-3-7,5 4 0,2 1-2,2-1-9,2 3 6,-1-3-2,5-1 1,-1 1-5,4 1-1,6 1 4,-5-3-8,1 0 5,5 7-2,-3-10-1,1 3 1,-3-5-4,4 2 0,-5-1 3,-1-4-1,-3-1-1,0 2 0,0-4 2,-1-2 2,-2 2 2,0-1-4,-4 0 5,0-3-2,-4 2 4,-2-3-5,3 4-2,-7-4 4,1 1-4,-2 1 3,-6-2 2,1-1-5,-1-1 1,-2-2-1,2 3-5,-1-2-15,2 2 0,-10-5-17,10 7-5,0-4-15,8 2-15,-4 0-7,14 0-45,-13-2-19,9 1-39,4 1-149,-5-5-352,5 5 156</inkml:trace>
  <inkml:trace contextRef="#ctx0" brushRef="#br0" timeOffset="25977.6574">3764 16333 109,'0'0'135,"0"0"-20,5-1-1,-5 1-7,0 0-7,0 12-6,-5-5 0,1 4 3,-1 6-7,0-1-8,-2 5 3,4-4-6,-6 7-1,1 0-10,2-6-5,-1 0-2,2 2-8,-1 5 2,-1-6-3,2 0-8,1 1-1,2-4-6,-1 2 1,2-2-3,2-3-7,-2 3 1,1-5-4,0 1-5,1-1 2,0-3-8,1 2 3,-1-4-11,-1 2-7,3-1-7,-1-5-10,1 3-6,-1 0-10,-2-5-16,6 7-15,-3-7-22,-3 0-17,0 0-20,0 0-9,19-7-108,-14 2-259,-1-1 115</inkml:trace>
  <inkml:trace contextRef="#ctx0" brushRef="#br0" timeOffset="26479.6711">3615 16544 12,'0'0'96,"0"0"-15,0 0-11,0 0 3,19-7-3,-5 5-8,-2 0 1,6-2 0,0 1 8,3 0-12,-4 2 15,3-1-5,-1-2 0,-7 4-2,-1-3-5,2 2-2,-4 2-5,-9-1 1,11 0-4,-3 3 6,-3 1 5,-3-1 5,2 2 5,-1 1 0,-1 3 3,-2 2-3,2 1-3,-2-2-11,0 2 3,0 0-6,-2-2-3,4 3-4,-2-2-11,0 0-1,5-1-2,-5 0-9,5-1-1,-5-1 2,4-3-1,2 3-5,1-4-8,1-1 5,1-1-3,2-2-2,0 1 4,1-4-9,-1 0 3,3-1 0,-4-3-4,3 2 4,-1-8-4,-3 6 5,-2-3-7,0-5 0,3 4 3,-6 0-3,6-6 1,-6 7 3,0 0-2,-3 3 13,1 4 6,0-4 0,-2 7-4,2-6 2,-2 6-8,0 0 4,0 0 0,-11 17-2,2-4 3,4-4-7,-3 11 6,2-4-7,2-2-2,-1 3 5,0-2-6,2 1 2,-1-2-5,3-2 2,2 2-5,-2-6-1,2 4-16,3-3-9,0-2-19,5 1-14,0-3-27,4 0-18,-2-1-33,10-4-24,-2 0-20,10-1-10,-1-5 0,1 1-100,-3-4-310,-8 0 137</inkml:trace>
  <inkml:trace contextRef="#ctx0" brushRef="#br0" timeOffset="27437.6194">4333 16662 28,'10'-14'76,"-5"3"8,1-3 9,-3 1 0,-3 1 13,2 0 8,1 2 13,-4 0-4,-3 0 3,3 3-11,-2 2-6,-1 1-5,-5 2-16,9 2 1,-16 2-3,-1 7-2,3-2-1,-5 3-4,5 3-6,-9 3 2,10-3-6,0 3-7,-1 0-5,3-2-1,3-1-13,3-1 1,1-1-7,1 0-7,1-1 2,3-2-7,-1-1-3,2 1-1,2-4-1,4 2 2,-1-5-3,4 2 1,-1-6-3,2 3-1,2-1 3,-1-5-2,5-1-6,-5-1 5,4-1-8,-4-3 3,4 0 3,-6-3-8,3 1 6,-4-3 1,2-5-1,-1 3 6,0-7-4,-2 1 2,-3 7 3,4-5 8,-6 6 1,0 0 10,0 5-4,-4 2 8,1 3-5,-1 0-2,4 2-3,-4 5-4,0 0 1,-8-3-7,8 3-6,0 0 1,-14 20 3,9-4 0,-6-2-8,4 2 4,-2 2-5,4-1-4,-4 3 4,4-4-1,0 0-6,1 1 2,0-1 0,3-1-6,-3-3-7,3 0-12,-2 0-11,3-4-17,0 2-3,3-1-11,-3-2-26,2-1-9,-2 0-11,3-3-4,1 0-15,-4-3-9,9 2 8,-3 0-4,-6-2 3,19-4 6,-10 1 7,4-2 6,-4 0 15,1 0 6,0 0 4,-2-4 15,0 4 12,1-1 10,-3 0 5,-1-1 11,0 2 25,-2 0 3,1 2 0,1-1 11,-3 0 6,-2 4-6,5-4 7,-5 4 4,3-4 1,-3 4 0,4-6-13,-4 6 14,4-2 0,-4 2 3,0 0 7,0 0-13,10 0 13,-10 0 1,0 0 2,10-2 2,-10 2 0,8-3 2,-8 3-4,0 0 3,10 0 3,-10 0-1,0 0 7,10 0-2,-10 0-2,0 0 8,0 0 2,6-1 1,-6 1 3,4-1 3,-4 1 1,0 0 1,6-3-1,-6 3-2,1-3-2,-1 3 1,0 0 1,0 0-2,0-4 2,0 4-2,0 0-3,-3-7-2,3 7-3,-2-5 1,2 5 0,0 0-3,0 0-1,0-9 0,0 9-4,-2-5-2,2 5-4,0 0 4,-2-9-2,2 9 0,-2-6 8,2 6-14,0-5 2,2-2-8,0 2 6,0 0-14,3-4 1,0 3-3,4-3-5,0 2 3,1 0-3,8 1-2,0 0-2,-4 2-2,0 4 0,2-1-1,-1 5 0,0 1-1,-2 3-2,1 4 5,-5 2-5,0 3 4,-4 1 1,-3 0-2,-5-1 0,1 3 1,-3-1 2,-5 5-2,-5-1 2,1-2-2,2-8 3,-3 8-1,2-8-4,-1-2 0,1 3 3,3-9 1,5 5-2,1-5-5,-3 0-2,5 0 2,-1-3-1,3-2-4,0 7 6,0-7-4,12 5 3,-3-3-3,6 0 5,2 1-3,6 0-3,-2 1 5,9 1-4,-3-2 5,1 1 0,-1 2 0,6-2 2,-15-2-5,10 1 1,-7 0-9,-6-3-2,0 3-8,-2-3-16,-2 0-13,-3 0-14,-8 0-30,11-1-22,-11 1-44,9-4-24,-2 0-41,-2-1-21,-1-1-163,0 1-441,-2-3 195</inkml:trace>
  <inkml:trace contextRef="#ctx0" brushRef="#br0" timeOffset="28259.1929">5143 16500 95,'1'-19'189,"3"0"-3,-4-3-7,-4-2-9,1 5-1,-4-5-8,-2 0-1,0 6-1,-7-7-15,0 0-11,-6 1-8,-3 1-9,2 0 1,-6 3-2,-11-9-8,8 15 0,0-5-11,0 2-3,-1 3-4,-4-1-11,3 2-6,-4-1-4,-9 1-5,8 6-2,-10-3-5,10 6 1,-13-2-4,1 2 0,10 3-2,-15-2-4,0 2-2,3 4-2,-7-3-2,5 0-2,1 2-7,-2 2 3,1 0-4,-1 2 0,0-1 2,1 2-8,0 4-2,4-2 4,14-1 0,1 1-2,-1 3-1,2-1 2,2-2-6,0 6 0,0 1-3,6-1 3,0 3-6,0-1 5,1 4-4,1-2-1,1 5 3,4-5-6,0 5 4,0-2-3,2 0-3,4 2 4,0 0-6,-3 0 2,4-2-4,2 3 0,2 0 7,0 3-9,-3-4 1,7-5-2,-2 10 2,4-10 0,0 2 4,-1 6-4,3-2-1,2 1 0,3 0 3,0-8-4,1 10-3,2 2 6,7-5 1,-5 2-7,6 1 3,-1-1 5,3-1-1,4 1 0,0-2 3,3 0-6,2 0 2,2 2 4,-4-2-4,4-2-5,2 1 5,2-2-5,0 0 4,-3-2 26,3 1 6,0-3-10,2-2 3,1 1-2,-3 0-1,2-3-13,2-1 8,1 1-1,-1-5 3,1 2-2,-1-2 0,1 3 2,0-5-5,18 4 0,0-5 1,-2 4 2,-1-4 2,-14 2-7,12-3-2,-12-1-1,0 0 3,2 0-7,11 1 4,-14-2-4,-1-4-1,2 2 2,1 0 1,-4-2-3,1 1 0,-1 0 2,-2 0-12,-2 0 11,5-4 1,-5-2-1,1-1 2,-2 2-3,3 1 3,3-4-2,-6 1 1,1-6 5,1 1-7,-1-2 1,-1 2 3,0-1-7,-3 1 9,0-3 0,-4-2 2,1 4 1,-1-3-1,-2-1 2,-1-1-5,0-2 3,-2 2 0,0-4-3,1-1-3,-1 3-1,-4-3 2,-1-4 5,3-4-7,-6-1 0,2 1-1,-4-1 1,1-16-3,1 0-3,-5 13 4,-1-13 1,1 2-3,-5 14 2,-2-2-2,-5 3 2,-5-2-5,2 1-5,-6 1-2,0 1 4,-4-1-12,-3 5 3,0 1-5,-4 3-5,0 1-8,2 2-15,-2 2 1,2 0-13,4 5-9,-6-3-22,8 6-27,6 4-32,-1 2-39,4 1-39,2-1-44,-2-1-62,10 4-266,0 0-643,0 0 285</inkml:trace>
  <inkml:trace contextRef="#ctx0" brushRef="#br0" timeOffset="28789.0294">5966 16716 168,'9'-17'193,"-4"-2"-8,4 4 0,-4-2-8,0 5 3,-1-1-5,0 2-4,-3-1-3,4 2-6,-5 4-6,0-1-14,-3 2-7,0 1-19,-1 0-13,4 4-2,-14-3-15,0 8-9,1 2-4,-6 3-12,3 2 2,0 1-13,2 2-1,3 0-5,1 1-9,4 0-2,1 2-5,2 0 0,4-2-3,3 3-1,1 0-6,3-2 0,3 6-2,-3-8-4,0 0-1,1 1 2,-2-7-4,4 5 1,-6-4-2,-1-3-2,2 2 8,-2-1-6,0 1 2,-4-2 3,1 1-14,-1-1 22,-1 0-5,-3 1-13,-1-3 14,-3-1-2,-2 3-8,-4-2 9,1 0-3,-4 2-2,-2-2-3,0-1-2,2-1-20,-1 0 1,1-1-19,0 1-10,6-3-20,2 0-17,-3-1-36,12 1-32,-11-4-56,7-1-44,1 1-177,3 4-457,3-14 203</inkml:trace>
  <inkml:trace contextRef="#ctx0" brushRef="#br0" timeOffset="29035.554">6087 16620 97,'9'-8'207,"0"-1"-3,-3 5-19,-3 0-13,3 0-20,-6 4-9,8-2-11,-8 2 0,4 9-1,-2-4-11,-4 8-5,4 3-5,-7 1-11,3 7-2,-2-5-8,0 5-8,-1 3-9,1-9-6,0 8-6,-1-8-6,0 6-4,2-6-5,0 3-6,-1-5-2,1 2-4,2-8-12,0 2-9,-1 5-8,2-5-21,3-3-6,-2-3-27,2 1 0,1-2-28,-1 0-11,1-3-24,-4-2-27,12 0-26,-12 0-15,13-3-128,-8-1-335,2-3 148</inkml:trace>
  <inkml:trace contextRef="#ctx0" brushRef="#br0" timeOffset="29912.8273">5984 16789 78,'0'0'130,"0"0"-15,0 0-8,0 0-14,38-8-2,-17 6-6,5-3 3,2 3 2,2-1 1,-3-1 5,1 4-5,-8 0 1,-2 0 0,0 2-4,-3-2-8,-3 3 5,-2 1 10,-1 1 8,0 3 8,-4-1-6,-1-1 6,-3 2 4,1 1-3,-2 1 3,2 0-9,-2 0-9,-2 2-5,2-2-11,-1 0-3,1 0-8,-1-1-11,2 3 1,0-7-9,1 2-1,-1-2-15,3 1 4,-2 0-10,3-4 1,1 2 0,0-1-5,-6-3-4,19-2-7,-9 1 5,1-3-15,-1 0 5,3-4-3,1 1 1,-5-4 0,-1 3-2,2-6 3,0-2-6,-1 0 2,0 4 4,-2 1-2,-3 0 6,-2 3 8,8-2 4,-8 4 4,0 1 3,0 1-4,-2 4-3,3-6-2,-3 6-5,0 0 2,0 0-1,0 0 4,0 0-8,-5 19-2,2-10-1,0-1 0,0 2-3,-2 2 3,4 0-4,0 3 2,-1-3-7,0 0-7,0-2-12,4 4-9,0-4-13,-1 3-6,2-3-3,2-2-15,4 0-1,1 0-16,5-2-5,-1-1-14,3-3-6,3-2-9,1 0 2,-2-3-13,1 3 5,0-6-15,-3 1-2,2-5 4,-1 5 7,1-4 8,-2-1 13,2-2 8,-2 0 17,-3-2 3,-1 2 25,-3-3 17,3 3 23,-3-1 19,-2-1 15,-2 4 21,-2-2 7,0 3 12,-3 0 10,1-2 5,-4 6 9,2-2-6,-1 1 0,1 6-4,-8-5-8,2 2 2,6 3-3,-23 3-6,12 1 0,-6 4 0,1 0-4,3 2 2,-2 3-9,1 0-14,2 0 8,-1-1-7,3 2-3,5-4-3,0 1-7,3 0-2,-6-4-2,8 3 1,0 0-3,-2-3-1,4-2-8,2 0 3,0 0 1,-4-5-4,9 3 2,-9-3-3,13-4 4,-2-1-7,2-3 2,2 2-1,-1-6 0,1 1 3,-2-2-3,5-6 1,-4 4 6,3-7-8,-4-3 12,2 4 8,-2-5-1,0 0 8,0 1-1,-1 0 9,-4 6 8,-1 2 6,0 0-9,-2 5 25,-1 3-14,-3 4 0,2-3 0,-2 4-30,-1 4 25,0 0-6,0 0-11,-5 17 13,0 0-14,-4 1 5,0 6-7,0 2-10,-2 0 9,1 0-8,-2 3-1,3 0-5,-4-7 0,6 3 2,-4-1-16,0 2-12,7-9-20,-5 3-21,6-4-32,-1 2-33,3-9-43,-1 3-37,0-5-45,3-2-37,2 1-239,1 2-559,0-5 248</inkml:trace>
  <inkml:trace contextRef="#ctx0" brushRef="#br0" timeOffset="30295.5814">7043 16791 42,'9'-14'260,"1"2"-3,3-2-15,-3 1-15,-2 4-17,1 1-18,1 3-20,-4-1-9,4 0-22,1 6-12,-2-3-10,3 1-14,0 4-9,-1 1-10,-3-2-12,0 5-2,-2-1-7,-2-2-9,0 2 0,-3 2-16,2-2 7,-3 2-15,0-7 9,-4 14-6,1-9-2,1 5-7,-4-3 0,3-2-5,0 2 3,-3-2-9,3 0 5,-1 2-2,2-4-10,1 2 4,1-5-5,-2 12-3,4-7 1,-2-1-4,3 3 1,0-2-2,1 0 6,2 0-5,-1 0 1,3 2-11,-3-2 11,3 3 3,-2-1 2,-1 3-9,-2-4 21,-1-1-5,-2 6 11,1-5 7,-2 1-1,-1-2 1,-1 2-14,-1-2 24,-4 0-5,-2 4-9,-4-1 5,-1 1-8,0-3 0,-4 0-4,1 2 0,0-6-8,-3 4-8,0-2-21,3-2-6,-4-2-21,2 0-25,3 1-37,3-4-40,-1 0-46,4-1-64,0-1-207,1 0-500,6 0 222</inkml:trace>
  <inkml:trace contextRef="#ctx0" brushRef="#br0" timeOffset="31457.6489">7508 16610 157,'11'-8'181,"-5"-3"-15,2 6-3,-4-5-15,-2 3-4,-1-1-1,1 1-7,0-1-5,0-3-5,-2 1-2,2 0 2,-2-1-9,0 2-3,-4-2-7,0 0-5,3 0 5,-8-6-9,0 8 4,-2-6-4,-5-1-18,2 3 19,-8-3-8,-1-2-5,-2 4-4,-1-1-5,-3 2-1,-3 0 0,-3-2 0,1 3-1,-14-7-5,14 6-3,-4 3 6,2-1-5,-1 1-3,1 3-1,-1-1-20,4 1 13,1 0-5,2 0 1,-4 2-6,-2 2-3,7 1-1,-2-3-4,2 4-1,-3 1 1,0-4-12,1 7 3,2-3 6,2 1-9,-4-1-8,3 0 5,-1 4-21,2-2 20,-1 2-14,-1 2 9,0-4 2,1 0 3,-1 1-12,3 4 3,-2-3-14,-1 0 18,6 1-8,-5 0-7,2 1 12,-1-1-5,5 1-7,-6 1-5,1-2 4,-3 2 2,0-1 0,0 0 5,2 1-4,-2 1-1,2 1 3,0-4-5,2 7 2,5-4 7,2 1-7,1 1 5,-5 4-9,1 2 5,5-3 3,2-1-5,0 2 3,1 2 1,-2 5 1,4-4-3,1 0 2,-1 6 5,3 0-2,-2 1-1,5 0 2,0 1-2,0-2-3,3-6-6,0 3-5,2-2 18,1 2-12,0-1 9,0-1 0,1 2-2,3 6-12,0-7 11,0 1-5,1 5 5,-2-5 3,4-1 0,-1-1 0,1 1-7,4 3 3,-3-3-2,0 0 9,5 3-9,0 2 5,-2-2-9,-4-5 6,6 1 6,0-1-5,1 4-6,-5-3 5,10 2-1,-6-6 1,-1 2-1,8 5-7,1 3-2,1-6 7,-5-5 1,7 3 4,-1 0-2,5-1 1,-2 1-3,-3-4-3,2-1 0,1 4 3,-1-4-7,2-1 6,0 2 0,-2-5-8,1 1 9,1-1 8,-1-2-11,2 1 2,0 0-7,1-4 7,-1 2-1,0 0 7,2-2-12,2 4 8,-6-2 0,4 0-2,-3-1-2,3-4 1,2 2 2,0 1-13,3 1 17,1-2-16,-5-1 5,1 1 6,3 2-2,-2-2 4,-3 2-2,1 0 0,-2-3-2,2 0-1,-1-2-2,0-1 3,-1 2-4,-1-1 4,0-2 5,3 1-10,-1-4 2,-3 2 3,3 0 6,-1-4-8,-1 4 5,-1-3-15,-4 1 17,-5 5-8,12-8 6,-4 4-6,-7 0 3,-1-1 1,3 2 7,0-2-3,-3-3 2,0 0-2,-5-2 2,5 2 3,-4-1-5,4-2 8,-7 1 1,4-2 8,-4-1-3,0-2-8,1 3-8,-2-2 11,-1 0-1,2 0-4,0-9 5,-2 8-8,-1 0 4,0-2-5,0 4 0,-2-2 0,3-4-1,-4 6 1,2-4 1,-3 1-1,-2 2 0,2-2 4,0-3-5,-8 3-2,8-2 5,-8 1 4,3 1-1,-2-1 0,1 0-6,-2 2-1,0-8 3,-1 0-1,-2 0-6,0 2 2,-2-3-1,1 1-8,-3-1 11,-1 0-4,0 2 5,1 7-4,-3-9 1,3 9-1,-9-6 2,-3 3 1,-2 2 3,-2-2-4,3 6-8,-6-1-3,3 0-2,-1 2-6,-2 4 1,1-5-10,-1 2-9,3 3-11,6 1-17,1 1-27,1 0-21,-3 1-37,4 2-33,3-2-40,0 2-42,1 0-53,-4 0-330,-4 0-697,2 0 310</inkml:trace>
  <inkml:trace contextRef="#ctx0" brushRef="#br0" timeOffset="32358.9618">2012 15405 56,'22'-18'150,"-3"1"-7,6 1-12,-2-5-6,4 1 4,-2 0-2,1-6 2,3 4-7,1-3-5,6-5-5,-7 3-2,10-6-5,-11 8-3,7-7-6,0-1-6,-2-4-9,2 2 4,2 0-12,-3 1-3,3-2-10,2 2-1,-3-2-6,1 0-6,1-1-4,1-3-3,0 2-4,-2 0 3,1 3-6,-2 1-5,4 0-1,-4-1 0,-7 13-1,9-11-2,-12 11-2,2-3 0,-1 2 5,1-2-3,-3 3 2,0-2-2,-1 1 7,-2 0-3,2 1-5,-5 0 5,3-1-8,-4 3 1,-4 2-4,0 4-2,-1-1 2,-3 0 1,3 2-4,-4 2 1,-1 0-7,-1 4 1,1-5 1,-1 7 1,-2-4-4,0 3 2,-2 2-3,1 1 0,-3-2-3,3 0 0,-4 5 0,3-4 0,-3 4-6,3-5-3,-3 5-7,0 0-7,0 0-4,0 0-6,2-4-4,-2 4-6,0 0-5,0 0-8,0 0-9,0 0-11,0 0-12,0 0-13,0 0-24,-13 13-27,9-8-33,0 0-27,-5 2-111,2 0-346,-2 1 153</inkml:trace>
  <inkml:trace contextRef="#ctx0" brushRef="#br0" timeOffset="33443.0935">3874 16059 79,'1'-3'131,"2"0"-6,-3-2 1,4 0-3,-2-2-3,3-3-8,0 0 4,-1 1-3,1-3 18,3-2-2,1-5-2,1-6-17,-2 2 0,-1-3-8,0-1 0,-1-6-8,2-2-5,-6-13-5,2 1-3,-1-2-6,3-3-3,-2-2-2,-3-2-5,2-2 0,1 4 1,-3 1 6,3 0 0,0 3 5,-2 15-3,1-15-2,2 16-3,-1-15-8,-4 17 1,6-3-5,2 3-2,-4-4 2,2 2-13,-1-1-3,1 5-2,-1-4-2,1 1-6,2 1-4,-2-4-1,-1-1-4,0 6-2,1 3-6,2-1 6,-4 4-3,2 1-3,-2 4 2,-2 0-3,4 3 0,-4 3-5,0 2 3,0 0-5,-2 1 4,2 0-1,-2 3 1,0-2-5,0 3-2,2 0 2,-4 2 0,0-2 2,2 7-15,4-7 19,-3 4-9,-1 3 1,1-8 2,-1 8 1,-1-6-5,1 6 13,1-7-12,-1 7-3,0-5 0,0 5 12,0-7-11,0 7 2,0-4-6,0 4 2,0 0 0,-1-8-17,1 8 9,0 0-4,0 0-12,0 0 0,0 0-3,0 0-3,0 0-6,-1-5-7,1 5-8,0 0-8,0 0-11,0 0-15,0 0-20,0 0-17,-19 9-35,19-9-31,-13 11-32,7-2-203,-3 1-458,0 2 203</inkml:trace>
  <inkml:trace contextRef="#ctx0" brushRef="#br0" timeOffset="34589.1812">6251 16305 96,'-2'-10'209,"0"3"-8,-3-2-18,1-1-2,0-5-4,-1-2-5,-4 0-10,3-2 3,-3 2-5,1-7-6,-5-3-7,4 1-3,-1 2-2,-1-4 2,-2-2-6,-1 0-4,1-3-7,-1-1-9,-5-12 0,-1 2 0,3-2-14,-1-2 0,-5-1-4,4 3 1,-3-2-6,0 2-9,-1 0 2,0-1-6,0-3-9,-3 7-3,-2-3-8,-4 2-17,2-2 19,3 3 2,3 1-10,-1 1 1,-4-1-1,5 2-6,5 8-3,-4-11 2,1-3-1,0 5-9,6 8 0,-4-10-5,0 0-15,2-1 10,3 10 0,-3 1 2,-1-9-6,3 12-5,2 1 3,-4-2 1,5 1-1,1 3 1,-2 3-7,2-1 8,1 1-2,-2 0-2,6 5 1,-3 0-1,4 0-5,-1 2-7,2 1 17,-1-2-2,1 0-2,1 1-4,3 0-4,0 0 7,-1 4-1,2-3-1,0 4-2,-1 2-9,1-1 6,0 3-2,-1-2 0,1 3-3,0 0 0,0 2-4,1 0-2,-1 5 7,0-11-3,-1 7-1,1 4 1,0-5-2,0 5 0,-2-7-2,2 7 4,0 0-3,0-6 1,0 6-5,0 0 4,0 0-3,0-7 1,0 7-2,0 0-1,0 0-12,0 0 17,0 0-1,0 0-2,0 0-4,0 0 2,0 0 2,0 0 1,0 0-2,-2-5 0,2 5 3,0 0-3,0 0-4,0 0 0,0 0 1,0 0-9,0 0-9,0 0 3,0 0-10,0 0-25,0 0 13,0 0-24,0 0-28,0 0-42,0 0-25,-17 12-29,11-8-34,-2-2-31,-3 5-44,0-3-41,0 1-261,0-3-648,-2 3 287</inkml:trace>
  <inkml:trace contextRef="#ctx0" brushRef="#br0" timeOffset="35479.3935">3782 13317 95,'8'2'106,"-8"-2"-5,0 0-4,1 3-3,-1-3-4,0 0 0,0 0-2,0 0-2,0 0-1,0 0-11,0 0 6,1 4-5,-1-4 0,0 0-4,0 0-4,0 0 0,0 0-8,0 0-7,0 0-5,-1 3 2,1-3-7,0 0-6,0 0 3,0 0-7,0 0-4,0 0 5,0 0-6,0 0-1,0 0-3,0 0-1,0 0 2,0 0 4,0 0-3,0 0 5,0 0 1,0 0 7,0 0 3,0 0 6,0 0 5,0 0-1,0 0-1,0 0-3,0 0-3,0 0-5,0 0 3,0 0-5,0-15-5,0 10 3,0 2-7,1-2-5,-1 5-3,-1-11 3,1 5-4,0 2 0,0 0 4,-1-1 5,1 0-5,-3 2 1,1-1-6,0-1-1,1 2-3,-2 1 0,3 2 0,-2-6-1,2 6-5,0 0 2,-8-2-4,8 2 2,0 0-2,-14 4-1,9 0-2,0-2-2,-3 3 1,-1 2 1,1 1-1,-1 1 5,-1-1-7,1 1 2,0 1-3,-3 0-1,3 2 1,0 0 0,-1 1-14,3-2 2,1-1-1,-3 4 5,-1 1-1,2 2 0,3 1 3,-3 0-1,3-2 3,5 2 2,-5-1-4,5 0 3,0-3-1,4 3 2,-3-2-2,3-1 3,0 1-2,1-3 1,0 2-5,3-1-4,6-1-5,-5-3-4,8-2-8,-1-1-14,2-1-13,-2 0-13,6-4-23,0-2-13,-1 0-17,9-6-16,-3-1-18,-8 1-3,2 0-6,4-5-120,-9 0-309,2 1 137</inkml:trace>
  <inkml:trace contextRef="#ctx0" brushRef="#br0" timeOffset="36112.4789">4085 13357 2,'5'-11'101,"-1"6"-2,-2 0-16,0 1-8,-2 4-1,0 0 0,0 0-1,0 0 2,-9 21 9,3-6-8,1 4-2,-3 10-6,0-1 6,-1 0-3,4 0 4,-3 0-15,-1-2 2,4 4 8,0-2 4,0-4-6,2-5-3,-1 1 2,-1-4 0,3 1 1,-2-4-2,1-4-1,1 0 4,-1 2-4,2-6 0,1 1 6,0-3 9,0-3 7,0 4 8,0-4 2,0 4-4,0-4-8,0 0-9,0 0-6,1-13-8,2 8-2,-2-6-7,0-2 7,6-1-18,-2-7-2,0 1-2,-1-6-7,5-1-2,-4-3-2,5-1-7,-2-5 2,2-8-5,-2 10-2,3 3-1,2-1-3,2 6 0,-1 0-3,-3 9 5,2 2-1,0-1-12,1 7 2,-2 2-2,-1 2-4,1 1 6,-2 5 0,4 0-6,-1 4 6,-3 1-2,-2 2-5,1 1-3,-4-1 2,-2 4-1,-3 0 0,0-1-1,-7 5 10,2-1-7,-6 2-7,-1 0 1,-6 2-8,-4-1-3,2 0-7,-1-2 0,3-5-4,5 1 9,-2-3 2,5-2-6,-1-2 2,7 0 4,-3-1 0,3 0 1,1-2-3,-1 3-6,4-5 0,0 0 3,4 2 4,1 1-1,0-1 3,3 4 2,4-1 2,0 0 3,2 6 0,-4-5 0,4 7 7,0 2-2,-2-3 0,2 0 1,-3 0 6,1 0-3,1 1-4,-3-1 3,2 2-4,-5-6 1,2 1 7,4 1-3,-4-3 2,0-3-1,3 4 4,-1-6 0,0 2-1,3 0 2,3-1 1,1-2 3,-2 2-4,5-3 2,-1-3 0,-1 0 1,2-2 0,-2 3-1,-1-2-3,0 0 0,1-3 2,-6 6-1,0-2-3,-2-2-1,0 0-2,-4 1-12,0 1-6,0 2-12,-1-4-12,-2 2-18,0 0-23,0 1-26,-4 2-30,6-4-26,-3-1-27,-2 2-113,0 0-336,2-1 150</inkml:trace>
  <inkml:trace contextRef="#ctx0" brushRef="#br0" timeOffset="37519.1766">5267 13324 73,'-2'-10'141,"1"-2"-9,1 2-1,-3-2-19,1-2-3,-1 2-9,-4-5-3,3 1-13,-4-9 1,-1 7-6,-1-6-6,0 0 2,-3 3 1,0 4-7,-1-5 0,-6-2-11,6 2 5,-8-2-7,2 6 4,-3-1-4,1 0 0,-5 1 1,1 1 0,-3 2 1,2 0 1,-3 1-4,-2 2 0,1 2-4,2 0-2,-2-1-2,-2 2-7,0 0 2,-2 1-6,2 1 0,-7 0-3,2 1-6,-1 2-1,2-1-3,-3 4-1,-13-3-2,14 5-1,-13-2-2,13 1 0,-14 3 0,2-1-4,0-1 2,13 3 2,-13 1 0,1 1 3,13 0-1,-2-3 1,0 6-3,2-2-3,0 1 3,-2-1 0,2 0-1,1 3 1,2 2-3,0 0-1,2 0 3,0-1 0,2 5-1,6-3-4,0 3 3,6-5 3,-4 6-7,2 3 4,6-5-4,-1 5 4,-2 1-4,7-4 4,-2 6-3,3-5-3,0 6 5,4-5 3,-4 5-4,1-6-1,2 6 0,-2 1-2,3-6 0,-1 6 4,2-5-5,1-1 2,-3-1-1,3 2 2,2 3-3,0-4 2,0 2 2,-1-3-1,5 2 1,-2-2-1,2 3 0,-2-5 0,5 4 1,0-3-3,0 2 5,-1-1-6,2 0 2,3 6 7,0-7-5,4 3-1,-4-3-2,3 8-1,0-9-1,-2 1-1,6 2-2,-4-4 5,6 4-3,-3 2 2,-3-6 3,6 3-5,-6-4 0,7 3 2,1 0-2,-6-3 2,2 0 0,0-1-4,5 2 1,-3-4-2,-2 0 3,2 2-3,2 0 4,3 1-7,-7-2 3,-1-4 1,0 5-3,2-2 3,-2-2 4,5 1-4,-6 0 6,12 1 1,-9-1-5,0-2-4,9 3 4,-6-5 0,6 6 4,-9-7-6,4 2-1,3 0 5,-7-1-2,10 0-3,-1 0 1,-7-2 3,6 3-5,-4-3 2,-2 2 2,2-1-7,4 1 5,-6 0 2,2-2-4,-4 1 2,2-1 0,8 1-1,-7 0-1,1-1 3,-3-2-4,10 3-1,-11-3-3,5 2-3,-5 1 9,1-4-2,2 3-1,-1-1 2,-1 1 1,-1-1-1,1 0-3,-1-1 5,1 0-2,0 1 0,-1-1-1,2 1-2,-2-3 3,-2 2 2,3-1-2,-2 3-1,0-3-4,-1 1 4,2-2 3,-5 0-4,7 0 7,-2 0-3,-7 0 0,1-1 0,6 0 3,1 0-4,-1-2 2,-1 1-2,1 0-2,2 1 3,-6-1-1,7-3 2,0 1 1,-8 2-1,7-2-5,-1-2 7,-2 3-4,5-4-1,-3 2 3,-1-2-2,1 0 0,1-1-2,-3 0 1,3-1 3,-2 0-1,-5-2-4,4 1 4,-1 1 5,1-2 0,-3 1-2,-3 1 3,3-1-1,-5 2 12,0-1-4,0 1 3,0-1-3,0-2 1,-1 0-1,1 3 1,-2-2 0,1 0 0,-4-1-2,5 0-5,-3 3 3,0-4 3,1 0-3,2 2-3,-5-4 0,2 4 4,2-2 5,-4 2-1,0 0 2,2 0-5,1-5 5,-4 3-2,-1 2-11,4-3 8,-2 1 8,2-2-8,-2 2 3,-4 0-3,4 1 13,-4-3-16,1 2-3,1 1 6,-2-1-6,2-1-2,-2 0 1,0-1 3,-2-1-1,2 3 13,-2 0-4,1-3-1,1 2-4,-4 3 5,4-2-4,-4 1 18,-2-1-9,3 0-4,2 0 2,-5 0-4,3-1-7,-2 4 1,1-3 8,-1 0-15,1 0 1,-1 2 1,0-4-2,1 2 2,-4-3-2,0 0-3,1-2 0,-1 0 15,-1 2-14,0-2-3,2-3 1,-2 5 3,-3-4-10,3 1 8,-5-4-2,0 1 0,4 3 2,-3 2 3,2-1-9,-7-5 6,4 3-2,1 3 1,-6-2-1,5 3-2,-3 1 0,2 2 2,-6-9 2,5 11-2,-1-1 0,0 1 0,-7-5 1,4 5 8,2 2-5,-9-1-20,-2 1-4,2 2-12,-3-2-6,4 4-19,4 1-20,-6 1-20,6-1-20,2 1-15,-1 2-25,-1 2-26,2 1-27,1-1-30,0 2-32,0 1-20,-3 1-207,3-1-538,-4-1 238</inkml:trace>
  <inkml:trace contextRef="#ctx0" brushRef="#br0" timeOffset="40532.7906">4868 13251 49,'4'-5'102,"-3"-2"-14,2-2 8,-2 1-4,3 3-1,-4 1 1,1-1-1,2 0-12,-3 2-4,1-1-14,-1 4-2,0 0-4,0 0-6,0 0-5,-1 22 10,-3-6 3,-1 9-5,1 3-4,-4 1-1,3 3 0,-5 3-3,3-2-1,2 1-2,0-3-1,-1-2-1,-1 0 4,4 0 1,1-3 2,0-1 6,2-8-1,-3 2-2,3-2-2,0-6-4,0 1-5,0-1-1,0 1-4,-1-5 0,2 1-6,-2-2 1,1 1 4,-1-3-9,2 0-1,-2-1 1,1-3-4,-2 5 0,2-5 0,0 5-3,0-5-1,0 0 3,-2 4-3,2-4 0,0 0-8,0 0-12,0 0-23,0 0-22,0 0-34,0 0-44,0 0-45,-9-10-158,9 10-357,0-7 158</inkml:trace>
  <inkml:trace contextRef="#ctx0" brushRef="#br0" timeOffset="41267.0294">7334 13212 22,'3'-11'110,"-3"6"-3,2-1 2,0-1 4,1 2-8,4-6 2,-7 6-3,4-5-5,-1 5-2,0-4-10,0 3 9,-1-1-6,-1 0-6,5-2-7,-6 4 2,0-2-3,0-1-3,0 3-1,0 1-8,0 0-5,-4-1-8,4 2-2,0 3-5,-8-1-1,8 1-7,-18 8-3,4 1-1,-1 4-2,-3 3-2,-1 1 0,-3 3-3,4 3 12,-1 2-3,2 2-4,3-3 1,3 0-5,2 1 1,0 0-5,5-5-2,1-2-1,5 5 0,-1-3-2,3-3-3,5 2 2,0-2-3,1-1 0,5 0-11,1-4-11,0 2-9,1-4-16,2-1-22,0-4-20,2 3-22,7-4-25,-1-4-9,-6 0-11,0 0-1,0-4 4,8-4 3,-9 2 7,1-2 4,-2-2 9,4-5-64,-9 4-197,2-2 87</inkml:trace>
  <inkml:trace contextRef="#ctx0" brushRef="#br0" timeOffset="41813.7031">7610 13421 555,'12'-24'-48,"-1"-3"20,-4 3 5,0-5 10,1 5 12,0-1 10,-3 6 10,1 0 11,-2 4 13,1 1 3,-1 6-3,-4 2-4,1 1 2,-1 5 1,0 0 0,0 0-2,0 0 11,-9 22 1,4-8 2,1 5-4,-2 7 5,1-1-2,-1-1-2,3 3-2,-4-1 0,4-7 0,-3 5 3,1-7 2,0 0 5,3 0 4,-3-2 0,1-3 0,1-2-1,3-1-3,-4-3-2,3 0 2,0 0 10,1-1 6,-2 1 8,0-3 7,2-3-4,0 0-8,0 0-1,0 0-9,0 0-5,0 0-2,0 0-9,2-19-3,-2 9-2,3-2-5,2-2-5,0-3-4,2-6 2,-1-1-10,0 0 0,2-5 0,-1 0-3,1-1-7,1 0 1,2 0-6,3 0 3,-1-2-6,2 3 0,1 4 1,4-1-4,-1 6 0,-2 1 2,0 5-4,-1 6 2,1-2-2,-4 6-4,1 4 1,-1 0 5,2 4-5,-3 2 2,-3 4 0,4 2 0,-8-3-1,1 5-4,-6 1 5,3-1-6,-11 0-2,-2 2 1,-5-2-5,-8 5-7,-3-4-4,2-1-6,-3 1-3,-1-3-4,1-5-1,8 1 1,1-1 3,-1-7 1,7 5 4,1-4 3,2 2 3,1-2 1,3 1-1,-1-2-2,6 0 4,-4 5-1,4-5 3,4 5 0,2-1 1,2 4 4,-1 1 0,7 5 2,-2 1 3,1 2-2,2 3 2,-4-4 4,3-1-1,-3 0-2,-1 1 5,3 1 0,-2-2 1,-1 2 4,1-2-3,-5-5-5,2 1 5,2-3-1,-5 2-2,0-4 6,-1 1-7,0 1-8,0-3-5,1-1-23,-4 1-22,1-2-23,0 2-18,0-5-5,1 4-27,1-2-16,-4-2-19,0 0-117,9-1-309,-9 1 136</inkml:trace>
  <inkml:trace contextRef="#ctx0" brushRef="#br0" timeOffset="42161.157">8155 13186 123,'10'-7'132,"4"4"-4,-3-2-12,2 0-12,-1 4-9,-1 0-4,1 2-5,-5 1-11,0 3-5,1 1-4,-5-1-3,2 5-5,-4 0-4,-2 2-1,-1 3 3,-4 1-9,-2 2 2,-6 5-8,0-1-4,-2-3 1,2-4-7,1 0-6,0 2 2,1-5-8,3-2 3,4-2-5,-3 3 0,6-6-3,-2 2-3,0-2 0,4 1 0,1-1-2,2-2 6,1 2-2,6 0 2,3 0-2,-3 0 1,9 0 0,-1 0-5,2-1-6,1 3 8,5-2-3,3 0-2,0 0-3,-8-3 1,8 3 3,-7-3-7,-1 2 3,0-3-20,-3-1-8,1 0-11,-2 0-12,-2 0-16,-4-1-13,2 1-5,-1-1-19,-3 1-20,-2-3-107,1 1-246,-4-1 110</inkml:trace>
  <inkml:trace contextRef="#ctx0" brushRef="#br0" timeOffset="43066.4609">8889 12994 1,'-7'-23'120,"0"3"1,1 2-7,-6 0-2,-1-4 7,0-2-24,-5 3-5,0 3 5,0 2-10,-5-2-3,0 5-4,-4-4-7,2 6-3,-1 0-2,-3-1-7,-2 2-1,-2 3-6,-4-3 1,1 5-5,-15-5-3,12 4-1,-14 0-1,1-1-5,0 1-1,14 1 7,-17-1-8,2 1 2,0 2-5,0 0 3,0-1-4,14 4 5,-14 0-5,0 0 2,14 2-4,-2 1-2,-10 2 1,-3 1 4,14-1-4,-13 3-2,16-1-3,-19 1-3,6 2 1,13-5-2,-14 4-2,15-2-1,-3 0 4,1 1-4,-2 0 2,5 1 1,-1 0-5,3 2 4,-1 0 0,6 1 4,0 0-7,3 2 2,6-2-3,-4 4 0,2 2 0,5-5-3,-4 6 2,2 0-3,6-4-1,-4 8 1,3-1-2,3-5 2,-1 0-1,-2 8-4,2-7 6,5 8-5,-1-2 1,-2 0 2,1-5-3,2 5 2,2-3-4,3 5 3,1-2 1,1 3 0,1-3 2,2 0-2,0 4 2,2-3 0,1 1 0,0 1-2,5-1-1,-1-1 2,2 2-1,2-1 0,1-2 1,3 1 1,3 1-2,1-2 0,4-2 1,0 1 0,-1-2-1,4-2-2,4 0 3,11 6-2,-13-8-1,4-5 1,-2 5-1,3-5 1,13 5 3,-13-5-2,12 5 1,-12-7 1,1-3 4,13 5 3,-14-3-5,2 0 3,12 4 2,-13-5 0,-1-1 2,3-1 0,10 2 2,-12-1 1,1-2-1,0 0 3,2-2-5,-4 3-2,-1-3 4,1 0 1,3 0-1,-2 2-1,-1-4-3,-3 4 4,1-2-2,1-1-3,-4-1 3,3-1-3,-2-1 6,-1 1-1,-1-3-2,0-1 3,-1 1 3,0-1-3,3-4 0,-4 4 0,1-4-4,-1-1 2,2-3 2,-4 0-1,1-1 7,0-1 3,2-6-1,-3 1-9,2-2-2,0-1 3,-2 3-3,0-1-2,-1-5-4,-1 1 8,0 0-3,-4 2-6,2 0 7,-4 1 0,-5 2 3,0-2 8,-3 3 2,-4 1-18,2-2 4,-1-6 0,-4-1-9,2 2 1,-2-1 5,-3-1 2,-2-1 2,1-1 10,-4 2-18,-2-2-4,-1 4-1,2-1 0,-5-1-1,1 5 5,-5 1-2,4 5-6,-2-1 8,-6 5-28,5-1 0,-7 2-11,-1 3-9,1 3-25,-8-1-20,5 2-17,2 6-27,1-3-26,-8 5-23,5-1-28,-4 3-29,6 1-36,-4 6-224,-1-2-532,1 3 236</inkml:trace>
  <inkml:trace contextRef="#ctx0" brushRef="#br0" timeOffset="44283.383">8471 13916 7,'-3'-4'70,"3"4"4,0 0-10,0 0 5,-9 14 2,2-7 5,3 3-11,-1 0 7,-5 6-5,4-1-1,1 5 4,-3 4-2,-4-1-5,5 5 0,-2 0-2,0-1 3,3 2 0,-3 0-6,0 2 0,0 1 3,0 2-11,0 1 3,-3 12-1,1-1 1,-2 0-2,3 0 3,-3 3-6,0-3 2,3 9 0,2 0-13,0 1-1,-3 3-5,3-2 3,1 0 1,-1-2-4,1 1 0,-1 2-5,3 0 4,-1 1-2,-2-1 4,0 24-5,4-26 4,2 0-3,-2 0 6,0 0 19,-2-2-2,2-3-5,-2-3-4,3 1 3,-1-16-6,0 0 6,0-3-8,2 2 2,-3-5-2,2 2-2,0-10 0,1 2-2,1-3-3,-2 1 0,2 0 2,1-2-2,-3-2-2,1 4 6,0-1-3,1 0 1,-3-3-5,0 1 2,3-5-9,1 1 6,0-1-5,0-1-4,-1-2 3,0 1-3,1-3 0,-2 0-6,2-1 2,0 2-4,0-4 0,-1 2-2,1-5 3,0 5-2,0-5 2,-1 4-5,1-4 5,0 5-1,0-5 0,0 0-1,0 6 0,-2-4-1,2-2 0,0 0-5,0 0 4,0 0-5,0 4-1,0-4 1,0 0-4,0 0-7,0 0-6,0 0-14,0 0-14,0 0-24,0 0-27,0 0-38,0 0-34,0 0-40,0 0-37,2-12-152,-2 12-429,0 0 190</inkml:trace>
  <inkml:trace contextRef="#ctx0" brushRef="#br0" timeOffset="44899.1483">8177 16474 8,'-9'-4'170,"-4"-4"-12,0 8-1,3-5-16,-3 5 1,-2-1-9,2 6-6,-7-1 5,5 4-16,-4 2 3,4 1-9,3 0 0,1 2-10,2 3-1,-1-1-4,6 2-6,4 3-10,0-3-5,4 9-9,2-6-3,0 9-5,4-5-6,-1 1-5,4 0-6,1-3-4,-1 3-1,-3-2-4,2 4 0,-3-10-5,1 6 1,-1-7 6,0 1-2,-5-7-5,1 2 6,-2-2-5,3-1 7,-6-4-4,0 2 5,1 0-3,-2-2 4,-5-2-5,3 2-1,-4-3-7,-1 0 5,-4 0-9,0-1-3,-6-1-4,2-1-5,-5-1-7,2 2-5,-1-2 0,1 0-12,-3-2-8,3 3-7,-4-4-11,1 5-8,8-1-14,-4 0-10,4 0-16,0-2-10,4-1-17,3 3-20,-1-1-28,8 2-27,-6-7-145,5 0-365,1 7 162</inkml:trace>
  <inkml:trace contextRef="#ctx0" brushRef="#br0" timeOffset="45216.1762">8168 16409 37,'2'-3'177,"-2"3"4,0 0-7,5 12-3,-5-6-14,-1 9-9,1 2-4,-2 0-4,0 11-11,-3-9-5,4 12-3,-5-3-8,-1 0-6,3 2-6,-1-2-5,1-3-5,-5 4-13,8 0 1,-5-11-9,4 7-5,1 1-3,1-1-7,0-7-1,0 0-6,1-2-1,0 1-6,2-4-3,-3-3-6,4 2-1,-4-2-8,4 0 0,-2-6-5,3 5 0,-2-4-8,2 1-3,0-5-12,3 2-10,6-5-19,-1 2-11,-2 0-21,0-2-15,2-1-20,6-6-15,-8 4-19,3 0-14,-4-1-17,4-2-13,-4 0-5,-2 1-105,-2-1-314,-3 0 139</inkml:trace>
  <inkml:trace contextRef="#ctx0" brushRef="#br0" timeOffset="45706.6772">8152 16726 134,'-1'-5'129,"1"5"-10,0 0-12,0 0-3,13-5-13,-5 5-2,2 0-10,2-2-2,0 2-3,2-1-3,4 4 4,-9-3-10,6 2 4,-4-2 5,5 3 2,-5 0 2,1-1 1,-1 5 9,-4-6-7,2 8 7,-4-1 1,-1-1 4,1 1-1,-5 0-12,5 5 9,-10-5-6,5 9-1,-5-2-2,5-4-10,-4 5-7,4-7-4,-3 2-3,6-1-9,-3 1 0,0-1-10,1-3 0,2 1-7,-3-1 6,2-5-12,3 2 4,2 0-9,-1-2-2,-6-2-12,18-3-3,-9 1-8,2-3 2,1-2-14,-3 2 0,5-9-4,-7 6 0,2 1 1,3-8-1,-3 8 3,-4-5 0,1 2 4,0-2 2,-3 2 5,2 4 4,-1-4 3,-3 4 7,1 0 2,0 3 3,0-4 3,-2 4 0,2 1-3,-1-3 4,-1 5 6,0 0-6,0 0 7,0 0-2,0 0-2,-9 17 6,7-12-4,-4 5 0,1 1-4,3 0 3,0-2-7,2 3 2,-3-1-1,3 3-1,0-2-4,1-3-3,1 2-21,-4-2-8,5-2-22,3 0-10,2-2-39,0 1-8,1-2-28,6 0-13,2 1-38,2-2-22,1-3-8,0 0-126,2-3-366,-3-1 162</inkml:trace>
  <inkml:trace contextRef="#ctx0" brushRef="#br0" timeOffset="46149.6895">8859 16779 81,'4'-17'122,"-4"6"10,0 0 0,-2 2 1,-2 0-10,1 5-10,-3-1 1,-1-1-11,0 5-2,-5 0-6,-1 3-2,-1 1-2,-3 3-5,-1 2-1,-1 2-6,5 0 6,-1 1-12,2 0-7,1 2 2,2-5-8,3 5 0,1-2-15,5-4-3,-3 0-6,4 2 3,0-5-6,1 4-3,3-2 1,-2-2-5,5 0 1,-1-1-8,4 0 1,0-1-3,0-2-2,2-2-4,-1 0 1,-1-2 1,0-1-1,2 1 1,1-3-6,-5 1 3,3-5 1,3 1-3,-6-1 0,1-4-1,5 3-4,-5-2 1,-4-1 3,3-2 2,2-2-5,-4 0 4,0-6-10,1 8 4,-3-3 0,-2 3 8,2 0 5,-1 4 2,-3 4 4,2 2 0,-1-3-4,1 5 0,-2 4 5,0 1 0,0 0 2,-11 8 7,4 2-5,0 6 17,-5 6-11,2 5 7,-1-3-3,3 2-5,3 1-4,-2-2-2,7 5 0,-1-12-6,1 7 1,0-4 0,6 2-6,-6-7-9,4 2-9,-2-6-16,3-3-21,-1-2-28,3-1-22,-3 1-24,4-2-17,1-5-28,2 1-14,1-2-10,4-6 3,-2 1 1,-2-2 0,5-1-99,-4-3-302,2 1 134</inkml:trace>
  <inkml:trace contextRef="#ctx0" brushRef="#br0" timeOffset="46394.953">9043 16805 631,'8'-14'-40,"-3"-3"21,-1 8 16,2-1 16,-2 3 10,-1 0 16,-1 2 7,-2 3 14,0 2 8,0 0-2,0 0 12,0 0 4,0 0 0,0 0-1,-5 11-2,5-11 0,0 8 0,0-6-1,0-2 4,0 10 3,0-9-2,1 3 0,3-1-7,1-2-6,-5-1-8,5 5-5,2-7-6,-7 2-3,12-3-8,-4 2 4,-1-2-10,0 2 0,-1-3-9,-1 0 1,0 0-3,-1 0-4,-1 1 4,-3 3-8,6-6-4,-6 2-6,1 0 1,-1 4-3,3-5-5,-3 2 0,0 3-6,0 0-7,0-9-11,0 9-16,0-5-21,0 5-20,0-7-26,0 7-12,0-5-39,0 5-9,-3-5-120,3 5-311,0 0 138</inkml:trace>
  <inkml:trace contextRef="#ctx0" brushRef="#br0" timeOffset="47666.1498">9213 16704 121,'0'-5'125,"2"-6"3,1 2-7,1 0 3,-4 0-7,0 1 2,2-1-2,0 2 2,-2 1 2,2-1-3,2 3-4,-4 4-10,1-8-8,-1 8-4,0 0 7,0 0 3,0 0-2,0 0-2,-7 28-8,3-10 2,0-1-7,-4 9 1,0 4-4,-2-4-8,4 3-1,-2-3-10,2 2-5,-4-2-2,4 1-3,-1-2-10,3-7 1,-1-3-8,-2 4 0,5-7-8,1 0 3,-3-2-9,4 2-7,-3-4-16,-1-1-10,3-2-23,1 0-22,0-1-26,0-4-36,0 0-32,0 0-63,0 0-27,0 0-144,0 0-414,0 0 184</inkml:trace>
  <inkml:trace contextRef="#ctx0" brushRef="#br0" timeOffset="48593.4762">9540 16554 199,'3'-17'195,"4"0"-16,-6 0-4,3 0-4,-4 4-17,0-4-10,-2-1-7,-1 2-14,-4-2-1,2 1-11,-3-2 3,-5-4-10,2 7-1,-8-8-7,-2 7-5,0-5-5,-2 1-6,-2-1-1,-1-2-6,-3 2-2,-14-5-4,11 6 1,-13-4-8,-1 1-3,-2 5-4,0-1-3,-3 4 0,-3-4-7,-1 6 3,-2-6-6,3 9 1,-4-2 1,1 0 0,3 4-1,-3 0-1,2 4-4,5-1 6,10 1-5,1 6-2,-1-1 1,3 0-5,-1 5 2,1 0-5,1 4-1,0 1-8,3 1 7,5 0-5,-2 3-4,2 6 6,3-2-7,-1 5 5,1 3-1,3-2 0,0 5-1,3 3-2,2-1-2,1-1 4,3-1-10,-4-1 4,4 2-6,1-1 8,3 1-3,-2 0 0,0-3-7,2 2 4,-1-5 0,0 4 1,3 0 1,-2-2 6,2 1-7,-2-5-3,1 7 2,2-3-4,-3-1 7,4 1-4,1 0-5,-1 0 4,5 2 5,0-2-5,0 1 11,4 2-8,1 0 6,2-1-2,1 2 0,3-3-7,1 2 3,1-3-5,3 3 5,-1-4-10,5 4 5,-4-5-3,5 2 2,-1-1-1,0 0 4,3-4-13,1 5 10,2-5 4,1 2-2,1-4-5,2 3 1,-2-5-8,5 2 5,-1-3-5,1 2 2,1-3 5,0 2 7,3-5-11,-2 3 1,1-2-2,13 5-1,-13-10-3,-1 5 0,1-3-3,-2 2 12,-2-2-11,0 1 1,-2-3 0,1 0 1,-2-4-1,0 4 4,0-3-4,2-1 1,-13 1-3,10 3 10,2-7-3,-7 2 11,4-3-12,0 1 2,1-2 8,0 1-12,1 0 1,0-3 8,-2 2-2,-6-5-6,9-1 4,0 4-1,0-6-2,-3 1 4,1-2-1,2-3-1,-4-4 0,4 0 8,2 0-7,-2-2 5,-2-1-3,3-4 3,-5-1 2,1-1 0,10-7-6,-11 6 2,-3 3 5,8-15-6,-2 0-2,-9 10 7,0-2-9,-2 0 13,1 1-10,-1-1 4,-1-12-4,3 0 6,-10 13-3,1-4-1,-2 0-1,-1-3 1,-2-7 0,-2 6 2,-1-13-5,-2 1 2,-4 1 2,0-5 0,-4 4 0,-2-5-11,-3 6 12,-1 1-8,-6 4 1,3 10-1,-9-6-8,4 10 2,-9-8-11,4 14-8,-1 2-13,-1-2-15,0 4-13,-6 1-30,-9-3-24,9 4-38,1 2-31,0-1-40,3 3-48,3 0-181,2-4-501,6 6 222</inkml:trace>
  <inkml:trace contextRef="#ctx0" brushRef="#br0" timeOffset="49563.2964">8914 13387 48,'0'0'63,"0"0"-8,0 0 3,11 9-11,-2-1 7,-1 1-9,5 4 4,-1 4-5,6 2-1,2 7 0,4 1 7,0-1-7,8 17 6,1-1 11,-1 2-8,4 7 3,11 22-7,-2 1 8,1-2 1,-7 4-8,4 2 0,-1 2-3,0 0 1,-2 0-6,4 4-3,0 5 4,5 1 3,1 0 4,0 3 4,1-1-3,2-2 9,-2 5-5,2-5 3,1 6-2,0-2 2,-4-2-3,1 2 0,-5-4-9,2-5 22,-1-1-6,-6-9-6,4-2-7,-12-22-4,14 21-2,-14-25-3,0 3-2,-2-2-8,1-4 1,-3 0-7,-2-1 4,-8-14-3,-2 3-22,3-4-4,1 2 4,-2-11 2,-2 3 2,-2-6 4,-3-3 3,-2-1 5,0-4 3,0 3 1,-1-5 8,-6-2 5,3 1 8,0 0 8,-4-3-3,1 0 4,1 1 6,-4-3 0,4 3 0,-4-1 12,0-2-9,2 5 3,-2-5-2,3 0 0,-3 0-8,0 0 7,0 0 2,0 0-1,0 0 5,4 3-1,-4-3 11,0 0-8,4 2 0,-4-2-5,0 0 7,6 0 2,-6 0 9,6 2-9,-6-2 3,5 1-3,-5-1-2,4 4-4,-1-2 5,-3-2 3,5 2 1,-5-2-6,5 1 3,-5-1-10,2 3 4,-2-3-14,7 1 10,-7-1-4,6 0-5,-6 0-4,0 0-2,4 5-1,-1-5-3,-3 0 7,0 0 2,0 0-2,0 0-5,0 0-4,0 0-2,4 3-7,-4-3 3,0 0-5,0 0-2,6 1-2,-6-1 0,0 0-5,0 0-2,8 0 0,-8 0-2,0 0-6,0 0 0,2 3 1,-2-3 0,0 0-5,0 0 3,0 0-7,0 0 1,3 3 0,-3-3-3,0 0-7,0 0-6,0 0-8,0 0-15,0 0-14,0 0-21,0 0-27,0 0-22,0 0-29,0 0-40,0 0-33,0 0-34,10-5-31,-10 5-37,4-2-14,-4 2-36,5-3-228,-5 3-649,0 0 287</inkml:trace>
  <inkml:trace contextRef="#ctx0" brushRef="#br0" timeOffset="49964.7342">10880 16769 160,'0'0'176,"0"-4"-14,0 4-9,-1-7-3,-2 5-15,3 2 1,-3-5-13,0 4-11,-2-4-13,5 5 7,-10-2-11,4 0 7,-1 1-7,-6 2-3,0-1-3,-1 4-2,3 1-1,-8-2-5,0 4-4,2-1-6,5 1-3,-2 3-6,4-2-3,1 1-3,0 7-8,4-5-1,0-1-5,5 7-1,4-2-11,1 2 5,4-1-8,1 1 2,2-3-10,3 9 8,-2-11-7,6 10 1,-6-8-1,1 1-6,0 0 0,-7-1-5,7-2 1,-9 0-1,1-7-1,-2 7 2,0-7-1,-1 1 3,-4 0-2,1 1 2,-2-2 0,-4 0 2,-2-4-5,1 2 0,-5-1 2,0 1-3,-1-3-2,0-2 5,-3-1-11,-5 1-1,9 0-12,-4-5-14,2-1-25,4 1-22,-2-3-30,6-2-37,4 3-38,0-3-27,3-3-29,2-1-133,2 1-398,0-3 177</inkml:trace>
  <inkml:trace contextRef="#ctx0" brushRef="#br0" timeOffset="50260.7947">11058 16687 88,'0'0'172,"0"0"6,0 0-16,0 0 3,0 0-7,-7 14 3,-2-4-9,4 1-6,-2 3-4,-1 5-4,-7 5-8,4 1-3,-5-1-5,2 2-7,4-6-8,-1-1-11,4-4-7,0 4-6,1-1-10,1 7-4,-2-10-6,3 1-6,2-4-5,1-1-9,-2 1-2,6-3-8,-2-1 0,3 1-7,-2-1-6,2-1-6,1-2-17,-1 0-11,1-1-12,-1-1-11,1-3-12,0 1-13,-5-1-9,13-1-6,-5-2-17,-3 1-15,3-8-17,-2 5-12,5 1-21,-4-5-13,1 0-18,-3 1-98,1 0-312,-2-2 138</inkml:trace>
  <inkml:trace contextRef="#ctx0" brushRef="#br0" timeOffset="50469.0549">10825 16912 155,'0'0'164,"0"0"-12,0 0-7,0 0-7,0 0-13,31-1-13,-20 2-8,2-1-13,7 5-6,-1-7-8,1 2-4,-1 0-11,2 3-3,1-4-12,5 1-4,-7 0-9,0 1 0,-4-1-20,1 0-5,-2 0-26,-3 2-8,-3 0-32,2-2-26,0 2-20,-6-2-40,4 0-74,-9 0-233,0 0 104</inkml:trace>
  <inkml:trace contextRef="#ctx0" brushRef="#br0" timeOffset="51091.3172">11350 16988 87,'3'-3'164,"-1"0"-8,1-1-3,0-2-4,-1 1-13,-2-4-7,1 0-8,0-1-5,-1-5-9,2 6-5,-5-3-3,1 0-5,1 2-7,-1 0-7,0 1-5,-3-1-2,1 4-4,-1-3-12,-3 5 3,0-2-1,-2 4-7,-3-1-2,-1 6 11,-1 2-3,-6 2-3,-1 5 7,2-5-9,-6 9 4,3 2-4,4 2 0,4-6-9,2 3 6,0 0-5,4-3-4,2 1 5,2-3-5,3-2 2,0 2-5,6 0 4,-2-4-10,5-1 4,2 2-4,0-1 0,4-3 0,-1-2-4,6-2-4,3 2 0,-6-6 1,5 2-7,2 0-1,5-9 4,-6 6 4,-2-2-5,-3-1 4,2-2-10,-2 0-1,1-4 5,-4 3-2,5-10 0,-6 4 4,2-2-6,-4-5-1,-1 6 0,4-7-2,-4 0-1,-2-3 2,2 3-5,-3-3 2,0 0-3,-2 9 0,-3 0-3,3 2 3,-4 1 0,-2 7-8,0 0 3,2 1-4,-1 2 6,-1 4-1,2 1-1,0 0-1,-13 6 0,5 4 0,-5 1-1,2 6 6,-1 0-6,-1 9 1,-1-1 0,4 3-1,2 0 1,-1 2-3,4-1 12,0 0-14,1-2 9,0-1-4,2-6 1,2-4-8,0 11 9,0-12 0,2 5-1,-1-9-4,2 1 3,-2 1 29,3-1 3,-1-3-17,-1 3-7,0-7-8,-1 2-17,1-4-18,1 1-12,-3-1-20,0-3-7,0 0-23,5 8-14,-5-8-21,2 4-11,-2-4-17,0 0-29,0 0-33,0 0-11,0 0-148,0 0-412,0 0 183</inkml:trace>
  <inkml:trace contextRef="#ctx0" brushRef="#br0" timeOffset="52696.1553">9344 16583 22,'0'0'113,"-2"15"-1,-1-6 4,1 7-6,-5 2 12,-2 9-4,-1-2-3,2 6 3,-3 0-6,-1 5-3,-1-4-10,-8 14 3,3-14-13,5 0 6,-1-3-12,1 1 4,0-3-6,-2-1 4,7-9-4,-2 0-1,3-5-3,0 5-1,0-8-4,2 1-4,1-5-8,-1 0 1,-1 0 2,3-1-1,3 1 0,0-5-6,-3 4-3,3-4-8,0 0-1,0 0-9,0 0-1,15-17-8,-9 12 4,2-3-10,3 1 3,-1 0-4,0 2 1,4-3-6,-4 4-1,1 1-1,3-1-4,-4 0 3,2-2-2,3 6 1,-2-3-5,2 3 3,-2-1-3,1 1-2,-3-1 3,4 2-1,-2-1-2,0 1 1,2-2-5,0 2 4,-3 2 0,0-3-2,0-3 2,-1 6 4,-2-3-5,1 0 1,-5-3 0,0 1 2,1 0-2,0-3 0,-2 1 0,0-2 0,2-1 3,-6 2-6,3-2 6,-1-2-5,-2 0 13,0-3-14,0 5 1,-2 0 8,-1-2-10,3-1 0,-4 2 9,-1-1-5,4 2-4,-2-1 1,2 3-2,-3 0 3,-1 1 0,5 4-3,0 0 4,0 0-2,-13 7 4,6 3-2,1 4 4,1 2-5,-1 2 5,2 3 2,-3 6 0,1-2-4,2 1 8,-1 0-6,0 1 5,0-2-7,-1 1 3,2-9-3,-3 10 3,3-12 30,-2 4-7,2-2 2,-3-3-7,4 3 2,-3-7-8,6 4-7,-3-8-19,-1 5-11,1-5-24,3 3-25,-1-5-38,0 4-18,1-8-26,0 6-34,0-6-49,2 8-203,4-5-469,-6-3 208</inkml:trace>
  <inkml:trace contextRef="#ctx0" brushRef="#br0" timeOffset="53672.1969">11800 16726 94,'4'-4'161,"-4"1"-7,2 3-9,-2 0 4,0 0-9,4 9-6,-9-3-5,2 3-4,-3 1-3,1 2-16,-4 0-3,3 0-7,-2-2 1,2 2-19,-2-3 1,-1 0-3,3-1-6,-1 4-7,1-5 2,0 3-10,-1-3-7,2-1-3,1-2-4,0 2-6,3-4-4,-2 1-3,2 1 0,1-4 0,-4 5-2,4-3 2,0-2-4,-4 6 5,4-6-4,0 0 0,0 1-2,0-1 1,0 0-2,-4 5 0,4-5-5,0 0 0,0 0-3,0 0-2,0 0 1,0 0-4,0 0-1,0 0 1,0 0-3,0 0 2,0 0-6,0 0 4,0 0-5,0 0 4,0 0 0,0 0-3,-5 1 1,5-1-6,0 0 13,-4 5-11,4-4 7,0 6-7,0-7 9,0 6-9,0-6 3,-2 4-1,2-4 4,0 0-3,-2 3 2,2-3-1,-1 4 11,1-4-3,0 0 6,0 0 1,0 0 5,1 5 1,-1-5 4,0 0-8,0 0 5,8 3-4,-8-3 1,13 0 2,-8 0-7,5 0-2,-3 2 1,6-4-6,-3 4 6,4 3-6,-3-2-4,-2 1-2,1 1 4,0 3 0,0-1-5,0 5 5,-5 0-2,3 1-3,-5-1 3,1 5-2,-3-4 1,-2-3 5,1 5 2,0-1-1,-7 1-2,1-1 4,1-5-6,-7 0 5,1 2-3,-3-1 2,1-6-2,-3 2 0,-1-3 31,-2-1-6,0-3-4,0-1-2,-2-3-14,4 1-7,0-4-15,1 1-9,2-5-21,3 5-12,-1-4-23,3 1-15,2 1-31,4 0-7,-3-6-31,8 3-27,-1-2-36,3 1-16,1 1-145,-1-2-413,6-5 182</inkml:trace>
  <inkml:trace contextRef="#ctx0" brushRef="#br0" timeOffset="53852.0903">11720 16864 95,'6'-8'177,"0"6"0,5-5-1,-3 0 3,3 4-9,-1-1-10,-1-1-9,4 1-2,1 2-9,-1-2-10,2 2-7,2 1-13,-1-2-8,2-1-11,1 4-11,-1-3-8,0 1-10,-3 2 2,1-2-16,-3 0-18,2 2-13,-4-1-29,3 1-23,-3-3-23,1 4-42,1-2-42,0-3-29,0 4-17,-1 0-112,2-2-324,4 2 143</inkml:trace>
  <inkml:trace contextRef="#ctx0" brushRef="#br0" timeOffset="54611.4151">12389 16665 124,'0'-16'168,"4"-2"-1,-4-1-10,-4-2-10,-1-2-4,-2-5-8,-4 6-3,-4-1-7,-2 1-4,-4 2-1,-6 3-7,-1 0-3,-3 2-3,-15-9-9,-3 9-1,-2-1-5,-4 3-1,3-3-2,-7 1-6,-3 5 1,-4 1-2,-22-5 0,20 7-1,-28-4-3,5 7-1,24-1-4,-23 4-1,22 0-6,3 6-1,-29 1-3,26-1-15,-21 8 15,26-2-4,-5 1-6,-17 12 7,25-6-8,-1 3-1,2 0-13,3 0 11,5 5-13,-4 0 12,10 4-11,4 4 4,11-10-7,-9 12 2,18-9 4,0 4-14,1 12 6,4-13-22,2 3 21,8 17-2,1-17 1,2 12-4,6-10-5,2 12 5,1-12-7,6-1-7,2 15 7,-1-17-5,4 13-1,-2-14-4,6 13 2,-1-16-9,0 2 5,3-1 12,-2-5-22,4 3-1,-1-3 8,2 2 2,-4-1 1,4-1-4,-2 0 10,1-7-10,-4 7 1,5-5-1,-1 1-3,-1-1-3,4-3 3,-7 5 10,4-7-12,-1 5 7,-2-4-9,3 0 9,0-4 1,0 0-7,4-2 2,0-1-9,-1 0 9,2-3-3,4 7 5,2-4 1,-1-2-3,3 2 0,-4-3-4,5 2 8,-2-4 2,1 2-12,1 2 12,1-3-25,-1 0 30,13 3-22,-13-3 9,2-3 5,-2 5 0,-1-1 5,2-6-6,0 5 5,-2 0-6,1-1 2,-2-2 10,18-2-5,-20-1-5,2-3-1,3 5 6,1-5-3,-1 0 7,-1 3 0,0-5 4,1-1 1,8-6-5,-11 6 1,11-4 1,-12-7 1,1 9 8,-1-3-2,13-10 0,-17 6 1,16-5-5,-13 5 0,-3-4 0,9-8 6,-11 9 1,10-11-1,-11 10-7,-1-4 7,-5 6 2,0-4 4,-2 1-3,-6-1 3,-1 2-2,-2-4-5,-6-1 0,-2 1 1,-6-2 0,-3-2-6,-3 2-1,4-2 1,-9 1 0,-3-1-7,4-3 5,-14-9-13,4 13 5,-8-10 1,4 14-2,-10-13-11,0 4 2,1-1-12,-5 1-31,11 12 9,-13-8-23,10 7-22,-1 2-11,-9-5-31,9 7-33,3 1-28,0-2-42,-2 6-33,5-7-68,1 2-249,-5-2-625,2 3 277</inkml:trace>
  <inkml:trace contextRef="#ctx0" brushRef="#br0" timeOffset="56697.098">4633 12806 74,'0'0'81,"4"2"13,-4-2-7,0 0 4,0 3 2,0-3-7,0 0-2,0 0 5,0 0-1,10 0 5,-10 0 5,6 2-2,-6-2 9,12-4-2,-4 0-7,2 0 3,0-1 5,8-4 0,0-1 0,9-4-1,-1 0-2,1-4 5,3 2-11,4-2-4,11-11-3,5 0-6,-2-2-4,5 2-4,-2-3-2,2-2-9,24-15-7,-23 15 1,25-16-10,-29 12-3,24-13-1,-1 0-3,-21 12-3,26-14-2,-24 19 2,20-15 3,-24 19-8,5 0 0,-6 1 2,2 4-3,-6-1 0,2 6 0,-13 2-6,-1 0-5,-2 4 14,-1 2-20,-2 2 3,-2-1-1,-8 3 0,1-1-1,-2 2-2,-3 1-2,0-1-2,0 2 4,-5-1-9,0 3-6,0 0-5,-3 0-6,2 2-6,-4-2-6,1 1-8,0 0-5,-5 2-8,5-1-15,-5 1-9,0 0-11,0 0-15,3-1-12,-3 1-17,0 0-14,0 0-18,0 0-19,0 0-19,0 0-183,0 8-409,0-8 182</inkml:trace>
  <inkml:trace contextRef="#ctx0" brushRef="#br0" timeOffset="58115.6489">8597 13079 94,'1'4'127,"-1"-4"-8,2 4-6,-2 0-1,0-4-7,2 5-7,-2-5 4,1 5-1,-1-5-4,0 3-5,0-3 6,3 5 5,-3-5-6,0 2 2,0-2 0,0 0 2,0 0-6,0 0 1,0 0-5,0 0-1,3 5-2,-3-5 1,0 0 1,0 0-1,0 0 2,0 0 1,0 0-1,0 0-7,0 0-8,0 0 0,0 0-4,0 0-5,0 0-2,-9-15 3,6 13 4,-1-4-19,0-3 5,2 0-4,-6 0-2,3-2-1,1 2-5,-6-6 0,1 0 11,-4 1-18,1 0 8,-3-8-10,0 2 4,-2-1-8,1-3 0,0 2 0,-2-2-12,-3-3 11,3-1-2,-1-1-7,-2-4 5,-3-12-10,1 15 7,-1-12-6,-3 0 8,1 0-8,2 2 3,-3 1-4,-1-3-1,1 3 4,-1-1 6,7 8-14,-9-8 3,8 11 1,-2 1 0,3-1-1,0 4-4,0-3-4,0 3 23,5 0-17,0 0 3,-1 4-8,5 5 5,2-2-6,-3 2 3,2-2 4,1 4-7,0-2 2,2 0-3,-1 1 4,0 1-2,3-1-14,0 5 0,-1-2 23,2 1-10,-4 1-2,4-1 0,1 1-2,-1 3 1,2-2-9,2 4 7,-3 0 3,-1-2-6,4 4 2,-3-1 2,3 0-6,-3-2 2,4 3 4,-4-1-4,1 1 3,3 3-9,-2-5-3,-1 1 15,2 0-8,-2 0 5,3 4-1,-5-4 15,3 2-18,-2-1 1,1 0 1,3 3-3,-2-4 13,2 4-11,-4-2-9,4 2 4,-4-3 7,4 3-4,-1-2 4,1 2-7,0 0 3,0 0-5,-6-3 19,6 3-14,0 0 1,-4-4 1,4 4-8,0 0 2,-3-4 11,3 4-6,-3-1 0,3 1 9,0 0-12,0 0 4,0 0-7,0 0 4,0 0 0,0 0 2,-6-3 1,6 3-2,0 0 2,0 0 3,-4-1 1,4 1 3,0 0-8,0 0 0,0 0 0,-3-4 4,3 4 0,0 0-5,0 0 8,0 0-7,-6-1 1,6 1 4,0 0-4,0 0-4,0 0-1,-5-4 7,5 4-2,-4-3-5,4 3 4,0 0 3,-7-1-5,7 1 4,-6-3-1,6 3 0,-3-3-3,3 3-3,-7-1 4,7 1 4,-5-2 1,5 2-5,0 0 8,-5-2-11,5 2 4,-6-1-1,6 1 1,-6-3 6,6 3-4,0 0-2,0 0 0,-3-3 1,3 3-5,0 0 6,0 0 1,-4-1-5,4 1 4,0 0-15,0 0 28,0 0-19,0 0 2,0 0 6,0 0 0,0 0-7,0 0 4,0 0-2,0 0 3,0 0-1,0 0-7,0 0 2,-6-3 9,6 3-10,0 0 5,0 0-12,0 0-6,0 0-13,0 0-14,0 0-15,0 0-16,0 0-19,0 0-17,0 0-20,0 0-15,0 0-18,-7 4-26,7-1-22,-2 1-24,-2 0-25,4 0-209,-5-1-511,-1 1 226</inkml:trace>
  <inkml:trace contextRef="#ctx0" brushRef="#br0" timeOffset="59345.2172">6872 11182 21,'1'-3'113,"-1"3"-10,0 0-8,0 0-11,0 0-9,0 0 5,0 0-3,-1 13 6,-2-4-4,0 2 0,-4 3 0,3 3-3,-1 0-1,-3 2-5,-1 6 4,2-1-8,-2-5 3,5-2-3,-3 0-2,5 0-1,-6 0-2,3-1 4,-1-1-3,1-5 3,2 2 0,-2-6 2,2 3-5,0-3 4,3-1 0,-3 1 2,0-3 9,0 1 7,3-2 1,0 1 7,0-3-4,0 0-9,0 0-3,0 0-10,-2-12-4,4 2-3,0-4-4,2 0-5,2-4-9,2-7 0,1 2 0,-1-2-1,2-2 0,-1 2-4,1-1 0,0 2-5,2 1 4,-5 3-2,-2 6 1,2 2-1,-4 3-4,3-2-3,-2 6-6,-2-1-1,0 2-12,1 1 9,-3 3-1,0 0 0,0 0-3,10 11 7,-6-4-10,-2 5 2,0 4-3,1 1-2,1 0 5,1-2-8,-4 3 3,1 1 2,4-2 0,-4 1-2,1-3-3,1 2 2,-1-5-1,-1-2-4,0 0 2,2-1 0,-3 1 2,2-4 1,-3-2-3,4 1 1,0 0-2,-2-1 0,-1-1 6,1 0 3,-2-3 5,4 2 6,-4-2 0,0 0-8,9-5 21,-5 2-13,5-4 1,1-3-7,0-4 0,4 1-1,1-7-2,3-1-2,-1-1-2,1 0 3,-1 1 0,-4-1-3,0 6-1,-2 2 2,-2-1-1,-2 6-3,-1 0 1,-1 4-2,0 0 0,-1 1 9,-2 0-17,0 1 2,-2 3-7,0 0 9,0 0-3,5 13 5,-5-2-1,-1 2 0,-2 3-2,0 2 0,-1 0 4,-3 6-1,0 2 1,0-6-4,-2 5-4,2 1 13,-1-8-14,0 6 0,1 0-5,-1-5-16,2-1-11,-1-1-15,3-1-20,1 1-18,-1-5-20,2 0-28,0 0-24,-2-5-31,4 4-18,0-4-20,2-3-11,0 1-184,2 0-461,0-4 204</inkml:trace>
  <inkml:trace contextRef="#ctx0" brushRef="#br0" timeOffset="60407.1689">7399 11474 46,'13'-14'136,"-4"2"-2,1-1-3,-1-3-2,-1 5-4,-3 0 4,-1 2 2,1-3-6,-2 4-6,-2 1-7,3 0-8,-7 0-10,1 4-7,-2 0-9,0 1-9,-3 2-6,7 0-3,-19 7-9,4 0-1,-4 4-2,-5 1-8,2 2-2,5-2 0,2 1-10,1-1-2,3 1-2,-1 2 0,7-5-5,0-1 0,1 3 1,0-4-6,4 1 3,0-2-4,1 1-1,3-1 3,4-3-1,2-2-2,-1 0 1,0-4-2,5 0 0,-4-1 1,4-2-1,-2 1-1,4-4 1,-1-4 1,-2 2-1,0-3 2,-1 1 3,-3-3 10,-2 4-1,2 2 8,-1-5 5,-4 6 4,0-4 1,-2 3 1,1 4 3,2 1-7,-5-2-2,0 4-5,0 2 0,0-6-9,0 6 3,0 0-5,-12 10-2,6-2 0,-2 1-2,2 1-5,-4 2-2,3 3-2,0 2 1,3-3-1,1 3 0,1-1-3,1-4-1,1 1 1,0-1-1,4 0-4,0 0-4,0-4 6,1 1 0,0-4 0,4 0 1,1 0-3,1-3 2,3-1 2,-1-2-1,2-2 0,1-1-4,2-4 5,0 1-4,-3 0 1,4-5 1,-3 0-2,1-1 4,3-4-2,-3 2-3,-3 1 2,4-7 3,-9 6-3,5-2 6,-4 5 6,-2 3 6,-3-1-3,1 2 9,-3 3-4,0 1-4,-1 0-4,2-1-4,-4 5-1,1-2 3,-1 2-3,0 0 2,0 0-4,-5 15 8,0-7-12,-1 1 2,3 0-3,-1 2 3,3-1-2,-3 0 0,2 1 1,0 1 1,1-2-2,1 0 1,0 1-3,1-3-1,3 1 4,0-4-4,1 1 2,-2-2-1,8 3 3,0-3-4,1 0 3,0-3 1,2-2-1,4-3-4,0 1 0,0 0 1,-1-3 4,1 0 0,0-2-3,-4-1 1,4 0-1,-4-3 0,2-3 0,-2 3 0,-2-2 5,-2 5 1,-1 0 5,-1 0 8,-2 5 3,-2-1-2,0-1-3,0 2-1,-3 1-1,-1 3-3,0 0 0,0 0-3,0 0-1,-9 15 3,4-3-3,-4 1-2,-1 3 0,1-2 11,0 1-11,-1-3-4,1 5-1,3-4 0,0-1 1,0-3-2,1 0 1,1 1-4,1-2 3,2-3 6,0 0-3,-2-4 3,3 3-1,0-4-1,0 7 2,0-7 3,8 1-3,-1-2-3,0-3 0,4 0 1,0-4-1,6-1 1,-3 0-1,4-4-2,0 2-2,-4 1 7,0-1-8,3 1 1,-5 4 6,-1-3-6,-2 6 2,-4-1-5,4 3-1,-5 1 8,1-3-7,-5 3 1,9 6-2,-5-3-1,-3 3 3,2 0-1,-3 1 7,1 1-9,2 1 4,-1 1 0,0-1 3,-2-2 1,2 3-6,-2-1 18,0 0-18,0-1 3,0-3-2,1 2 1,-1-1 0,4 0-4,-4-1 4,2-1-1,-1-2 0,1 2-1,1 0-1,0-1-4,3 0 1,-2-2-1,-4-1-6,8 0-4,-8 0-9,7 1 6,-7-1-17,13-2-9,-8-1-12,0 0-7,2-1-9,-2-1-13,1 2-3,1-2-8,-2 0-12,2 1-5,2 0-9,-3-2-11,0-1-10,1-1-12,-2 2-16,-1-4 4,1 5-20,0 0-119,-1-3-334,-2 1 148</inkml:trace>
  <inkml:trace contextRef="#ctx0" brushRef="#br0" timeOffset="60587.2963">8031 11210 40,'-4'-1'120,"4"1"-6,0 0-20,0 0-11,-9 0-23,9 0-20,-4 5-19,4-5-11,-3 4-27,3 0-28,0-4-42,3 7-94,2-5 42</inkml:trace>
  <inkml:trace contextRef="#ctx0" brushRef="#br0" timeOffset="61613.0716">8726 11324 71,'4'-6'170,"-2"-1"-5,-1 2 1,2 0-4,-2-3-4,-1 4-7,-1 0-6,-1 0-13,1-1-8,-4 2-14,-1 2-9,6 1-7,-22 3-5,7 6-2,-2-4-11,-8 10-3,0 0-5,0 3-6,-1 0-8,2 3 1,2-1-9,4 3-6,3 0-2,5-8-7,1 2 0,3 2-4,0-2-5,5-1 0,1-3-6,3-1-1,-1-1-9,5 0-17,1-2-20,3-1-11,6-1-15,0 0-14,2-5-12,11 3 9,0-5-2,2-3-26,0 2-2,3-1 6,-3 0-11,0-5 5,-3-3 7,-2 5 7,-5-3 4,-4 0 9,-2-2 2,0-2 12,-2-1 15,0 0 10,-2-4 14,-3 2 1,2-2 23,-4 3 6,2-4 22,-4 8 10,-2 1 17,2 2 8,-2 2-8,-2 0-1,0 2-3,-1 3-3,0 0-10,0 0 18,0 0-6,-18 13 5,10-1 0,-3 2-5,1 4 10,-4 2-9,-2 2-5,6-6 5,-6 7-2,5-5 0,-1-2-6,5 1 2,-2 1 3,0-4-4,4-4-1,-1 2 0,1-2-4,2-5-1,1 2-1,-1-2 4,2 0 3,-3-1 9,4-1 4,-2 1 13,2 0 6,0-4 5,0 0-7,0 0-3,0 0-12,0 0 0,6-11-3,-2 5 0,-2-3-7,5-1-8,0-5 8,5 1 0,-3-10-11,0 7-4,3-4 1,-1-8-3,3 3-9,-3-3 2,2 7 4,2-7-9,-3 2 1,2 1-3,0 1-4,1 1-1,0 2 14,5-3-9,-11 9-9,6 2-1,0 1-3,-1 1 3,-6 5-7,4-1 4,0 2-1,-1-1-1,-1 4-3,1-1 0,-1 3 2,-2-1-2,4 2-1,-5 3 0,2 2 1,-1 0 1,5 3-4,-8-1 9,0 3-10,-1-1 0,5 4 0,-9-3 4,3 2-2,-3-1-1,2 2 3,-4-1-4,-1-3 1,-3 3 0,2-4 11,-4 2-11,0 0-6,-3-2 5,2-2-1,-7 3-4,0 1-2,4-7 16,-4 4-21,2-4 7,0 1 3,5-1-1,-5-1-2,5 0 2,-1 1-3,3-1 2,1-1-1,1-1 7,5 0-3,-12 1 0,8 0-3,4-1 1,-7 3 2,4 1-3,3-4 1,0 5-1,3 3 0,-3-4 1,7 4 1,0 1 2,-2 3 2,4-4-2,1 7 0,-3-4 1,3 1-1,3 4 2,-5-3 1,2 4-3,4-1 0,-3 0 1,-1-3-1,3 3 3,-2-2 1,1-2 0,-1 2-4,2-2 5,1 0-4,-1-1 3,1-2 3,0 4-3,-1-6-2,-1 2 10,4 0-5,-5-1-5,2-4-2,2 4 3,-2-3 2,0 1-4,4 0 5,-5-1-4,-1-3-5,4 1-3,-2-1-6,-1 0 3,2-2-13,-3 4-6,3-4-15,-1 2-10,-2-4-16,3 0-13,-2-1-24,2 2-21,-3-1-23,3-2-14,2-6-9,3 6-23,-4-5-172,3 0-402,-1-2 177</inkml:trace>
  <inkml:trace contextRef="#ctx0" brushRef="#br0" timeOffset="63329.1255">10169 11263 183,'-4'-12'174,"-2"-3"-2,-1 5-6,-2-5-7,-1 1-5,-5 0-10,-1 0-11,-2-4-7,-2 3-6,-3-2-10,-2 0-3,-1 0-5,-1-1-9,-5 1-9,0-1 0,-1 1-5,-17-6-8,5 0-1,0 2-1,-3-1-5,13 6-3,-10-4 2,11 4-5,-3 0 3,2 4-5,0-2-4,-5 1 1,5-1-3,-14-3-2,-2 3 1,15 4-7,-14-3 9,3 1-11,-2-2-6,-2 1 6,-2 2-4,1 3-3,-3-3-2,-3 3 9,-1 1-1,1-3-11,-3 5 0,1-3-1,3-1 3,-1 4 1,0-3-3,1 3 1,3-2 13,4-1-13,-1 3-4,-2 0-1,2 1 4,12-1-1,-1 1-6,-9 2 1,-6-1 0,20-1 3,-2 2-4,-1 2-1,3 0-4,-2 0 3,2 2-5,0 0 4,-1 0-3,2-1 1,2 3 8,0-3-13,-3 2 2,1 1-1,5-2-1,-2 3-5,1-2 2,0 0 3,0 3-1,1-1-3,1 1 1,-2-1-4,2-1 4,1 4-5,-1-2 6,0 2-7,1-4 5,-2 5 0,9-1-4,-6 0 3,4-2-1,2 1-3,-7 4-1,3 1 1,1 2 4,2-6-3,1 3-1,-3 2 2,0 0-6,4-2 2,2 3 2,0-6 0,1 5 2,-1-2-1,3 2 1,-3-2-3,5 1 2,-2 1-2,-3 0 1,6 0-2,-5 1 2,4 1-8,0 2 6,-3 2-2,2-2 6,1-2 0,0 1-10,0-3 6,3 4 2,-1-3-5,0 1 6,1-1-7,2-3 1,0 0 0,-3 3 9,2-1-10,3 1 6,0-3-1,-3 4-6,3-3 4,0-2 4,-2 3-1,1-2-1,1 4 3,0 0 3,1-5-10,-1 9 6,0-5-2,2-4 2,1 7 2,-2-3-4,4-2 5,0 4 7,0 0-4,1 1-12,2 1 3,2 3 0,0-3-1,0 0 5,4 7-5,-1-8 2,-3 0-7,5 0 22,0 0-15,7 4 4,-2-2-4,-2-3-2,3 4 1,-2-3 0,-1-2-2,5 6 5,0-3-1,5-1-2,-4 2 3,2-5-2,2 1 5,1 3-10,0-2 0,1-4 26,1 2-12,1 0-13,4-1 6,-3-1-3,4 0 1,1-2 1,-1 3 8,0-2-11,1 0 0,2-3-1,-2 5-6,-1-6 8,1 2 2,-1-1-1,-1 2-2,-1-3 2,0-1 1,-2 0-7,4 1 1,-3-2 11,0 2-9,0-1 6,0-2 0,2 3-6,1-2 2,0 0 4,-1 0 15,-1 2-17,0-2-4,4 2-5,-1-2 5,-2 2 4,1-1-1,-1 1 2,2 0-5,-3 2 1,2-1-3,-1 1 6,1-1 3,-1-1-6,0 0-5,-1-2 5,0 2 1,0 0-6,1-1 8,1 1-6,0-1 3,0 0 5,-4-1-1,2 1 7,1-3-1,0 4-8,-3-2-5,-1 0-5,3 0 9,-2-1-1,-1-1 5,4 0-4,-4 1 0,1 1 0,4 0 4,-4-2-5,2 1 4,0 0-6,2 0 1,0-1 7,0 2-6,0-1 2,-2-2-1,0 1 2,3-2 3,-1 7-1,-4-3-5,5-2-1,-2 1-1,0 0 23,-3 0-21,0 0-3,1-2 9,2 2-10,-6-4-4,-1 2 16,5 0-5,1 1 0,-2-2 4,-1 2-12,-5-2 13,6-2-9,2 1 6,-8 0-1,7-3 8,-3 2-7,-5-2 0,7 3 6,-1-2 8,-1-3-3,-4 2-4,5-1 0,-6 1-6,-1-1 0,1 0 4,-3 0 4,1-1 3,-1 1-3,-4 0 2,1 0-9,0-1 9,-1-3 6,-1 1-6,1-2-11,-2 3 13,-2-4 3,1 2 1,3 0-9,1-2-1,0 1 6,0-1 4,0-2-1,0 3-8,1-1 1,-4 1 3,3-1-1,-3 3 6,-2-1 2,0-1-2,-2 2 2,2 0-7,-1 2 11,0-1 2,-4-1 1,3 2 0,-1-2 5,1-1-6,-3 0 0,-1 3-7,2-4 7,2 2-5,-4 1 2,-1-1-3,5-3-3,-1 0-4,-3 0 1,2 1 0,-1-1 5,1-1-6,-2-4 2,3 3-3,-4 1-3,5-4 4,-6 2 0,4 1 2,-4 0-4,0-1 2,1 1-4,-1 2 2,0-1 0,1 1 2,2-2-4,-4 0 1,0 1-3,2 3-2,-2-4 6,0 3-3,-1-1-2,2 2 1,-1-2 0,0-1-1,-2 2 1,2 0-1,1-2 2,-1 1-2,-2-1-1,1 4 0,1-3-1,-1 1 0,0 2-2,0-1 3,-1-3 2,1 1-2,0 0-2,0-1 0,-2 0-1,1 1 2,1-2-2,-3 0 3,2-3-1,-1-1-3,0 6 2,-2-3 0,1 2-1,0 0-1,1-1-1,-1 0 5,-2 0-6,4 2-1,-2-1-1,0 1 5,1 1-3,-2-4 1,0 3-8,2 1 12,-2-1-6,0 0 2,2 1-2,0-1 0,-2 3 2,1-4-3,-3 5 2,2-5 1,-2 2 1,-3 0-4,2 0-1,-3-4 5,-3 2-1,4 2-3,-5-3 0,-4 0-2,0 0 1,-5-3-4,0 0-13,-4-1-5,-2 3-13,0-3-22,-3 2-14,2 2-33,-1-2-27,-1 3-30,2 1-36,0 2-35,3 0-32,8 3-36,-1 3-37,5 2-48,2 2-200,1 0-636,2 0 282</inkml:trace>
  <inkml:trace contextRef="#ctx0" brushRef="#br0" timeOffset="65668.542">820 14230 5,'-5'1'139,"5"-1"-10,0 0 3,0 0-25,0 0 7,0 0-14,0 0-5,-3-7-7,3 7-1,5-7-9,0 2 2,-3 0-1,5-2-2,1-4-5,-2 5-3,3-4-3,1 1-4,5-4-4,0-1-2,8-3-4,-4 0-1,4-2 2,0-1-2,4-2-1,2-2 0,8-10 1,2 1-4,2-2 0,-3-8 0,4 7-6,3-3-2,0-3-2,2-1 0,-3 0 1,20-15 0,-19 17 0,1 0-1,3 1-3,-4 1 5,-1 4-8,2 1 3,0 0-5,2 0-3,-3 5-2,-1-2-4,-1 4 3,-2-2-4,3 2 4,-6-2-4,-5 8-4,7-9 1,2 4 1,-10 5-2,8-9-3,2-1-1,4 3 7,-1-2-7,1 1-1,0-3-3,-2-2 0,-4 2 0,6 1 0,-5 0-2,-3 2 0,-9 8 1,-4 0 1,-1 2 0,-2 0-1,-7 8 2,0 0 0,-2-1-5,-4 5 4,0 0-1,0 2 5,-4 0-4,3 0 2,-3 1-1,0-3-4,-1 2 1,1 1 0,-1 0 2,0-1 7,-3 3-6,3-1-4,-3-2 3,2 2-2,-1-1 1,2 1-2,-4-1-1,0 4-5,2-7-3,-4 4-1,1-1-5,-2-1-3,-2 2-8,0-2 3,0 0-7,-4 1-5,-5 0 4,-3-1-3,-1 2 1,-4 0-2,-3 1 3,6 2-1,-9 0 5,7 0-4,1 0 6,-2 2 1,6-2 3,-1 0 3,3 2 3,2-2 2,6 0 1,-1 0 1,7 0 5,-10 0-8,10 0 5,-6-2-3,6 2-2,0 0 5,0 0-2,19-7 2,-6 2 0,6 0-2,2 3 4,7-2 0,2-2 0,0 5 0,0 0 1,1 2-3,1 2 2,-2 5-1,0-1 3,-3 5-7,2 3 9,-5-3-4,1 5 6,-10-5-5,0 2-2,1 6 1,-2-3 4,-8 2 0,2 0 3,-3 5 0,-1-5-1,-4 1 0,-4 1 1,-1 4-7,0-1-18,-3 0-7,0-4-22,-4 2-13,1-4-36,0-1-18,-2 5-30,2-4-26,-5 3-133,0-1-332,-1-6 147</inkml:trace>
  <inkml:trace contextRef="#ctx0" brushRef="#br0" timeOffset="66401.0615">480 12937 60,'0'0'130,"-9"-3"-6,2 1-8,2-3 2,-2 0-9,4-2 2,-4-3 1,1 1-3,2-3-1,-1 4-18,0-3 5,-1 5-1,2-1-3,3 2-10,-2 1-5,2 0-22,1 4-6,0 0-1,0 0-5,0 0-2,4 20-7,-3 0-2,8 2-2,-3 10 0,1 0 0,-1 1-5,2 15-3,1-15-1,-2 1-5,0 0 0,-1-2-6,2 2-15,2-2-15,-3-2-24,-2-3-22,0-3-13,4-4-24,-7-3-7,5-1-17,-6-8-7,3 4-101,-4-7-255,0 0 113</inkml:trace>
  <inkml:trace contextRef="#ctx0" brushRef="#br0" timeOffset="66748.3461">471 13203 78,'-3'-7'121,"-1"2"3,2 0-8,-1-2-4,-2 2-1,3 3-8,1-3-1,1 5-16,-4-3-10,4 3-4,0-5-9,0 5-7,0-7-6,0 7 1,1-4-7,2 1 2,0 1-2,2-3-3,3-1-1,-3 0 0,4 1 3,1-5-4,1-1 0,-4-2 1,0 5 2,7-6 0,-4 0 3,-1 0-2,-2-1-1,0-1 2,1 2-2,-3 2 1,1 0 0,-3 0 4,0 2-2,-1-2 5,3 3-6,-4 2-2,0 2 0,1-3-1,-2 4-2,2-1-9,-1 3-4,-1 2-4,0-6 0,0 6-5,0 0-3,0 0 0,0 0-4,9 17 1,-7-5-5,2 5 0,1 4 1,-1 4 1,2 1 1,-2 0-3,3 3-1,0-3-16,1 1-11,-2-2-19,0-5-18,-1-1-14,0-1-19,1 2-24,1-4-20,1-1-14,1-4-15,-7-1-8,5-1-102,-3-3-298,-4-2 133</inkml:trace>
  <inkml:trace contextRef="#ctx0" brushRef="#br0" timeOffset="66960.4224">742 13048 116,'0'0'119,"0"0"-5,0 0-6,4 20 2,-3-6-17,2 0-2,-1 3-9,2-5 0,1 5-9,-2-3-17,3-3 6,-3 0-3,3 0-6,0-2-6,1-2-3,-1 1-3,-2-4-6,4 0-1,1 2-2,-4-5-10,5-2-6,-1 1-14,2-5-21,1 1-23,-2-1-27,4-8-22,-4 2-19,-2-4-84,1-2-209,-3 0 92</inkml:trace>
  <inkml:trace contextRef="#ctx0" brushRef="#br0" timeOffset="68166.5527">903 12918 36,'-3'4'168,"3"-4"-12,-4 5-18,4-5-9,0 7-19,3-4-11,-3 2-9,1-1-15,2 0-1,-1 0-6,2-2-4,1 2-8,-1-3-2,0 2 3,0-2 2,1 2 3,-5-3-6,8 0 6,-8 0-3,10-4-1,-5 0 2,-1 0 8,-3-1-4,3 0 1,-3-2-7,-1 2 3,3-2-3,-3 2 2,0-1 5,0 2-1,0 0-4,0 4-7,0-8-8,0 8-5,0-4-7,0 4 9,0 0-18,0 0-2,0 0 0,-5 12-3,2-3-2,2 1 1,-3 4-2,4 1-4,0-3-8,0 2 2,0-1 1,4 3-4,-3-4 4,2-2-12,-1 1-4,5-2 2,-2-2-2,0-1-3,0-2 1,0-2 0,3 1 4,4-3 1,-1-4 5,4-2-2,0-4 0,1 1-2,-2-6 2,2 0 3,-4 3-3,-1 0 3,1-3 0,-3-2 1,0 1-5,1-3 7,-6 2-3,1-4 3,-1 1 2,0 3-3,-3 0 4,0-1 3,-1 7 11,0 0-5,3 2 0,-3 1 1,0 4-5,0-2 0,0 0-7,0 4-3,0 2 0,1-5 1,-1 5 1,0 0-2,8 9 0,-7-4 0,0 4-1,3 2 1,2 2 0,0-2-1,0 0 1,-1 1-1,4 1 0,-1 2-3,-1-5-11,0 1-14,4 2-14,-4-4-12,-2 1-10,5-5-15,-4 1 2,1-3-12,-1 0 1,2-2-5,2-2-14,2-2-8,-1-1-5,-1-4-5,3 0 2,1-3-5,-1-3 5,0 1-6,-3-2 6,2-2-63,4-6-201,-7 7 663,0-2-339,-2-1 15,1 0 10,2 3 14,-5-5 8,-1 3 11,-1 0 13,-3 1 5,5 0 14,-6 2 1,1 2 8,-3 2 7,1 1 10,-2 0 5,1-1 10,-1 6-10,-1-2-4,1 4-8,4 3 0,-9-2-5,9 2-5,-12 11 0,3-7-4,2 9-1,-3 2 4,2 0 0,3 3-1,-1 0-5,1 1 0,1-2 2,3 1-3,-2-2 6,6 1-16,-2-4 1,2-2-2,-1 0-2,2-1-1,4-2 0,-3 0 0,4-4 9,-4 0-9,3-3 5,-1-1-2,1-3 3,1 1 4,1-5-2,-2 0-1,-1-3-6,1-4 2,-2-1-1,2-2-2,-4-2 1,1 0-6,-2-1 7,-2 3-8,0-1 12,-1 0 5,-1 3 1,0 6 5,-2-2-1,4 6-3,-1-3 0,2 5-7,-4 0-3,2 3-4,0 0 3,0 0-3,0 0-1,4 17-1,-3-7-3,0 1 3,2 0-6,1 1 4,-1-1-6,3-1-1,-1 1-1,0-5 1,3 2-4,-6-5 1,6 2 3,-2-3 0,1 0 3,3-2 1,3-2-3,-5 0 0,2-2 3,2-3-4,-3-3 2,1 1-2,1-6 2,0 1 0,-2-4-4,1 1 2,0-1-1,-3-6-1,-3 6 3,2 1-3,-3-1-2,-2 3 2,2 3-2,-2 1-1,0 3 4,-1-1-6,2 3 2,-2 2-12,0-1-4,0 2 5,0 3 0,0 0-1,0 0 4,0 0 3,6 15-8,-2-11 10,2 4 2,1 0-3,2 1 1,-3 1-3,-1-1 4,8 1-7,-7 0 3,2 1-13,1-3-2,0 2-10,-4-1-9,4 1-9,0-3-22,-4 2-14,3-1-6,-5-1-11,3-2-14,-1 0-5,1 0-6,-3-3-80,-2 1-226,-1-3 100</inkml:trace>
  <inkml:trace contextRef="#ctx0" brushRef="#br0" timeOffset="69238.6224">1984 12312 8,'0'-16'138,"0"6"17,0 3-5,-1 1-11,-1-1-25,2 7-4,-1-4-9,1 4-11,0 0-8,0 0-6,-12 19-5,10-7-10,-2 5-7,0-2 2,3 3-10,0-1-3,1 0-7,2 3 1,1-5-5,-1 3 2,3-5-7,2-1-7,-1-1-1,1-5-2,2 2 4,-1-3-9,3-3 4,-1-2-1,3-2-4,2-4-3,2-3 3,-3-1-4,2-4 3,-1-1 0,0-5 0,0-4-2,-2 3-5,-3-3 6,-1-1-9,-2-1 5,-3 7 1,2-8-1,-4 0 6,-2 0-2,-2 1 4,0 7 2,-2-6 13,0 7 6,1 0 3,-1 2 5,2 5 2,-1 0 3,-1 5-3,3-1-5,-2 2 0,1 2-8,2 3-5,0 0 0,-4 10-4,3-2-2,1 4-1,-3 6-4,2 0 2,0 9 2,1 0-4,2-1 0,2 3 1,0-3-1,-2-6 2,2-3-10,1 1 4,-1 0-2,0-5 2,-1-1-2,1-2-1,-1-1 1,1 0-4,-1-3 6,0-1 0,-1-3 5,2 0 5,-4-2-8,0 0 1,20-12 2,-11 3-7,-1-7 4,11-5-3,-6-1-3,-2-1 1,2 2-3,-1 3 0,-1 5-1,0-2-1,3 4-2,-4 3-2,-2 4 0,0 0-3,-3 0 9,4 1-4,-3 2-3,-6 1 4,14 5-1,-7-1-1,1 1 3,-2 2-1,3-2-1,-2 2 3,1 0-1,0-4 1,-2 1-4,2 2 5,-4-1-4,1-3 3,4 0 1,-9-2 2,13-4-4,-4-1 1,1-3 0,0-2 1,2 1 3,-1-5-1,-1-3-1,-1 2-4,3 1 2,-3-3-3,-2 3 1,-3 4 0,4 0-1,-3 1-4,-1 5 0,-3-2 0,1 1 0,0 2-2,-1 0-1,-1 3 1,0 0-1,4 8 3,-1-1-1,-3-1 1,3 1 2,-2-1-1,2 0 1,-3 0 1,3 1 0,-2-1 2,4-1-5,0-2-5,0 2 3,3-2 1,-2-1 6,2-2-2,1-3-1,5 0 4,-5-2-1,3 0 2,-1-3 0,-3 0-1,2 2 0,0-3 1,0-1 4,-3 1 5,1-2 4,0 2 1,-3-1 4,-1 0 4,0 1 8,-1 4 2,2 1 1,-3-1-3,-1 2-2,2 1-5,-3 2-7,1-3-1,-1 3-3,0 0 2,3 12-7,-3-2 1,1 2-1,-2 5 3,1 9-2,1 1-4,0 0 1,2 0-2,-3 4-1,4 3-1,0-1 2,-2 2-4,1 0-1,1 11 3,-2-12-2,1 1 1,-1-1-2,-2 2 3,2-2-1,-2-5 1,0 0 2,0-10 2,0 0 3,-4-4 6,2-4 12,1 0 12,-1-4 12,-2-2-4,0 1 12,-1-2-5,-3-2-1,2 0-1,-6-4 0,3 0 0,-4-4-6,1-1-4,-1-4 6,2-2-16,-2 1-8,2-12-2,0 7 0,5-6-6,2-4-1,0 4-3,4-6-5,5 0 2,3 0-18,2-1 1,3-2 4,8-15-7,-5 15-9,3 5-1,-1-3-6,4 3 0,1 0-3,1 4-1,-3 3 4,4-2-10,-3 5-3,-6 5-6,0 0 1,-2 4-6,-2 2 0,-3 0-4,0 1-11,0 3-10,-2 0-3,-5-1-1,3 1-2,-5 2-3,9-3-4,-9 3-6,0 0-7,0 0-6,12 5-8,-12-5-14,0 7-15,1-1-15,-1-1-21,0 2-18,-3 0-141,-1-2-363,1 3 161</inkml:trace>
  <inkml:trace contextRef="#ctx0" brushRef="#br0" timeOffset="72092.5431">19476 17176 29,'0'0'35,"0"0"7,0 0-7,0 0 4,0 0-5,0 0 11,0 0-4,0 0-10,0 0 15,0 0-6,0 0 1,0 0-7,0 0 6,0 5 1,0-5 0,-1 3 18,1 1-23,0-4-2,-1 5 2,1-5 7,-2 4-6,2-4 10,-1 5-7,0-1-2,1-4-8,0 0-3,1 6 14,-1-6-28,-1 3 19,1-3 6,0 7-9,0-7 0,0 0 3,0 2 5,0-2-2,0 0 5,0 0-14,0 0 5,0 0-10,0 0 6,-3 3 0,3-3 0,0 0 1,0 0 3,0 0 3,0 0-4,0 0 4,0 0-6,0 0 7,0 0-8,0 0 6,0 0-3,0 0 3,0 0-3,0 0-4,0 0-2,0 0 7,0 0-11,0 0 4,0 0-3,0 0 1,0 0 3,0 0-8,0 0 5,0 0 2,0 0-6,0 0 0,0 0 4,0 0-2,0 0-4,0 0-2,0 0 3,0 0-4,0 0 0,0 0-1,0 0-2,0 0 3,0 0-5,-3 12 5,3-12-8,0 0 3,0 0 1,0 0-3,-2 1 4,2-1-7,0 0 3,0 0-7,0 0 5,0 0 2,0 0-3,0 0 3,0 0-4,0 0 6,0 0-9,0 0 3,0 0 2,0 0-2,0 0 3,0 0-5,0 0 0,0 0 6,0 0-3,0 0-4,0 0 5,0 0-3,0 0 0,0 0-1,0 0-4,0 0 0,0 0-2,0 0 4,0 0-3,0 0-3,0 0 0,0 0-8,0 0 5,0 0-3,0 0 0,0 0 2,0 0 1,0 0 2,0 0-6,0 0 10,0 0-8,10-11 8,-10 11 0,7-7-5,-2 2 7,2-1 0,-2 0-2,4-2 2,-1 0 3,2 0-2,-1-2-2,0 0 5,1-5-5,-1 1 9,0-3-8,-2 0 1,2 1 4,-2-4 2,-3 3-3,1-2 5,-1-1-4,1-4 9,-1 4 7,-3-1-6,1 3 5,-2 2 9,0 0-4,-2 4 7,1 2 1,-3 3-4,3 0 3,-1 1-8,2 6-2,-6-4-1,6 4-3,-10-3 0,10 3-6,-24 12 8,12 0-5,-7 10 2,-1 1 3,4 7 6,-3 13 2,0 0 0,-4 7 2,4 2 27,2 5 4,-2-2-4,-5 26-7,7-30 0,-1 5 4,-2 1-2,5-8-6,-1 8-3,3-6-6,-3 0-3,2-4 0,2-14-37,0 1 18,0-2-12,1-4 0,-1-1 5,0 2-2,-3-6-3,5-1 11,2-4-8,-1-3-6,0-1 6,4-5-1,-5 1 0,8-4 0,-5-2-14,3 0 1,0-1-18,-1-3-18,5 0-23,0 0-23,-16-5-20,11-1-18,-1-3-22,-1-3-24,-1-4-21,4 1-17,-2-9-132,1 4-375,5 1 166</inkml:trace>
  <inkml:trace contextRef="#ctx0" brushRef="#br0" timeOffset="72353.675">19100 17365 49,'0'0'139,"3"-5"-14,-3 5 4,9-4-16,-9 4-1,16-4 8,1 2-12,1-1 1,0 3-9,10 0-10,-6-2 1,8 4-10,-1-4-11,1-3-1,5 5 2,-5 0-13,-2-1-3,2 2-2,2 2-6,-10-1-9,-1-2 2,-2 3-7,-5-3-17,-2 3-10,-2-2-17,0 0-4,-2 1-23,-8-2-13,12 3-5,-12-3-29,7 2 7,-7-2-15,0 0-4,12 2-8,-12-2-10,0 0-82,0 0-212,0 0 94</inkml:trace>
  <inkml:trace contextRef="#ctx0" brushRef="#br0" timeOffset="72847.9464">19828 17449 73,'10'-7'126,"-5"5"1,-5 2-20,8-13 9,-4 9-1,-1-4-6,4-1-14,-2-2 6,-1 3-4,-2-7-8,0 3 5,0 0-6,1 2 3,-1 0 5,-1-1-1,-1 1 0,-1 2 4,-1 0-6,-1-1-10,-1 4-6,0 1-8,-3-1-12,7 5 0,-21-1-16,4 7 3,1 1-3,-8 5-3,-2 0-3,2 5-2,-2 1-8,6 1 5,-4 0-6,6-1-2,2 4-3,5-7-3,2 0-1,1 1-3,4-7 2,-1 3-2,4-1-2,0-4 0,2 3 1,0-3-4,3-2 0,4 1 4,1-4-8,-9-2 0,19-3 0,-6-4 0,2-3 1,3 0-2,3-6-4,-4 4 5,-3-3-4,-1-7 0,7 4 6,-11 1-8,2 1 5,-1 2 2,-5 0 1,1 6 13,-2 3 2,-1-4-5,1 4 5,-4 5-10,5-3 1,-5 3 5,0 0-10,0 0 3,-4 19 4,0-8-7,0 5-3,0 0 5,2 2-2,-2-2-4,0 4 3,4-3-4,0-2-15,-3 4-27,3-9-16,0 5-22,0-4-22,3 2-12,2-1-23,3-6-12,1 2-21,5-5-7,3-1-13,4 0-95,0-4-308,-1-3 137</inkml:trace>
  <inkml:trace contextRef="#ctx0" brushRef="#br0" timeOffset="73843.4544">20194 17348 109,'1'-7'189,"2"0"-10,-3 7-7,-3-6-22,3 6-9,0 0-9,0 0-5,-16 11-6,4 1-11,-2 2-6,3-2-5,-8 6-11,7-2-10,2 0 0,0 2-12,2-5 0,2 5-12,-2-2-9,4-5-4,0 4-1,1-4-5,3 0-2,2-2 2,2 0-10,1-4-2,1 2 5,3-4-8,-9-3-4,25-3 1,-9-1-11,0-1 2,3-2 1,0-6-7,0 2 4,-2-1 0,-1-3-9,6-2 8,-10 0-1,-1 0 1,2 2 2,1-9 5,-4 10 9,-4 5 4,-3-4 8,2 4 10,-2 2 2,-2 1-5,2 2 0,-3 4-9,0 0-2,0 0-3,0 0-4,0 0 0,0 0-2,-12 23-5,7-7 1,-2 2-1,0-3-4,2 2 5,-3-5-11,5 0 6,1 0-2,-1-2-7,1 2 5,2 0-4,0-4-3,0-2 6,2 2-9,2-1 5,0-2 0,-4-5-1,9 4-2,0-4 3,-9 0-5,23-4 1,-5-4-1,1 2 1,0-5 1,4-5-8,1 2 6,-8 1-5,4-6 0,-6 6 6,0-4-7,-2 2 6,-2 1 7,-2 6-1,-3-5 3,-1 9 3,1-4-1,0 4-6,-5 4 2,3-5-5,-3 5 4,0 0 5,0 0-9,-10 21 4,7-8-3,-4 1-4,2 5 6,-1-5-7,2-2 4,-1 5 1,1-5-4,3-2 6,-1 2-2,4 0-3,-1 0 7,2-2-5,0-3-3,1 4 8,3-5-3,-2-3 1,4 2 3,4-5-1,-2 0 1,1 0 2,1-5-4,8 0 2,-1-3 2,-2-1-9,5-7 14,-5 6-6,6-8-4,-3-1 5,-1 0-4,-1-5-2,-2 2 6,2-5-5,-5-2-5,3-1 3,-3 0 5,1-3-8,-6 2 7,4 1-2,-4 1 2,-1 6 9,-3 6 12,-1 1-2,-1 8 8,-1 0-7,0 2-9,-1 3 1,-1 3-6,0 0 1,0 0-1,-11 15 0,1 7-1,1 2 1,-4 0-1,0 5-1,-2-2-4,6 2 0,-1 1 2,-3-5-6,4 0 3,3 2 0,2-8-2,1 0 4,0-1-5,3 0 2,0 1 1,3-5-5,-1-1 7,3-1-5,1-4 2,3 2-1,-1-1-7,2-1-10,0-2-1,3-1-15,2-3-7,-1 2 0,4-7-21,1-2 5,-1 1-5,0-4-7,3-1 1,-5-1-3,5-8-6,0-2 11,-3 1 3,0-4 3,-1-2 3,-2 3 13,-1-4-5,0-3 12,-2 5 11,-1-3-3,2 3 6,-3 8 14,0-2 2,-4 6 13,-3 3 6,-2-2-6,4 7 4,-3 1-5,-2 3 0,0 0 8,0 0 0,-5 27-1,1-10 6,-4 9-5,-2-1 5,0 1-3,0-2-2,-2-2 0,3 1-2,3-5-3,-2-1 4,3 2-5,-2-2-3,4-5 6,2-1 0,-2 0-12,2-1 9,-2 0-11,1-2-5,2-1-17,0-1-7,0-6-12,0 10-12,0-10-11,2 7-8,2-3-14,-4-4-7,9 4-13,-9-4-6,18 4-14,-9-4-2,4 0-13,1-2-102,4 1-266,-2 0 119</inkml:trace>
  <inkml:trace contextRef="#ctx0" brushRef="#br0" timeOffset="75028.8118">21302 17328 59,'0'0'155,"0"0"-19,-4-7-21,4 7-6,0 0-11,0 0-19,0 0-6,0 0-16,0 0 13,14-4-12,-14 4-5,12-1 10,-3 1-12,2-3 9,-11 3-4,25 0-5,-11-1 4,-3 1 1,2-3-1,-13 3 14,19-1-4,-10 1 4,-9 0 9,11-1 3,-11 1 10,0 0-1,12-2 0,-12 2 0,0 0-12,0 0-6,10 4-3,-10-4-12,0 0-2,-3 10-5,2-6-5,1 3 2,-3-1-10,1 3-3,1-4-5,1 5-2,-2-5-5,2 3 1,2 1-1,-2-1-4,1-3 8,4 4-7,-4-5-9,2 3 7,2-2-4,0-1-5,4 0 3,4 1-8,-3-5 2,7 2 3,-4 0-2,0-5-3,4 2 3,-6-3-6,0 2 4,-1-2 0,-2 0 6,2-3-6,-2 3 0,-2-6-4,2 3 5,-2-2-3,-1 1 1,3 1 6,-5-2-4,3-1 4,-2 5 2,-2-4-1,2 4 6,0-2 6,-3 1-5,-1 6 11,4-11-8,-4 7 3,0 4 4,4-7-2,-4 7 11,1-7-6,-1 7-2,0 0 7,0 0-10,0-9 1,0 9 4,0 0-5,0 0-2,0 0 2,0 0-6,0 0 1,4-5-5,-4 5 3,0 0-8,0 0 4,0 0-5,0 0 2,0 0 0,0 0 1,0 0-7,0 0 8,0 0-10,0 0 1,0 0 6,0 0-5,0 0-2,0 0-2,0 0-2,0 0 7,0 0-9,0 0 8,0 0 4,0 0-5,0 0 2,0 0-4,0 0-2,0 0 6,0 0-5,0 0 0,0 0 2,0 0-3,0 0 5,0 0 1,0 0-3,0 0 1,0 0 6,0 0-7,-9 18 6,9-18-7,0 0 9,0 0-8,-4 4 1,4-4-2,0 0 1,0 0 1,-7 4 4,7-4-3,0 0 2,0 0 2,-10 3-4,10-3 2,0 0 1,-7 3-6,7-3-1,0 0 5,0 0-6,0 0 1,-10 4 3,10-4 0,0 0-6,0 0 8,0 0-9,-10 2 14,10-2-6,0 0-4,0 0-2,0 0 1,-7 3-1,7-3 4,0 0-3,0 0 0,-7 5 3,7-5 1,0 0-11,-7 6 10,7-6-1,-5 4-2,5-4 2,0 0-6,-6 5-6,6-5 10,-5 5-2,5-5 1,-4 6 5,4-6-1,-5 3-3,5-3-2,0 0 8,0 0-9,-4 5 1,4-5 7,0 0-6,0 0 9,0 0-9,0 0 5,0 0-1,0 0 2,0 0 6,0 0-4,0 0 5,0 0 1,0 0 2,0 0-2,0 0 6,0 0 2,0 0-11,0 0 3,-6 4-6,6-4 2,0 0-3,0 0-1,0 0-2,0 0-3,-3 8 1,1 0-2,-5 8 6,-1 1-5,-4 10-4,-4-1 6,-4 18 3,-2 1-5,1 2 7,-1-1-1,-3 2-7,2 0 6,0-2-2,-1 0 3,-5 0-9,3-1 0,-4 0 6,3-2-3,5-2 3,1-9 5,-4 9-11,3-14 0,2 4 7,-2-3-6,-1-5 12,2 5-8,-2-6-9,1-2 9,0-3 0,1-3-4,-2-2 5,6-4-2,1-1 6,16-7-1,-33 4-4,33-4 2,0 0-5,-45-9-13,32 2 4,-1-5-5,4-3-2,1-3 0,2-7-7,10-4-3,-1-3-1,5-2-4,2 1-2,6-1 3,12-7-1,4 2 2,-9 12 3,3 0-6,1 3-8,3 4 6,-1 2-13,3 3-7,-7 1-6,2 2-11,-2 2-10,-2 3-23,3-3-21,-2 6-15,3-3-25,-3 2-18,-3 1-22,10 0-30,-12-1-147,1 5-412,3-2 182</inkml:trace>
  <inkml:trace contextRef="#ctx0" brushRef="#br0" timeOffset="75381.6179">22025 17074 69,'1'-9'177,"-1"9"-9,5-12 7,-5 12-6,1-9-1,-1 9-2,0-8-17,0 8-7,1-3-15,-1 3-10,0 0-12,0 0 8,0 0-5,-7 32-6,1-6-2,-4 3-12,0 3 3,0 2-5,-4 2-13,2-2-2,-10 9-6,8-9-14,5-4-2,-5 1-5,-1-5-7,3-1-11,-2-1-23,5-7-18,2 0-25,-2-2-28,1-1-27,2-2-25,1-2-39,0-6-30,2 1-22,2 2-113,1-7-351,0 0 155</inkml:trace>
  <inkml:trace contextRef="#ctx0" brushRef="#br0" timeOffset="76338.9169">22250 16963 173,'7'-29'180,"-5"-2"-10,2 2 3,-1 1-10,-5-2-8,1 0-8,-4 1-8,1 5-8,-9 0-6,2-2-6,-7 1-13,1 1-9,-7 2-12,-7-2-3,-11-4-7,-1 2-7,-4 0-8,-5 0 0,1 1-5,-7 1-7,-1 1-1,-31-7-7,7 3-2,21 8-4,-37-7-4,1-1-1,1 5 1,-4 3-4,5 2 1,3-1 4,-6 1-7,-3 1-1,5 6 4,30 1 0,-36-8-2,8 14 5,-3-2 1,6 4-8,1-3 5,1 14 6,23-7-11,-26 9 0,28-6-4,-1 2 3,-23 7-5,25-1 3,0 0-3,-2 1-1,4-2 0,2 5-3,0 0-1,5 4-1,0 6 0,1-3 2,2 1-2,4 8 4,1 1 0,0 0-7,0-1 4,6 4 5,0-6-7,1 5-2,4-4 5,1-1-7,7-6 1,5 2 2,0 3 3,1-5 0,-2 3 1,-5 10 6,8-8-7,1 11 5,-6 0 1,11-10 2,-6 12 3,8-11-6,0 11 0,1 1 8,5-10-10,-1-1 1,3 16 4,3-15-1,2 1-1,3 10 1,0-9-5,0-1 10,6 10-6,3 1-1,-1-12-3,4 13 6,1-3-6,-3-10 3,11 9-2,-5-2 1,4 0 0,3 2-1,-1-2 5,4-2-6,-3 1 4,-3-11-2,9 5-1,4 0-6,-8-9 3,8 10-4,2-5 0,3 1 7,-9-12-3,13 4-2,2-2 3,-1 0 14,5-1-13,0-4 6,1 1-11,4-7 10,1 3 3,1 0-2,0-6-8,5 4 10,2-2-5,-2 1-4,2-2 5,-3-2-7,4 0 9,-2 3-9,1-2-3,0 3 5,0-1-5,2-1 5,-5-1 8,6-3-12,-2 2-2,-2 0-3,-4-2 12,2-2-18,0 0 31,-2-4-13,6 0-1,-6-2 0,2-3-1,2 1-3,-1-6 3,26-3-4,-30 1-2,4-3 0,-1 2 4,1-2-5,-3 3 9,1-5-2,1 0-3,-2 4-2,-3-3 3,-4-2-3,-4 3-15,0-5 13,-13 7-6,-1-3 8,10-3-1,-14 3 1,13-9 0,-13 8 4,-4-5 4,6 2 0,6-13-3,-6-3-14,0 1 6,3-8 1,-3 5 3,-1-9 0,1 2-10,0-2 2,-1-3 7,9-28-1,-14 23-3,10-18 0,-10 24 4,-4-4-1,10-21-11,-12 20 0,-1 2 6,-3 1 1,-2 0-2,0 6 1,-8 14-1,-2 1-7,0 2 6,-5 2-10,0 1 9,0 7-6,0 1 0,-1 1-1,-2 1 1,-2 3-8,5 3-3,0-2-12,0 0-8,-4 3-19,4-3-16,-1 0-16,-2 4-28,1-4-16,-2 3-24,0-2-30,3 2-33,1 9-32,0-13-51,0 9-218,0 4-562,5-8 249</inkml:trace>
  <inkml:trace contextRef="#ctx0" brushRef="#br0" timeOffset="76779.199">23463 17033 127,'9'-26'175,"1"3"-12,-5 6-4,2-9-6,-1 3-3,-2 7-5,-3-10-16,0 12 1,-1-3-6,-2 5-4,2 2-6,-3 0-12,2 2-13,0 2-7,-7 2-14,3 3-1,5 1-5,-26 11-11,5 6 2,-2 8-4,-2 2-5,-4 18 7,1 1-6,1 5-1,3 3 2,2 0-6,-5 24 2,9-22 0,3 0-3,-2 2 0,4-7-5,-2 2 0,0-2 1,4-1-5,-1-3 4,0 1-2,2-17-3,0-1 2,1 3-5,-6-7-6,2 1 6,-4-5-5,4 1-2,-2-2 1,1-9-8,0 2 5,1-2-3,4-5-1,-3 0 5,0-1-5,1-4-9,-2-2-7,0 0-19,2-3-27,-1-1-12,-2-1-18,5-3-18,0-2-12,1-1-23,1-3-13,-1-2-24,3 0-8,1-11-17,4 8-138,-3-9-359,7 3 159</inkml:trace>
  <inkml:trace contextRef="#ctx0" brushRef="#br0" timeOffset="76971.6306">22887 17428 5,'3'-4'104,"1"0"3,1-1 0,1 1 1,-1-1 9,7 3-3,1-3-5,-1 1 1,7 3 0,1-2-8,2 1-2,6 0-1,0-3-4,2-3-17,4 7 4,-2 0-17,0-6-3,1 3-14,3-1-21,-2-3-31,0 3-13,-4-4-50,1 3-16,-2-5-34,2 2-127,-9 3-264,-4-4 117</inkml:trace>
  <inkml:trace contextRef="#ctx0" brushRef="#br0" timeOffset="77284.9087">23670 17174 90,'13'-11'135,"2"3"-2,3 2-14,-4-1-17,4 2 11,0 5-28,1 0-9,-6 1 8,2 5-11,-1-1-11,-4 2-3,1 6-7,-8-1-2,-3 2 0,-1 3-3,-9 0 0,2 0 6,-8 5-9,-3 0-4,-2-3 5,-2 0-11,0-4 6,9-1 3,-4-3 1,5-2 6,2 0 1,0-1-11,6-4 4,0 4 2,-1-3-8,1-3 4,5-2 10,-3 10-3,3-10-2,3 10 7,6-3 4,2-3-8,-2 1-4,9-3-1,0 4-2,1-2-10,2-2 4,-3 1-2,10 0-14,-8-3-7,4 0-9,-4-3-28,0 3-14,0-7-28,-3 0-25,2 2-19,-2-2-29,-1-5-15,1-1-17,2-4-137,2-2-330,-5-3 146</inkml:trace>
  <inkml:trace contextRef="#ctx0" brushRef="#br0" timeOffset="78043.979">24345 16739 117,'3'-33'129,"-6"0"-1,0-2-9,-6 4 9,-2 2-3,-1 2-12,-3 0 1,-6 2-5,1 5 1,-3-2-7,-3 3-5,-4 3-1,0-1 0,2 0-10,-4 4-4,-4 4 0,4 1-5,-6 0-3,0 2-9,-2 3 0,-11-1-4,11 3-8,1 4 2,-2 2-1,-8 2-6,10 0-1,0 3 3,4-1-9,-15 7-3,14-3-2,0 3 0,-12 7-1,12-6-5,3 0 1,-13 8-3,1-3-5,10-2 5,-8 7-5,1 2-7,13-7 3,-20 10 2,6 0-2,3 3 0,2 3-6,3-1 3,3 2-1,-4 5-1,8 2 4,-4-3-4,7-4-1,2 2 3,1 3-3,3-13 0,-3 13-3,6-1 3,-1 3-3,4-14 3,1 0-1,1 14 0,2-11-1,-5-1-2,9-2 2,-3 14-1,3-16-5,-1 4 5,0 16 3,1-19-10,4 0 3,1 3 11,-2-1-13,3-1-3,-1-2 14,2 1-12,4-2 0,1 3 27,-3-3-7,1-2-4,3 2 5,3-1-4,1-4-5,-2 1 4,4-2 2,-5-7-8,5-2 9,4 7-9,0-9 3,3 5 0,3 1 0,4-6-7,1 0-3,2-1 4,1-3-4,5 2 9,14 1-5,-14-5-1,16 1 0,0 0 0,-14-5-2,0-1 2,16 3 2,-16-4-9,17-1 9,-5-2-9,1 0 4,-2-4-2,4 2 3,-3-5-10,2-6 7,5 3 1,-7-2-6,4-3-1,1 0 10,-1-3-6,-9-4 3,5-2 3,-5-2-5,0-5-8,-3 1 7,1-2-3,-6-5-4,-1 2 5,-3-6 1,-3-2-8,3-2 9,-7-3 0,-3-7-11,8-17 16,-10 24 1,-2-2-13,-3-5-1,3 0 8,-2 4 2,3-26-3,-5 25-4,-6 2 1,3 2 2,-3-4-3,1 6 4,-5 1-3,-2 12-3,1-11 3,-9 1-2,-1 0-2,0 10 1,0 1-11,-12-12 6,3 0-13,-5 3 11,6 14-1,-6-3-8,-3-12-1,7 14-6,-2 4 3,3-2-10,-2 3-7,-1-1-5,2 5-5,2 5-15,-5-3 0,5 7-8,3 0-20,-4 3-19,1 6-16,3-1-23,-3 7-20,13-2-30,-27 5-29,13 4-130,4-1-390,0 1 173</inkml:trace>
  <inkml:trace contextRef="#ctx0" brushRef="#br0" timeOffset="78617.1494">24973 16918 84,'4'-10'149,"0"5"-3,-3-7-14,3 2 1,0-2-13,-3 2-6,-1-2-3,1 2-2,-2-3-3,1 5-3,-4 0-13,3 0-9,-4 3-8,1 1-8,-1 2-6,-4 0-6,-5 2-3,1 7 2,-10 0-5,2 12 1,-4 1 3,-6 17 0,6 4 2,1-13-9,-2 18 1,2-2-1,3 2-2,-2 5-2,2-1-4,0 2 1,2-7-3,0 5 4,2-6-6,6-10 4,-2 15 0,4-16-3,-5 1 4,0 12-10,0-14 6,5 0 3,-3-1-35,-2-5-5,4 1 11,-1-8-4,2-5 0,-1-1 3,-4 3 2,2-4-6,-3-3 4,1 1 5,2-6-7,-2 0-5,1-1-10,-6-2-15,0-2-15,2-3-14,-2-2-20,4 0-10,-4-2-28,5 2-19,-2-5-17,6 0-12,-3-1-157,3-2-345,1-2 152</inkml:trace>
  <inkml:trace contextRef="#ctx0" brushRef="#br0" timeOffset="78859.0906">24415 17290 22,'10'-6'166,"0"0"-19,3 1-5,0 2-6,5-2-24,2 1 1,-3 1-1,3 1-14,-2 2 4,4 0-19,1-2-9,5 1-6,4 2-5,-10-2-6,-2 1-3,3 3-10,-3-6-19,1 3-21,-2 0-13,0-5-32,-6 3-16,6 1-26,-7 0-12,6-3-18,-7 3-91,0-7-221,0 4 97</inkml:trace>
  <inkml:trace contextRef="#ctx0" brushRef="#br0" timeOffset="79212.393">24954 17166 99,'3'-5'104,"-3"5"-15,6-7-6,-2 4 3,-4 3-1,10-4 6,-1 1-19,-9 3-12,14-3 2,-6-1-4,6 4-2,-14 0-16,19 1 5,-10 2 7,-9-3-11,13 3-16,-8-1 9,-5-2 0,9 6 1,-9-6 3,4 10 2,-6-6-6,2-4 9,-2 12-5,-2-7-8,-1 1 9,0 2-3,-3-4-15,4 1 8,-1 1-2,-1-3-7,1 2 6,5-5-2,-7 7-7,7-3 0,0-4 1,-5 8 1,5-8 8,4 9-12,-1-1 6,-1-2 0,4 5-6,-2-4-5,3 4 9,-1 0-3,-3-2-7,1 1 6,-1 2-2,-3 0 0,-1-2 8,1 0 1,-6 2-4,-2-3 4,-4 1 0,4 2-2,-9-5-4,0 1 4,-2 1-3,-4 0-5,3-3 4,-1-1 0,2 2-5,-1-2-4,-1-2 0,2 1-8,0-1-24,4-3-20,2 0-16,1-2-36,-2-1-32,0 0-27,5-1-127,0-2-306,2-3 136</inkml:trace>
  <inkml:trace contextRef="#ctx0" brushRef="#br0" timeOffset="79980.2099">25265 16615 115,'-3'-21'115,"2"3"9,-5 3-13,-3-2-5,-2 1-6,0 1-7,-5 3-10,-4 0-1,-3 0-1,-4 5-1,-2 2-5,-3-2-9,-4 10 1,-2-2-2,-1 3 0,6 4 2,-3 5 0,-2-1-8,-9 9 1,-2 3 2,3 4-8,2 0-5,5 4 0,-2 1-2,13-8-3,-4 12 0,0 5 0,4 7-4,-1-5 1,8 5 0,1-2-2,2 2-5,0 1 8,4 1-5,-3-1 2,7 2 4,0 3 2,1-7 1,-1-3 0,3 5 0,2-4-4,4-12 3,1 18 2,-2-5-5,0-11 1,2 9-1,0-11-2,0-4-4,-3 2 0,3-4 21,3 0-3,-3-2-17,0-7 7,4 1 12,-3-1-7,4 0-4,-1-2 1,-1-2 5,3 0-1,2-4-8,2 4 12,-1-3-2,1 0-2,4 0 2,4 0-4,0 0-6,-1-5 0,11 3-10,-3-2 4,2 1-3,0-1-7,1 1 10,-1-4-9,-8-2-4,11 2 0,-4-1 1,-7-2 3,2-2-5,-2 1 11,2-1-3,-5 0-2,2-3-4,1 3 8,-1-6-4,-1-2-7,-2 2 7,3-3 6,-1-2-10,7-8-15,-1 3 15,1-5-6,2-3-3,-3 0 5,2-1-6,16-16-4,-3 5 6,-2 2-3,5-12-7,-3 5 1,1-1 1,-2 1 0,-4 6 1,3 0 0,0-4-1,-2 3-7,-16 10 0,4 2 6,-2-6-4,3 1-6,2 0 9,-7 1-9,2-2 8,-2-1-2,-2-1 1,-5 1 3,0 0-8,-1-3-1,3 1 1,-2-13 1,-3 11-3,-5 1 2,3 0-2,-2 0 6,-1-1-8,-2 0 7,-1 2-5,0 3 8,-4-1-10,-1 6 0,-3-3-7,-3 5-6,-6-5-7,-3 6-16,-1 2-15,-3 1-9,-3 0-21,-1 0-19,-2 4-15,0 3-13,3 2-28,-1-4-27,2 6-18,-2-4-32,3 3-51,-1 1-197,-6-1-525,3-2 232</inkml:trace>
  <inkml:trace contextRef="#ctx0" brushRef="#br0" timeOffset="80752.4399">20460 16315 91,'0'0'137,"-4"0"6,4 0 6,0 0 5,0 0 3,0 0-5,0 0-12,0 0-14,8-10 2,-2 0-11,10-2-2,5-5-4,2 1-3,1-6-3,7 2 0,10-11-7,1-1-5,3 0-8,2-3-6,4 1-1,3-2-9,20-17-3,-23 15-5,21-14-6,-1-5-4,-4 0-2,-20 15-4,26-15-4,-4 1-10,-2-2 2,-19 18-6,21-22 0,-2 6-2,-22 17-2,0-4-3,1 4 0,2 3-5,-6-3 3,-2 3-2,-4 0-3,4 6-2,-14 5 5,-2-1-7,3 3 0,-4 0 0,-4 3 1,-6 5-1,-2 2-3,-1 4 3,-1 1-7,-4 1 3,3 1-5,-2 1-6,-2 1-9,0 0-9,0 1-7,-4 3-8,0 0-3,0 0-5,0 0-9,0 0-16,0 0-16,-8 18-21,4-8-15,-2 4-25,-2 0-25,-2 4-14,0-3-14,2 1-116,-6 1-344,5-1 153</inkml:trace>
  <inkml:trace contextRef="#ctx0" brushRef="#br0" timeOffset="81453.1785">23030 16578 73,'5'-2'138,"-4"-2"-21,2 1 2,-3 3 1,6-8-13,-5 4 6,3-2-4,-1-1 0,-1-3 1,5 0-3,-2-6 1,-4 2-3,7-3 4,-3-10-11,4 0 0,-3-3-5,-2 0-1,2-4-1,2-12-11,-3 8-4,0-12-6,1-1-6,1-3-7,-1-2 1,-2 3-5,0-6-7,1 2-1,-1-4-3,4 1-5,-3-22 1,1 31 0,-2-6-2,1 2-8,-1 0 4,2 3-4,-4 4-1,4-1-3,-1 13 7,0-10-13,4 13 5,-4-3-8,3 4 1,-3-1-3,3 2 0,-2 1-2,2-4-2,1 7 1,-4-1-3,1 10 4,1-6-5,-4 7 1,3 2-2,-4 5 0,2 0 0,-4 1-3,4 4 4,-4-2-5,0 7-1,6-9-11,-6 9-15,3-8-13,-3 8-15,0 0-10,0 0-13,0 0-3,0 0-14,0 0-14,0 0-13,0 27-17,0-16-19,2 5 4,0 8-1,0 2-10,1 2-1,3 2-86,2 2-272,1 0 121</inkml:trace>
  <inkml:trace contextRef="#ctx0" brushRef="#br0" timeOffset="82095.5736">24892 16756 148,'5'-3'155,"0"0"-2,-1-3 2,-2 0-8,5 1-1,-5-6-11,6 3-6,-5-2-11,3-7-7,-2 0-7,-2-9-4,3-2 18,-9-2-4,3-5-19,-5-11-1,-6-6-15,-3 1-8,-2-5-2,-2-2-13,-10-22-1,-6 3-6,8 21-1,-16-17-4,-1-4-9,10 26 0,-19-30-5,0 3-9,-1 8 5,-5-1-7,2-1-4,3 0 0,-2 8-1,16 23 3,-18-22-7,22 20 0,-5 4 2,3 0-6,-2 2 3,4 2-3,8 10-1,1 0 1,-1 1 1,0 4 0,1 0-1,4 2-3,4 7 2,1 1-1,3 2-3,1 4-2,0 0-19,4 2-19,-1 2-15,11 0-31,0 0-35,-25 6-47,17-1-33,0 1-156,2-2-385,6-4 171</inkml:trace>
  <inkml:trace contextRef="#ctx0" brushRef="#br0" timeOffset="83396.3099">21270 14238 98,'0'0'129,"0"0"-2,0 0-13,0 0 3,0 0-5,0 0 1,0 0-1,0 0-4,0 0-1,14-8-3,-14 7-4,4-3-5,-3 1-5,2-2-6,-3 0-4,0-1-6,1 0-2,-1-6-7,0 4-2,-1-2-9,-2 1-1,3-2-1,-1-2-7,-5 5-6,3-1-2,-1 0 0,1 3-1,-3-1-5,-1 0-3,0 6-5,-3 0-4,-8 2 0,-1 3-1,-1 4-4,-5 3-14,0 6-1,-2-1-5,1 1 7,2 4-3,1-3 4,8-4-2,1 3 1,0-3-5,6 0 2,-1 0 3,1-2-2,5-3 0,0-1 0,2 0-2,2 0 8,0-2-4,4-2 0,0 1 4,3-3 7,4-1-2,5-1 0,0-3 1,6-2-6,-5-2 0,6-2 0,-2 2-1,-3-1 1,-2-2-3,7-4 3,-7 7 2,-2-3-5,-3 4 9,-2-2-6,-1 4 0,-3 0 4,1 1-5,0 0-4,-6 2-1,-1 1 2,0 0 0,9 5 2,-10 1-1,1 0-3,-4 3 1,2 3 1,0-2 0,1 2-1,-2-1-2,2-2-1,1 2 4,1-2 0,3 0-1,-2 0 1,1-2 0,4 1 2,-3-3 2,7 0-4,-1-1 3,3-4-4,1 0 3,3 0 0,3-2-2,1-4 4,-1 0-2,1 0 1,5-3 0,1-1-4,-5-3 4,1 0-1,3-2 4,-1-2 3,-4 0-9,-1-1-1,-5-2 0,2-2 9,-6-1-4,-3 5-3,3-6-1,-5 7 2,-2 0-3,-2 4 0,-2 0 0,-2 4 1,2 0-3,-2 4 3,2-2 2,-2 3-7,-2 1 1,4 3 0,-9 0 1,9 0 0,-8 10-3,2-4 3,3 2 0,-3 3 2,4 3-5,0-2 3,4 4 0,0-1-3,0 2 4,7 2-2,-1-3 2,-4 2 3,5-1-7,1 2 5,3 3-4,-8-7 2,4-3 3,-3 5-2,-2-7 3,0 1-5,-4 1 2,5-4 0,-5 1 10,0-4-8,-1 3-1,-3-1 5,0-2-4,-3 0 3,-4 0-3,1-3-1,-3 2-1,-5-4-9,-2 2-5,1-3-11,-3-2-9,1 1-8,0-1-3,-1-3-16,3 0-15,1 1-17,2-4-14,1 2-13,5-3-16,1 3-10,3-2-10,3 0-103,-1-2-282,4-1 124</inkml:trace>
  <inkml:trace contextRef="#ctx0" brushRef="#br0" timeOffset="83724.5441">21991 14093 55,'5'-3'158,"-1"-1"-14,-3 1-12,-1 3-10,0-7-13,0 7-5,-5-3-14,1 2-6,-2 0-6,-2-1-10,-1 2-5,0 4-6,-1-2-1,-4 2-8,6 2-6,-4-1-2,5 3-6,-2-1-7,1 3 0,1 2-1,4 0-2,1 3 5,4 2-3,1-1 1,4 1-2,1 1 0,2-1 2,4-2-2,-2 1-1,-2 0-7,3-2-2,-7-3-2,2-1 7,-3-1-6,0 1 2,-5-3-1,3 1-2,-3-1 8,-3-1-2,-4 0 1,-4 0-2,-3 0-2,-4-1 1,-2-1-5,-1-2 1,-3 1-2,3-2-5,-1-1-3,1 1-9,1-2-12,1 1-12,7-1-10,-1 1-7,2 0-20,3-2-24,4 0-23,1-1-27,3 3-113,0 0-275,11-7 122</inkml:trace>
  <inkml:trace contextRef="#ctx0" brushRef="#br0" timeOffset="84059.9847">22195 14163 76,'4'-4'140,"0"1"-14,-1 1-10,-3 2-11,0 0-11,0 0 0,-16 14-12,6-7-1,-3 6-10,-2 1-1,2 1 0,-1 1-10,1-2-3,2 1 4,-1 0-8,5-2-2,1 4 1,4-6-3,1-1-1,2 0 6,1-1 5,2 2 3,3-3 0,2-3-2,2-2 4,3 2-2,5-2-3,-1-3 6,4-3-3,-3 0-2,-1-1-2,2-4 0,-2 2 8,-1 0-7,-2-3-3,-5 3-4,0-5-5,1-3-4,-5-1-3,-2-2-6,0 2-5,-6-3-3,-2 2-4,0 1 1,-3-1-2,-3 3-6,-1-1-3,-6 4-4,2 1-6,2 4-8,-5-2-10,-1 4-4,2 1-10,-3 2-10,2 0-17,5 3-13,0 2-21,-1 0-12,3-1-28,-1 4-26,7-2-2,0-1-22,1 1-126,0 2-330,3-2 146</inkml:trace>
  <inkml:trace contextRef="#ctx0" brushRef="#br0" timeOffset="84380.2159">22797 13936 132,'3'-5'129,"-1"3"-12,-2 2-9,0 0-4,-2 17 1,-2-2-9,-3 11 0,1 0-6,-5 4-3,0 2-6,-1 0-5,1 1-1,-3-3-12,1 1-1,1-2-10,2-2-5,0 0-1,-2-4-4,4-7-7,2 3-3,-3-2-13,4-5-13,1-1-18,-4-2-24,7-3 0,-2 0-33,1-1-6,-1-3-23,-2-1-35,5-1-75,-6 2-223,6-2 99</inkml:trace>
  <inkml:trace contextRef="#ctx0" brushRef="#br0" timeOffset="84653.505">23009 14150 70,'26'-13'89,"-11"3"-9,2 0 11,-3-2-13,0 0 3,0 2-1,-4-2-1,-2 3 7,-1-2-3,-1 2 4,-1 1 1,-3 2-3,1-1-5,-2 4-11,-1 1-4,0 2-8,0 0-2,0 0-7,-10 8-7,2 3-4,-2 4-5,-3 7 1,-3 0-8,3 4-3,-2 0-5,4-1 4,-4 4-5,5-6-3,3 2-1,1-1 5,-3-5-5,5 1-3,-1-2-16,1-2-15,2 1-10,-1-5-21,3-2-29,0-3-19,0-1-22,3 1-100,-1-3-243,2 1 108</inkml:trace>
  <inkml:trace contextRef="#ctx0" brushRef="#br0" timeOffset="84993.1582">23357 14168 131,'-13'16'136,"0"1"-18,0 4-2,-2-2-12,5 0-8,-3 3 2,3-4-15,1-2 3,4 1-13,0-5 2,1 5 9,1-5-9,3-1 12,4 0-1,4-3 6,-3 2 4,5-4-4,7 1-9,-2-2-2,6-1-6,-2-3-7,9-1 0,-7-1-2,1-2-3,1-1 2,-2 0-5,-2-3-2,1-1-1,-5-1-10,-1-2 3,0-3-7,-5 0-2,-2-3-3,-2 1-8,-3-4-4,-2 0-2,-4 1 2,-5 4-6,-4-7-11,-2 7 1,-1 1-7,-8-1-4,0 5-5,3 2-5,-7 3-12,7 2-18,-1 2-11,3 2-15,-1 0-19,4 3-29,6 1-16,1-2-19,2 1 7,3 1-12,4-1-15,4 2-112,3-1-305,6-3 135</inkml:trace>
  <inkml:trace contextRef="#ctx0" brushRef="#br0" timeOffset="85446.4281">23781 14120 62,'9'-7'197,"-1"2"-3,-2 0-13,-2 2-11,1-1-22,-2 1-11,-3 3-18,0 0-12,0 10-11,-3-1-7,-1 4-7,-2 2-10,0 1-7,-1 2-5,0-1-5,0 1-7,-2 2-9,1-5 0,1 3-3,0-3-2,2 2-3,0-7 1,-1 2-6,0 0-4,4-3-4,-2-3 3,3-2-6,-2 3-1,3-2 0,-1-2 1,0 1 2,1-4-2,0 0 2,-4 3 0,4-3-4,0 0-2,0 0 0,10-14 5,-10 9-9,4-5 6,0 0 5,0 0-8,0-3 5,3-4-1,0 0 1,-2-1 4,2-1 0,0-8 2,0 11 3,1-9 4,0 8 6,1 3-1,0-1 5,-4 4 0,-1 2-1,1 0 1,-1 4-5,3-3 3,-2 4-13,2 3-1,0 0-3,6 2-3,-3 1-2,8 7 2,-1 1-3,3 9-1,1 2 0,1-1 0,-1 2 0,0 0-4,-2 2 10,-1-1-9,-3-1 1,-1-1-2,-5-4 6,-2 0-3,-5-3 3,2 2 0,-4-4 0,-4-2 0,0 3-2,-7 0-2,-3-2 2,-2-2-3,-5-2-6,-7 3-10,-2-4-20,0-4-18,-1 0-21,-2-2-31,1-3-31,3 2-44,3-5-29,6 1-24,-6-4-147,5 2-402,6-3 178</inkml:trace>
  <inkml:trace contextRef="#ctx0" brushRef="#br0" timeOffset="86403.7844">24415 13842 84,'8'-14'192,"-3"2"-9,-3 1-17,0 0-20,-2 0-6,-4 1-14,-1-1-10,-3 1-10,-5-3-10,-3 3-7,-9-6-8,-4 3-5,-4-3-9,-16 2-2,0-3-2,-4 3-7,-1-2-1,-6-1 0,0 0-9,-4 0 1,-29-4-5,2-3-5,0 5 3,-2 1-3,-1 4-2,-5 0-4,-3-4 3,2 2-3,-7 0-1,1 0 2,-4 2-3,0 0-1,0 3 3,0 0-1,-1 5 4,1-2-5,4 2 9,1 3-6,-1 1 4,4 5 1,5-1-2,2 4-2,32 0 0,-32 2-4,32 1 1,-26 4-1,30-2-4,2-1 0,0 5 0,3-1-5,2 2-1,1 2-3,3 3 1,13-4-1,-12 4-2,16-4-1,-1 4-2,3-2-1,3 1-2,2 1 0,-1 2 3,1 0-4,4-3 1,2 4-2,0-2 1,0 3 0,1 2 0,2-2-3,3 0 1,-4 1 1,5-3 0,-1 2-6,3 0 6,2-1 1,2-4 3,0-2 4,3 9-2,0-1 5,4-1 1,1-6 1,3 8 2,-1-1-3,4 2 3,2-2-2,4 0-1,-2 1 6,3-5-1,5 2-1,-1 0-2,4-1 2,3-1 2,4 1 5,10 6 1,5-1-2,1-2 3,2-1-2,2-3-4,-1 7 7,3-4-5,2-1 2,3-2 1,-1 2 10,8-2-12,20 7 1,-22-10 1,1-2 7,30 3-3,-28-3 0,22 4 2,2-2-3,-29-7 6,27 5-8,-29-4-1,6-1-2,-1 0-5,27 4-2,-26-5 18,-5-1-16,30 6-4,-30-8-4,1 1-2,-1 1 2,3-1 0,-1-2-2,-4 0-6,1 2 6,-1-8 2,-3 5-2,3 0 1,-6-3-3,6-3-2,-3 2-1,-1 0 1,0-1 5,1-1-6,-1-1 2,-2-3 1,-12-3-4,13 3-1,-1-1 4,-14-2-4,16-2-2,-16 4 2,14-4-6,-15 1 10,3 1-7,-1 0 0,12-3 6,-1-1-12,-15 3 3,0 0 8,-1 1 1,2-3-7,2 0 2,-3-1 4,-1 2-5,2-1-1,0-1 4,1 0 1,-1-1-8,-2-3-5,2 1 10,11-5 6,-13 3-1,0-1-7,-1-4 10,-2 3-10,1-2 1,6-12 0,0 1 0,-12 9 1,2-5-3,4-11 6,-9 11-1,-1-2-2,4-12-1,-9 9 3,1 1 10,-5-1-8,2-1-13,-6 0 3,1 0-8,-2 2 11,-3-1-8,-2 3 3,1 3-3,-6 2 0,2 7 8,-2-1 1,2 2-10,-3-1-3,0 0-5,1 7 8,-2 1-11,2 1-9,-2 0-20,0 2-8,3 1-23,-2 3-17,-1-1-25,-1 1-17,0 1-20,5 1-21,-15 2-30,3 2-28,1 0-33,-6 5-23,-3 0-175,-3 2-506,5 1 224</inkml:trace>
  <inkml:trace contextRef="#ctx0" brushRef="#br0" timeOffset="86865.9337">24397 14179 50,'4'-11'203,"-1"0"-6,-2 5-15,4-1-12,-3 2-18,0 0-13,-1 0-16,0 4-13,-1 1-14,0 0-10,0 0-6,0 0-7,-6 17-7,1-8-6,1 1-6,-1 1-4,0 2-1,-2 4-3,5 0 0,-6 1-1,4 5-3,-2-2-1,1-1 6,-3 2-4,2-3 4,-1 7-1,2-9 0,-3 2 3,3-1-4,-1 1 0,2-4-6,-1 2 1,1-1-3,-2-3-1,3-1-2,-1 0 2,4 2-2,-5-6-4,2 2 0,1-3 1,-1-2-1,3 2-1,-1-3-1,1-1 5,0-3-4,-2 5 1,1-1-2,1-4 9,0 5-11,0-5-4,0 0 0,0 0-5,1 3 1,-1-3-10,0 0-20,0 0-18,0 0-37,10-9-23,-4 5-29,-1 0-36,3-1-25,1-2-26,5 4-15,-5 0-138,3-3-389,4 0 173</inkml:trace>
  <inkml:trace contextRef="#ctx0" brushRef="#br0" timeOffset="88847.1739">16980 12523 126,'-9'-25'146,"-1"2"-4,5 3-9,-4 6-4,5 3-22,-3 0-1,0 3-10,1 0-15,-2 6-2,3 1-11,5 1-14,-20 10 6,8-4-13,0 8-2,0 2-4,-1 1-5,-2 4 0,6-4-3,0 0-2,0 1-9,3-2 3,-2-1-6,4 0-6,2-4 7,-1 1-6,3-5-6,0 1 7,0-3 5,0 0 8,3-2-4,2-2 2,1-1-7,-6 0 8,13-4-6,-3-1-7,2-4 3,-3 1 0,0-1-1,4-2 5,-6 2 6,1 1-4,-3 2 3,2 2 5,-4 2-17,3-4 3,-2 3-8,-4 3-3,0 0 3,0 0-1,10 12 1,-10-7-3,5 7 0,-3 0-1,2-3 0,-2 3-3,-1-2 1,3 2-1,-2-2 2,4 0-3,-2-4 3,3 2 1,2-4 0,0 0 2,1-3-3,2 0 3,1-4-2,2-1 2,3-4 0,0-1-1,9-6 0,-4-2 4,-3 0 0,3 1-1,-1-3 5,-4 1 1,1-1 1,-3-1 1,-3 4 2,-1-9 1,2 2 10,-6 5-11,-3 1 2,5 0 3,-5 2 0,-2 1 4,0 4 3,0 0-4,-2 4-1,2 1-3,-3 0-4,2 2-2,-2 3-1,0 0-4,0 0-2,0 0-1,-9 10-2,7-1 4,-1 3-5,3-1-1,0 5-2,3 1-2,-1 3 3,5-3-3,-1 2-3,4-3 4,-1 0 0,-1 0-2,2-2 3,0-3-3,-6-2 1,2-1-2,-3-3 4,2 2-3,-3-3 3,0 0 5,-1 1-2,-2-1 0,1-4 2,-9 4-1,3 1-4,-6-2-3,-3-1-2,4-2-9,-7 3-9,1-1-13,-1-2-9,5 1-12,-2 0-14,4 3-16,0-4-15,2 1-24,3-1-21,6 0-15,-8 0-6,8 0-12,0 0-95,0 0-295,20-9 131</inkml:trace>
  <inkml:trace contextRef="#ctx0" brushRef="#br0" timeOffset="89105.438">17613 12360 132,'9'-9'138,"-2"0"5,0-1 1,-3 3-3,1 3-9,-1-2-18,-4 3-3,0 3-15,0 0-10,0 0-5,0 0-10,-14 13-8,7-6-6,-2 7-6,0 0-3,-2 3-6,7 0-4,-2 0-6,3 1-7,1-1 1,4 3-10,-1-2 1,3-1 1,1 0-3,2-2 0,-5-3-4,3-2 3,-2 1 0,-2-1 1,2-4-6,-3 3 1,0-4-2,-3 3 1,-2-4-2,-5 3 3,2-1-1,-2-2-4,-8 0-16,0 1 8,0 0-33,-2-2-7,2-3-14,4 0-16,-2-1-18,4-1-21,-1 0-28,2-2-95,2-2-254,2 4 112</inkml:trace>
  <inkml:trace contextRef="#ctx0" brushRef="#br0" timeOffset="89319.5872">17790 12344 109,'8'7'145,"-6"3"-10,0 0-4,-1 2-15,-2 5-11,-3 0-2,0 4-12,-2 4-7,1 1-11,-3-2-8,-1 0-3,-1 3-7,3-3-15,-3-2-20,1-2-17,-2-3-22,2 0-15,4-1-19,-5-2-15,3-4-10,1 0-11,1-2-8,0-1-54,-1-4-161,2-1 72</inkml:trace>
  <inkml:trace contextRef="#ctx0" brushRef="#br0" timeOffset="89585.0759">17647 12697 111,'0'0'112,"6"-5"-13,-6 5-6,6-4-2,7 1-6,-3 1-2,3 1 6,5-1-13,-1-1-3,2-2 0,12 1 0,-4 1-8,4-1 5,-3-2-2,-8 0 9,1 1-14,8-5-2,-10 2-2,1 0 3,-5-1-1,1-2 1,1-3-1,-3 4-2,-2-3 0,-6-3 1,4 1 2,-4 6 3,-1-1 2,-2 3 1,-1 0 4,2 1-14,-3 2-6,1-1-7,-2 3-6,0 2-2,0 0-5,0 0-2,-9 13-3,3-2-1,-2 4-4,-2 2-3,1 8-1,0-4-5,-2 5-1,3-9-9,-1 9-21,3-9-21,-1 1-24,0 0-21,2 0-25,1-2-22,2-4-20,0 1-20,1-4-13,1 3-110,-2-7-318,5-1 141</inkml:trace>
  <inkml:trace contextRef="#ctx0" brushRef="#br0" timeOffset="89885.1563">18234 12668 72,'0'0'139,"0"0"-4,4 7-6,-4-2-6,-3 3-10,0 1-8,1 3-8,-6 5-9,5-7-5,-5 4-3,4-1-11,0 3 0,1-6-3,1 2-1,0 2-6,2-4-3,-2-1-2,2-1-2,4-3 4,-4 1 1,3 0 6,3-4-2,-2 1-2,6-3-4,-1 0-2,4 0-1,1-2 0,0-4-2,7 0-4,-4 1 2,-1-2-4,0-1-1,-2-1-7,0-2 1,-5 2-6,-3-3-3,1-2 2,-2-1-5,0 1-9,-3-3-5,-4 0-3,-3 0-2,1 2-11,-3 1-8,-2 2-8,-2 2-20,1 3-9,-4-3-12,-2 4-27,0 0-21,4 3-13,-1 1-30,0 2-18,4 2-127,-1 1-321,2-1 142</inkml:trace>
  <inkml:trace contextRef="#ctx0" brushRef="#br0" timeOffset="90315.6136">18593 12578 19,'0'0'169,"12"2"-14,-12-2-8,8 11-9,-6-3-3,0 3-4,-2 5 2,0 1-20,0-2-4,-4 3-9,2-1-10,-2 1-8,0 0-7,1-1-5,-1-1-7,0-1-9,-1 2-2,1-6-4,-1 0-5,2 0-4,1-3-4,0 0-2,0-3-2,1 0-1,-2-1 1,1 0 0,2-4-2,-2 3-7,2-3-4,0 0-2,0 0 2,0 0-4,-1-16 0,3 11-4,-1-6 3,2 0-2,2-2-2,-2-4 0,3-2 1,1-2 1,-1-1 2,4-4 4,-2 8 5,-2-1 8,3 4-3,0-2-5,0 5 1,-4 0-3,3 3 0,1 4-1,-3-3-7,3 3-1,-4 4 2,8 1-1,-5 2-2,1 5 5,2 0-4,1 4 3,-1 2-4,3 2 5,-5-1-2,1 3-3,1-1 1,-4 0 2,-1 1-5,-3-1 2,-1-1-1,-4-5 5,0 7-5,-5-5-1,-2 2 1,-3-1-1,-6-2-1,0-1-5,-5 2-8,-5-2-10,9-2-12,-8 1-22,6-4-21,0 0-27,1-1-33,0 1-21,2-2-32,4-3-165,1 2-378,-1-2 168</inkml:trace>
  <inkml:trace contextRef="#ctx0" brushRef="#br0" timeOffset="90611.5583">18982 12746 216,'12'-5'217,"2"0"-15,-2 1-16,1 2-15,-1 0-19,1 0-13,-1 4-12,-1-2-18,-2 1-12,0 2-5,-3 6-10,-2-4-8,0 4-5,-4 2-6,-1-1-8,-3 3-3,-4 2-4,0-1-9,-3 1 1,0-1-6,-1 1-6,3-1 1,2-6-3,0 4-4,1-4 3,3-1-1,1-2 4,0 4-4,1-4 2,4-1 0,1 1 0,3 0-3,3 0-2,3 0-1,6-1-3,-2-2-9,4 1-8,-1-2-12,-1 0-9,2 0-21,-1-2-29,-3 1-30,-3 0-9,0-2-22,-2-5-15,1 2-19,-3-2-17,1 0-93,-2-3-298,1-1 132</inkml:trace>
  <inkml:trace contextRef="#ctx0" brushRef="#br0" timeOffset="91288.3398">18874 12005 139,'-80'-50'133,"-6"2"-1,-1 9-4,-1 2-1,-3 7-8,-3 0-3,0 5 6,-5 1-12,3 10 0,0-1-5,-1 6-1,-1 6 8,2 7-5,-4-2-7,6 8 1,3 1-4,26-2-6,-23 8-4,30-3-4,-5 9-4,5-3-5,-1 7-4,6 1-8,2 3-3,0 5-3,5 2-7,3 2-3,1 1 1,4 5-6,4 5 2,5-1-3,0-1-2,4 3 4,3-2-4,9 0 4,-2 1 0,7-1-2,3 1 2,4-2 0,2-3 3,4 0-5,-1-10 4,5 8-3,5-10 7,4 9-1,0-11 3,6 9-2,6-2 2,0 3 2,7-2 5,-1-1 0,5-1 3,1-2 11,4 1-18,4-3 6,4 1 3,1-5-3,21 12-5,-18-14-1,24 7-2,-21-12-6,27 2 1,-27-7-5,31 3 3,-28-7-5,26 0-6,-28-2 1,33-1-1,-30-4-8,26 4-4,-2-3 4,-23 1-3,24 3-2,-26-7-1,-1 2-4,-3-3-1,4 4 3,2-6-3,-5 2 2,-7-3-4,4 2 1,-5-5-3,-2 1 1,-10 0-2,10-4-2,-12 1 0,12-5 4,-13 2-3,2 0 3,-3-4 2,-1-5 1,10-3-4,-12 2 3,3-2-1,2-9 1,-9 5-1,11-5-1,-14 0-2,13-5-4,-1 0 4,-3-1 0,-12 8-6,6-15 5,-10 12 7,8-13-19,-2 2 10,-7 9 3,3-10-4,-6 9-1,-3 0-2,-1-4 3,-1 2-4,-2-12-7,1 0 9,-5-2-15,-2 14-4,-3-2 4,-3-11-5,-3 2-1,-3 11-3,-2 0-9,-2 1 4,-8-11 0,0 14-5,-7-12-15,-6 7-8,-3 2 1,0 2-8,-7 4-20,1 2 1,7 8-14,-12-4-13,3 1-7,7 8-19,1 3-18,2-4-24,3 6-11,2 3-29,8 1-25,1 0-20,2 2-217,2 0-517,6 2 229</inkml:trace>
  <inkml:trace contextRef="#ctx0" brushRef="#br0" timeOffset="91882.7716">19024 12536 4,'0'0'164,"6"-8"-9,9-1-16,10-2-1,5 0-6,7-2-3,16-5 1,-3 0-7,5 0-4,5 0-6,1 1-1,27-10-8,-5-2-2,7 3-1,0 2-5,5-5-6,-2 4 0,4-4-7,-1 2-1,-2-5-2,9 0-4,-2-3-9,3 3-2,-1-3 17,-2-2-9,1 2-4,-4-5-6,-2 3-2,-4 2-4,-5-4 0,-2 5-4,-25 10-7,25-8-2,-23 11-5,-3-1-2,1 0 1,-3 1-6,-2 4-3,-7 0 4,0 1-3,-16 4-8,1 2 0,-5-1-5,-6 6 4,-2-1-4,-4-2-2,-4 5-1,0-2 1,-2 1-1,-5 1 0,3-1-6,-2 3-2,-2-1-3,1 1-6,0-1-8,-5 2-6,7-2-9,-7 2-12,4 0-8,-4 0-13,0 0-17,0 0-13,0 0-13,0 0-13,-22 11-16,10-4-18,-5 1-23,-1 3-11,-7 2-18,1 3-6,-2-2-110,2 0-344,0 0 153</inkml:trace>
  <inkml:trace contextRef="#ctx0" brushRef="#br0" timeOffset="93806.97">21510 13266 1,'0'0'40,"-6"2"-3,6-2-6,0 0 2,0 0-1,0 0 2,0 0-6,0 3-8,0-3 7,0 0-4,0 0 5,0 0-2,0 0-4,0 0 3,-6 1 11,6-1-6,0 0-2,0 0 8,0 0-4,0 0 7,-3 4-3,3-4 4,-5 1-1,5-1-5,-4 3 3,4-3-6,-4 3 5,4-3 12,0 0-3,-4 2 13,4-2 8,0 0 6,0 0 7,0 0 0,0 0 1,0 0-6,0 0-8,0 0 2,6-17-6,-3 8-1,5-1 4,1-6 5,5-6 0,1-3 2,-2 1 4,0-4-3,5-2 0,2 1-2,7-14-7,-3 3 12,4-2-4,-2 0-2,2-4-7,2 2-3,2-7-8,0-1 0,12-19-6,-12 23 4,19-23-5,-19 18-2,17-19-4,-15 25-1,-2-5-6,5 2 1,-5 0-4,0 7 1,-4-3 0,0 7 0,-10 12-2,1 2 2,-4 1 0,2 3 2,-9 7-8,2-4-4,-1 4 2,-4 7-3,3-3 2,-3 2-1,-4 1 0,3 1 0,0 3-3,-4-2 0,5 1-4,-4 0 0,2 3-5,-3 1 4,1-6-3,2 4-1,-3 2-3,1-4 0,-1 4 0,0 0 0,4-3-5,-4 3 3,0 0-6,0 0-4,0 0-7,0 0-10,0 0-3,0 0-15,0 0-15,0 0-17,0 0-23,-14 8-28,10-4-36,0-1-36,-1 1-26,1-2-28,-1 2-141,5-4-424,-8 4 188</inkml:trace>
  <inkml:trace contextRef="#ctx0" brushRef="#br0" timeOffset="96086.2587">21672 10849 26,'0'-15'123,"2"-2"-1,-2 1-3,4-1 2,-2 6-2,0 0 5,0 1-4,1 2-3,-3 1-2,2 0-14,-2 4-16,0 0-6,0 3-2,0 0-9,0 13 1,-4 4-2,-1 2-3,-5 9-6,-1 3-2,0 0-5,-4 3-2,2 0-5,-7 9-3,3-11-6,2-1 0,0 0-4,-2-3-4,-1-2-6,4-1-7,-4-3-22,5-5-20,4-2-22,-5-2-10,1-1-24,2-4-12,3 0-14,-2-4-8,3 0-5,-1-3-13,1 0-92,0-2-246,-2-3 108</inkml:trace>
  <inkml:trace contextRef="#ctx0" brushRef="#br0" timeOffset="96383.4356">21344 11126 29,'3'-7'85,"2"-2"-1,-1 2 8,-2 1-16,5 2 4,-2-1 1,2 1 3,2 0 1,-1 2-7,6 0-3,-2 1 6,2 1-4,2 0-6,3 0-7,-1 0 6,4 0-9,1-2-4,-2 2-4,8-1 4,-7-3-5,-1 0 1,-2-1 0,2-2-4,-2-1 6,-3-1-6,-1-1 4,0-3-5,-1 0 0,-5-1-6,0-3 0,1-1-2,-2-2 3,0 2 1,-3 0 4,0 1 2,-3 5 2,0-4 7,-1 6 5,0 2-7,-1-1-9,0 6-6,0 1-5,0 2-2,0 0-1,-12 11-6,5 0-4,-3 3-1,0 4-1,-6 5-1,5 1-5,-3 1-10,2 4-2,-2-4-11,5 0-22,0-3-17,-3 1-18,5-5-22,3 0-24,-1-2-16,1-1-22,4-5-8,0 2-30,-4-3-119,4 0-328,4-4 146</inkml:trace>
  <inkml:trace contextRef="#ctx0" brushRef="#br0" timeOffset="96710.5589">21844 11024 50,'4'-5'166,"1"-1"-18,-4 3-21,3 0-10,-4 3-7,0 0-2,0 0-8,0 14-3,-3-7-8,1 2-5,-2 4-3,2-2-7,-1 3 2,0-3-5,2 1-1,0 0-1,-2 0 0,6 1-7,-2-5 4,2 2 0,-1-5 4,2 5 3,0-5 4,2 0 0,3-3-1,1 0-2,2-2 0,1 0 2,-2-3-8,3-1-2,0-2 3,-1 0-7,-3-1 2,1-2-4,4-2-4,-7 0-3,-1 1-5,-1-7-3,-2 2-8,-1-1-4,0 0-4,-6 0-4,0 5 1,-2 0-9,-5-3-3,-1 4-14,-6-3-7,-1 6-14,-4-1-12,3 2-13,-3 4-11,1 1-14,0 0-20,3 1-12,6 1-23,0 2-15,2-1-15,2 1-3,3 1-13,5 0-6,0-4-13,8 4-96,-1 0-310,8 1 138</inkml:trace>
  <inkml:trace contextRef="#ctx0" brushRef="#br0" timeOffset="96938.7411">22107 10926 13,'14'-8'152,"-2"4"2,-2 0 1,-4 2-5,-2-1-17,1 0-15,0 2-11,-5 1-3,9 5 3,-5-1-14,-4 3-5,0-1-6,0 5-7,-1 1-7,-3-1-9,-1 6 0,-4-2-8,5 1-7,-4 1-1,-1 0-6,2-2-18,-5 2-25,2-2-22,-1 0-29,4 1-29,-2-5-34,0 0-30,0-2-94,3-1-265,1-2 117</inkml:trace>
  <inkml:trace contextRef="#ctx0" brushRef="#br0" timeOffset="97176.8924">22216 10885 16,'4'-11'228,"-1"4"-14,1 2-16,-1-1-23,1 3-11,-1 0-16,4 2-12,2 2-7,2 4-8,5 2-8,-2 3-6,-1 3-6,4 2-5,0 4-12,2 2 2,-5 0-12,-4-1-7,2-4-7,-3 2-4,-6-1-2,3-2-4,-5-2 0,-1-1-7,-4-1 1,0 2-3,-6-2-1,4 0-4,-7-2-4,-4 0-3,3-2 1,-5 1-2,-2-6-6,5 1-3,-3-3-6,0 0-12,0 0-15,0-1-22,3-1-18,2 0-17,1-2-22,-1 0-30,5 3-24,0-2-24,4 3-20,-4-4-144,4 0-362,0 1 161</inkml:trace>
  <inkml:trace contextRef="#ctx0" brushRef="#br0" timeOffset="97536.1103">22995 10768 197,'4'-4'256,"-3"-1"-9,3 3-18,-4 2-26,4-3-22,-4 3-16,0 0-18,-5 13-13,1-4-10,-8 8-12,4 2-10,-8 5-3,2 3-11,3-3-7,-1 1-5,1 2-11,-2-2-5,1 0-7,1 0-3,2 0-8,3-6-2,-3-1-1,1-1-7,4 0-7,-5-2-20,5-1-19,-2-5-21,1 0-21,5 3-35,-4-5-23,0-1-19,4-1-27,-1-1-22,-2-1-163,3-3-373,-5 2 165</inkml:trace>
  <inkml:trace contextRef="#ctx0" brushRef="#br0" timeOffset="98200.7709">23133 10446 156,'-10'-35'164,"-4"2"-11,-9-11-5,3 12-12,-10-5-5,3 9-11,-8-7-5,-3 5-9,-4 0-8,-3 6-7,-7 2-6,0 0-9,-6 3-5,-6 2-10,0 5-3,-24-10-4,27 12-2,-2-1-2,-1 6 0,-4 4 1,2-4-2,0 5-1,-25-4 4,27 7 0,-25 4-2,25 3 4,-3 1 1,2 4-2,-19 4-2,25-3 0,2 1-4,-3 1 0,1 4-3,5 2-3,3 0 1,2 4-8,5 4-3,3 0-1,-1 3-2,5-2-2,3 5 0,6 1 0,4 3-5,1 3 2,4-1 0,7 4-4,2-4 4,4 7-1,3-4 7,6-12-6,7 12-2,-4-10 3,7 9 0,5-4 1,-1-10-5,1 2 1,2-5 0,0 1 2,10 7 0,-6-8 0,6-4 4,0-4 1,12 8-1,-7-10 2,12 3 1,4-2 0,2-6 1,0 2 0,4-6 0,1 2-5,2-5 4,0-1 0,2 1-4,-1-2 4,2-3-11,-3 3 9,5 0-10,-2-3-6,-1 1 5,6-1-6,-2-3 1,26-1-1,-28 2-5,28-4 1,-25 4 2,-1-5 0,-1 3 2,3-3-5,21 0-2,-25-3 2,-9-1 0,0-2-2,4 0-2,-3 0 6,0-5-2,-1-2 0,-1-2 0,-4-3-1,1-4 2,-3-3 0,1-4-7,-4-2 6,1-3 0,-3 0-1,-4-4 2,-6 2-3,5 0 2,-11-1-3,-3-8 4,-6 8-3,-6 8-6,-1-11 7,-6 11-2,0 0-9,-5 0 1,-1 2-7,-5 1-7,-4-1-13,-3 4-7,-5 3-4,-4-1-13,0 3-14,-1 4-9,-2 3-10,1 1-15,-3 5-17,1 3-20,6 5-19,-10 2-22,10 3-12,-7 8-11,2 2-1,1 4-14,2 7-129,-1 0-378,-1 5 168</inkml:trace>
  <inkml:trace contextRef="#ctx0" brushRef="#br0" timeOffset="98897.1156">22907 11975 76,'1'-5'138,"-1"-3"5,0 3 2,0 0 0,2 0-1,-2 0 4,0 0-8,0 5-10,2-7-16,-2 5-13,0 2-10,0 0-10,0 0 1,-5 13 0,4-2-4,-5 6-7,0 2 1,-4 7-6,0 2-6,-4 3-5,1 0-3,0-2-10,-2 1-2,2-1-2,-1 2-4,5-3-3,-4 0-1,1-3-16,1-3-11,2-4-17,3-1-19,-2-3-22,3-3-12,1 0-15,2-4-10,-2 0 3,-1-2 3,2 0-9,1-1-24,2-4-4,0 0 1,0 0 4,0 0 13,-4-14 10,5 10 16,1-5 11,3 3 20,0-6 14,1 0 16,-2 3 17,2-2 16,-2 2-2,1 0 9,2 1 6,-5 1 9,5 2-5,-2 0 6,-1 1-6,3-4 11,2 6-3,0-2 10,0 1 1,2-1 7,1 0-1,1 4 7,2-4-4,6 2-3,-5-1 7,2 0 3,0 1-4,1-2-7,2-2 1,-1 1-5,-1 1 2,-5-6 2,4 3-2,-5-1-1,2-5 1,-2 1-2,4-2-1,-6 0 0,-1 2 5,1-2 1,-5 4 3,1 1 6,-1 1-8,-2 1-4,-1 0-4,0 3-4,-3 2-8,1 0-3,-1 2-3,0 0 0,0 0-7,-7 18-3,-5-5-2,2 3-4,0 1 1,-6 4-4,2 2-1,-1 5 1,1-3-3,-3 3-7,7-3-7,-8-2-23,4 1-13,1 1-18,-1-3-32,5-5-10,1 0-11,0-1-19,3-4-11,-1-1-8,3-3 1,-2-2-8,5 0 12,-2-3-6,4 1-10,-2-4-93,0 0-272,16-7 121</inkml:trace>
  <inkml:trace contextRef="#ctx0" brushRef="#br0" timeOffset="99210.7135">23239 12281 50,'0'0'125,"0"0"-9,0 0 6,0 0 2,-13 16-9,7-8 2,-3 1-5,-1 3-5,-3 3-13,6-2 3,-4-1-1,1-1-10,6-1-2,-2 1-12,3 2 1,1-7-8,0 7 3,0-4-7,2-2 0,0 2-4,2-2 1,2-1 3,0-2 0,5 3 10,2-2 0,1-2-1,3-3-5,-2-2 1,5 1-2,-3-4-5,6 1 0,-5-4-2,-2-1-4,2-3-2,-3-2-8,-3-1 1,-1-1-5,-2 0-5,-1-3-2,-3-1-2,-1 1-6,-4 2 5,0 3-11,-3-2-1,-4 1-1,-3 2-5,2 6-2,-5 0-2,-3 2-5,0 4-10,-5 2-13,2 2-14,2 4-17,-7 4-25,1 1-25,10 2-31,-2-1-23,6 2-22,-2-1-14,7 3-170,2-2-392,4-3 174</inkml:trace>
  <inkml:trace contextRef="#ctx0" brushRef="#br0" timeOffset="99679.0231">23497 12287 49,'11'-14'210,"-2"1"-2,-4 3-10,2 3-10,-3-1-20,0 3-23,0 3-14,0 0-11,-4 2-6,0 0-7,1 10-1,-5 1-11,0 1-1,-2 8-9,-4-2-9,0 10-8,-1-2-3,0-2-6,-2 1-1,-1 0-11,2-2-3,3-5-5,-1 0-5,0-1-7,4 0-16,-1 0-17,-1-7-6,4-1-13,2 1-6,-3-4-11,3 0 2,-1-3-3,2-1-10,1-2-23,0 0-8,0 0 11,0 0-17,11-12 13,-7 5 1,4-3 5,-1 1 6,1-7 2,1 3 2,1-3 13,-5-2 10,3 0 12,1-6 16,-3 5 18,-1 0 11,3 1 7,-3 2 17,2 4 9,-1 1 2,-2 0 6,0 4 4,-2 0-1,0-1 1,3 3-9,-3 1-3,1 0-5,6 3 0,-3-2 5,-6 3-2,18 4-1,-7 4 1,2-3 1,1 6 0,4-1-1,-4 3-6,-1 1 6,0 1-6,-2 0-3,1 4-2,-5-2-2,0 0 2,-2-3-5,0 3-1,-2-2-2,-6-3-2,2 0 1,-7-1-4,0 2 0,-6-1-2,2 2-3,-5-6 0,0 1-12,-2-3-12,-1 1-18,1-2-27,-2-2-18,0-2-30,1 0-28,4-1-26,3-1-29,0 0-21,2 0-156,0-4-386,5 3 172</inkml:trace>
  <inkml:trace contextRef="#ctx0" brushRef="#br0" timeOffset="99979.8216">23927 12342 236,'19'-5'229,"-1"-3"-16,1 1-14,0 6-15,-2 0-15,1 2-12,-1 0-22,-5 4-10,-3 2-13,1 1-9,-5 1-9,1 8-12,-4 0-3,-2 0-9,-4 2-8,-4 3-6,-1-3-5,-4 4-6,-2-2 0,-1 0-6,4-6-4,1-3-6,1 3-2,3-5-1,2-3-3,1 0-1,1-2-1,-4 1-9,6-2 5,1 0 1,0-4-4,5 5 3,5-4-3,0 1-1,3-2-3,6-2-6,4 4-9,5-4-11,-6 2-8,6-1-15,-6 1-26,-3-1-15,0-2-15,0 2-23,1-2-6,-5 2-22,0-6-9,-4 4-6,0-2-13,-1 0-91,-5-3-285,0 3 126</inkml:trace>
  <inkml:trace contextRef="#ctx0" brushRef="#br0" timeOffset="100865.1216">23762 11772 108,'-9'-17'143,"3"4"-7,-6-2-5,2 3-12,-4 0-4,-4 2-12,0 1-4,-2 1-6,-9 0-14,-4 0-3,1 5-5,-7 3 3,-11 1-4,-3 3-9,1 3-1,-4-1-1,-4 2-4,3 2 7,-1 5-6,-5-5-1,-2 7 3,0-1 1,5 1-4,1 2 2,0-1 0,5 2-1,-2 1 1,4 1-2,2-1-6,4 3-1,12-5-2,-7 9-1,10-8 0,4 5-4,-10 7 1,10-5-5,7 1-3,1 3 1,1 11-2,2-10-2,5 1 1,-3 13-1,6-14-4,3-1 1,1 5 2,3-3 2,2 0 1,3-2-4,3 2 7,2 2-2,1 1 1,2-4-1,1 2 1,3-3-3,1 0 3,0-2-1,5 1 0,-3-2-3,5 2 0,2-4-2,1-4 4,-1 5 3,4-5-4,0 2 2,14 0-3,-11-6 2,20 4 4,-6-2-1,-11-5 1,17-1 14,-4 1-14,5-1 7,0-1-17,1-4 9,-1 3-6,0 0-1,3-2 1,-3-2-1,1 3 2,-1-3-2,-2 4-8,-2-2-1,1-1 6,-13-3-4,-1 2-6,-1 0 5,2-3 3,-1 3 5,15-2 3,-17 0 4,2-4-4,0 1-9,1-2 9,1-1 1,-2 0-5,3 0 4,15-2 1,-17-2-9,13-4 1,-11 3 3,11-9-5,-15 12-1,-2-3 2,2-2 0,-3 2-8,3 2 0,-2-4 2,-4 1 3,3-1-4,-14 2 4,7-4 4,2 1-2,-10 1 3,1-2 0,-1-1 6,-4-2 0,9-4-3,-2-1 4,-2-1-6,1-1-1,-1-3 5,-3-2-7,4 1-4,-6-3 3,1 0-7,2-3-2,2-3-3,3-11-1,-5 11-1,4-11-14,-2-3 16,-3 0-3,0-3 1,-7-2-6,2 1 2,0 1-2,-5-8-8,-2 10 4,-4-1 0,0 11-4,-5 4 2,0-2-5,-8 4-6,2 1-4,-3 1-9,-4 1-2,-4 3-13,-2 1 0,1 3-22,-7 2-26,1-1-15,-2 6-15,-2 0-19,5 4-23,-3 1-22,2 3-25,7 2-26,-6 0-22,10 3-28,0 1-24,0 2-183,6 0-531,-2 1 236</inkml:trace>
  <inkml:trace contextRef="#ctx0" brushRef="#br0" timeOffset="101754.4951">21573 9832 67,'1'3'89,"-1"2"-5,2-2-8,-1 1-13,0-2 8,-1-2-5,3 3-7,-3-3 12,0 7-2,1-5 7,-1-2 9,0 0 5,0 0 3,0 0-1,0 0-3,3 3-3,-3-3-3,0 0 2,0 0-3,15-8-1,-7 2-4,3 3 0,1-4-2,5-1-1,0-2-1,3 3-1,9-7-4,1 2 0,2-1 4,3-2-3,12-6 3,4 2 0,8-5-2,2 3 2,29-19-1,-2 6-5,2 1-2,5-1-11,0-2 22,5-2-2,-2-3-7,0-2-5,11-3-3,2 0-2,3-3-6,8 2 1,0 0 0,-1-1-9,-5-2-5,2 6-4,-7-4-2,2 5-2,-6 3-4,-5-1-1,-6 3-3,-4 1-2,-10 4 1,-27 6-5,-3 2-2,3-1-1,-6 4-1,-19 5-4,3 3-1,-6-1 1,0 6 1,-9 1 0,-3 1 1,-6 0-3,3 1 7,-2 0 0,-5 3-8,3-1-1,-3-1 0,1 1-5,-3 2-3,1-3-2,0 4-7,-1-2-2,-3-2-4,0 5-10,2-4-11,-2 0-10,0 4-12,-2-6-17,0 3-14,2 3-17,-9-2-19,0 0-15,0 2-16,-4 4-18,-1 1-16,0 3-15,-11 5-7,-4 5-140,1 3-386,-10 13 172</inkml:trace>
  <inkml:trace contextRef="#ctx0" brushRef="#br0" timeOffset="102446.7057">23572 11413 129,'2'-3'226,"1"-2"-13,-1 0-12,1-5-2,1 4-10,1-5-6,0 0-8,1 0-12,3-5-8,-1-1-9,3-11-7,1 2-4,7-3-13,1-14-6,6-3-9,0-3-10,2-4-10,15-27 0,4 1-15,-1-8-5,3 0-4,6-2-3,0-4-6,1-6-5,3 3-6,-2-5 0,3-1-4,-3 2 2,-2 2-9,-2 2-4,-10 2-1,5 4-3,-6-3-2,-1 7 1,-4 9 0,-10 26-5,-8-2 3,0 4-2,-5 18 3,-3 1 7,1 5-3,-3 7 1,-4 3-4,-1 4 1,-4-1-5,3 4-5,-1 0 2,1 0-8,-2 5 3,2-3-4,-3 2-7,1 2-8,-1 2-13,0-7-5,3 5-15,-3 2-12,0 0-10,0-6-8,0 6-11,0 0-8,0 0-5,0 0-8,0 0-8,-16 3-15,9-3-16,-5 3-16,-1-1 3,-5 1-14,-1-1 3,-1 0 5,-2 3-2,3-2-6,-3-3-113,-6 0-305,8 0 135</inkml:trace>
  <inkml:trace contextRef="#ctx0" brushRef="#br0" timeOffset="103175.1291">23281 7633 176,'11'-34'174,"-2"3"5,0 3 0,1 6 12,-4 5-5,-1 6-4,0 3-22,-2-1-15,-2 4-17,-1 2-17,0 3-5,0 0-11,0 17-5,-4 8 0,-2 8-7,-6 17 1,-1 5-8,-3 0-5,-7 26-7,4-26-7,-8 24-2,10-26-5,2-3-6,-3 1-2,-1-5-5,-2-4-4,6-9-4,4-4-7,-3-2-16,5-3-8,-4-1-15,4-5-17,0-4-12,5-3-13,-3 0-12,0-4-7,3 0-1,3 0-5,0-5-7,1-2-13,-8 1-14,8-1 4,0 0-4,0-14 4,4 6 7,0-5 16,-3-3 5,4-3 9,3-8 18,2 1 5,-1-4 20,-1-1 7,2-3 13,0-12 14,-1 12 13,6-16 27,-3 6-3,-1 10 8,6-11 15,-2 18 23,-2 4 0,4 2-6,-6 6-7,4 3-3,1 3-6,-3 1 2,6 6 3,0 2-9,-1 3 4,2 6-4,0 0-3,-4 5-7,5 3-2,-10-4 3,1 2-5,-1 0-6,-7-3-1,-4 2 4,0 3-4,-6-2 6,-3 1-5,-3-1-5,-9 3 0,4-6-3,-10 2-2,-2-2-4,-1-3-2,2-1 2,7-3-5,0-1 1,1-4-9,3 0-11,-2 0-10,4 0-20,4 0-22,0 0-35,2 0-33,2-3-28,2 2-41,5 1-187,-6-4-409,6 4 180</inkml:trace>
  <inkml:trace contextRef="#ctx0" brushRef="#br0" timeOffset="103701.1147">23306 8061 109,'10'-4'217,"-8"1"-8,-2 3-7,7-5-12,-3-2-19,3 2-7,1-3-15,4 1-3,-2-1-4,2-3-3,2-2-2,3 0-3,1-7-7,1-1-10,-2 2-9,1-3-3,-4-1-3,-1 0-11,-7-2-10,2 7-6,1-2-9,-3 2-4,-1 2-7,-1 4-5,0-4-2,-2 7-9,1 0-5,-3 2 1,1 1-12,2 2-3,-2 1-3,0-1-3,-1 4-4,0 0-3,0 0-1,5 12 2,-3-3-2,-2 3 0,1 1 0,0 4 0,-1-1-3,2 2 0,-2-1-1,2 0 6,-1 3-11,-1-3-2,2 1-4,-2-7-6,-2 7-10,2-4-9,0-2-15,-1-1-8,1 0-17,0-3-12,0-1-8,0-3-6,0 2-5,0-2 4,3-1 5,-3-3 2,5 1 2,-5-1 3,10-6-2,-2 1 10,-1-2-3,5-2 10,-3-6 9,1-2 1,3 2 3,-3-2 15,3-5 11,-4 7 11,-2 1 14,1 2 10,-3 2 13,3 0 11,-6 5-2,2 1-3,-1-1-1,-1 1-4,-2 4 4,0 0 1,0 0 2,-1 18 6,-3-9-2,3 5 2,-2-2-1,1 5 1,-3-1 0,1 1-3,0 1 0,4-1-5,-1-5 2,2 2-3,-1-1-10,0-2-10,0 0-13,3-5-16,-1 5-9,2-6-7,2 3-17,1-5-17,3-1-7,3 1-24,-3-3-9,2 0-23,1-3-87,0-2-250,3 0 112</inkml:trace>
  <inkml:trace contextRef="#ctx0" brushRef="#br0" timeOffset="104168.4162">24033 7824 11,'6'-3'175,"-1"1"-15,-2 1-16,-3 1-17,7 0-9,-7 0-7,4 6-10,-2 0-8,0 0-13,-4 3 0,-1 2-5,-1-2 1,-2 1-4,-3 4 3,4-3-1,-4-3 0,4 1 5,-3 2 0,1-6 2,0 0 3,1 2-1,-1-5 4,4 0 7,-4 0 2,7-2 2,-5 2-4,5-2-4,0 0-12,0 0-5,-5-13-7,10 8-8,0-2-5,2-4-4,1 2-6,1 1-5,0-1-5,3 3 1,3-4-11,-4 5 10,2 0-12,0 3-4,-1 2-1,-2 2-1,-5-2-5,6 5 4,-2 2-5,-1 1 1,-3 2-3,4 1 0,-6 0 0,-1 3-1,-2-2-1,0-1-4,-1 0-7,0 2-15,-7-2-17,8 0-24,-6-3-24,-1 2-28,2-3-28,3 0-31,-1 0-24,0-2-19,2 0-10,1-3-117,0-2-371,0 0 163</inkml:trace>
  <inkml:trace contextRef="#ctx0" brushRef="#br0" timeOffset="104392.5713">24305 7882 112,'9'-8'171,"-1"2"1,-5 0-16,1 2-15,0 2-19,0-1-11,-4 3-1,0 0-2,0 0-2,-5 17-5,-2-8-2,2 7-6,-5-3-5,1 7-2,1-3-1,3-4-3,-3 3-6,2 1-10,1-5-1,3 0-5,2 1-7,0-2-2,0-1-5,2-1-7,1 0-1,3-1-15,-2-2-18,7-2-32,1-1-32,2-1-34,4-2-8,4-2-37,5-1-22,2-3-155,-11-3-340,7-3 150</inkml:trace>
  <inkml:trace contextRef="#ctx0" brushRef="#br0" timeOffset="104610.4104">24586 7827 64,'-5'-3'120,"5"3"-16,-9 0-12,9 0-8,-9 3-5,4 0-8,0 0-19,1 0-27,0 0-24,0 1-30,3 0-82,-3 1-119,4-4 52</inkml:trace>
  <inkml:trace contextRef="#ctx0" brushRef="#br0" timeOffset="104844.3545">24676 7698 89,'0'0'181,"0"0"-14,0 0-13,0 0-11,-7 15 4,5 1-6,-9 7-3,0 4-7,1 1-2,-1 1-9,0 5-8,1-5-10,-2 1-5,6-1-14,-3-1-9,5-3-5,4-7-6,-1 4-7,-2-6-8,3 2-3,0-6-16,0 1-15,0-4-25,0 1-18,0-4-21,3 0-13,-3-1-9,1-2-14,3-1-15,-4-2-19,15-3-12,-7 1-11,2-5-112,-1 1-275,0-2 123</inkml:trace>
  <inkml:trace contextRef="#ctx0" brushRef="#br0" timeOffset="105056.7174">24927 7329 2,'1'-6'183,"1"3"-20,-1-2-22,2 1-22,-1 1-15,-2 3-10,0 0-12,0 0-19,11 5-9,-8-1-14,4 1-18,-1 1-17,-1-1-7,3 2-13,-2 2-15,4-1-18,1 1-11,-2-1-11,1 1-14,-1-2-44,-2 2-137,4-1 60</inkml:trace>
  <inkml:trace contextRef="#ctx0" brushRef="#br0" timeOffset="105301.8987">25073 7422 284,'6'2'11,"-1"1"17,1-3 16,-6 0 2,10 0 5,-10 0 19,9-3 1,-9 3 8,7-1 9,-7 1 1,7-1-4,-7 1-4,0 0-11,0 0-12,0 0 0,5 6-3,-5-1-3,-3 8 5,-2 4 5,0 9-1,-8 2 10,-1 15 2,-6 5 0,2 4 2,-4-1 2,-3 5 1,-6 20-7,13-22 3,-8 0-1,6 1-6,-3-3-13,4 2-1,0-5-7,1-2-3,5 2-3,4-14-5,-5 8-1,5-10-5,0-1-6,3-5-2,-2-1-20,-1-1-19,4-6-16,1-3-27,-6-1-20,6-3-16,-1-2-21,1-3-20,-1-4-14,0 1-34,-1-1-102,6-3-312,0 0 138</inkml:trace>
  <inkml:trace contextRef="#ctx0" brushRef="#br0" timeOffset="105531.0549">24990 7946 191,'5'-10'186,"3"2"-20,1-2-17,-3 7-15,6-1-1,-1 0-17,2 3-11,-2 1-7,3 2-16,-2 4-9,1-3-4,-2 4-6,-2 2-5,-1-2-9,-1 4-2,-2-2-5,-3 1-4,-1 0-4,-4 0-2,-2 0-4,-3 0-6,-5 2 3,-4-2-11,0-1-19,-3-1-6,0 0-10,-1-1-7,2-2-2,-3-1-9,3 1-5,5-2-13,1-2-15,4 0-7,-1-1-14,1 1-17,5-1-118,-2 1-246,6-1 108</inkml:trace>
  <inkml:trace contextRef="#ctx0" brushRef="#br0" timeOffset="106039.6102">25163 7974 30,'2'-4'201,"2"-2"-8,-2 3-15,0-1-22,0 1-17,-2 3-17,0 0-10,0 0-9,-23 10-8,12 0-5,-5 2-14,0 1 1,2 2-9,0-2-8,0 0-5,2 1-6,3 1-4,-1-3-6,4-3-3,-1 3 0,6-3-8,-3-1-5,3-1-2,-3-1-1,4-2 2,5 0 1,-1-1-8,2-3-7,-6 0-4,21-7-11,-10 4 4,2-2-1,2-3 2,-1-1 2,-2 1-6,-2 0 5,-1 1 11,1 2 1,-6 0 12,1 1-3,0 0-14,-1 3-2,-4 1-4,0 0 0,0 0 1,0 12 2,-5-5-2,1 3 2,-1-1-3,1 4 4,-2-2-2,0 1-1,2-2 0,1 1 0,-1-1 3,3 1-2,-2-4 1,3 2-4,0-3 0,2-2 1,-1 3-10,2-6-1,0 0-8,-3-1-10,14-2-10,-5-2 4,1-2-9,1 1 0,-1-1-1,4-2 3,-4 1-4,3-5 1,0-1 0,1 2 3,-1-3-1,-1 2 11,-3 4 14,-1-1 11,0 2 6,-4 3-5,-2 0 3,2 2-7,-3 0 1,-1 2 11,0 0-1,0 0 5,-9 16-2,3-9-1,-4 4 4,5 0 3,-4 1-10,-1 3 4,1 1 0,-2-1 0,-3 1-8,4 1-18,2-2-16,-2 2-16,1-4-23,4-1-14,1 0-27,-2-3-85,-2 1-219,3 0 97</inkml:trace>
  <inkml:trace contextRef="#ctx0" brushRef="#br0" timeOffset="110195.7324">1723 5111 81,'-4'-2'115,"4"2"-1,-6-2-7,6 2-4,0 0-13,-7-3-3,7 3-7,0 0-13,0 0 4,0 0-15,0 0 0,-6 0-6,6 0-1,0 0-7,0 0 3,0 0 2,0 0-4,0 0 9,0 0 2,14 5-7,-7-2 14,-1-2 6,11 0-1,3 1 1,12-1 3,4-1-1,3-1 0,14 2 0,3-4 1,3 3 0,6-1-8,-1-5 0,32 6 0,-31-3-2,31-1-5,-5-1-8,-29 2-3,30 2-1,-28-2-4,2 1-2,25-1-3,-30 3-1,3 0-3,0 2 0,31-4-1,-35 2-5,1 3-1,2-1 3,1 0-6,1 0-4,-1 1-4,3-1 4,-3 1-3,0 1-2,-1-4-2,-4 5 5,-2-2-4,2-2 3,-2 3 0,-5-4-3,5 3 1,-3 1-3,-3-4-1,-13 1 2,2 0-5,-1-1 2,1 4-2,-3-3 2,2 1 2,-5 0-8,-1-1 6,0 1-2,-3 1 1,2-3-1,-4 1-3,2-1 2,-2 1 3,-2-1-2,2 2 2,3-2-3,-4-2 4,1 2-1,3-1-4,-5 1 1,-5 0 3,8-1-2,-1 1-4,-1-3 2,0 1 1,0 1-1,-5 1 2,4 0-8,-8 0 8,3 1-4,-3-1-1,0 0 5,-3 0-6,-2 0 6,1-1-3,-1 1 1,2 0 0,3-2 1,-1 3 1,2-1-6,0 1 5,2-1-6,-3 0 0,4 0 4,-2 0 0,1-1 0,8 2 2,-8 0-5,-1 1 1,-2-4-1,2 4 6,-2-4-6,0 2 0,0 2 1,-6-2 2,-1 0 0,1 0-3,-2 0 4,3 0 1,-7 0-1,3 0-3,-3 0 7,3 0-6,-1 0 7,0 0-5,6 3-4,-5-3 5,1 0-4,-2 0 1,3 0 2,-1 0-4,2 0 1,-3 0-1,2 0 1,1 0 3,0 0-2,0 0-3,1 0 6,0-3-5,1 6 6,-2-6-7,3 3 4,4 0-1,1 0-1,-1 0 2,2-2-1,0 1 0,-1 0 1,10 0-1,-11 1 10,2-3-10,8 2 1,2 0 0,-3 1 1,1 0-2,-1-2 2,-3 5 1,-2-4 0,5-1-5,0 2 7,-6 0-3,1-1-1,0 1 2,4 0 0,-6 1 1,6-2-1,-8 1 4,2-1 2,-2 1-5,3-3 2,-3 3 6,4 0-9,-6-3 0,5 3 0,0-2-1,0 2 1,4-3 1,-4 1 0,5-2-1,-4 4 0,-1-3-1,3 3 3,-1-1-9,-3 0 6,0-2-1,-3 1 4,-1 2 0,-4-1-2,-2 0-2,1 1-1,-5-3 5,-2 3 0,0 0-4,-5 0 4,10 0-2,-10 0 3,7-1-2,-7 1-1,6-1 1,-6 1 0,0 0 6,8-2-10,-8 2 0,0 0 0,0 0 1,0 0 0,0 0-2,0 0-2,0 0-1,6-1-7,-6 1 1,0 0-7,0 0-9,0 0-5,0 0-11,0 0-4,0 0-14,0 0-15,0 0-11,0 0-21,0 0-10,0 0-14,0 0-23,0 5-9,0-5-19,0 0-16,-1 5-123,1-5-347,-5 6 154</inkml:trace>
  <inkml:trace contextRef="#ctx0" brushRef="#br0" timeOffset="115383.3417">15438 17614 16,'0'0'121,"0"0"-9,-8 2-23,8-2-5,0 0-12,0 0-4,0 0-8,0 0-6,0 0-15,0 0 19,-1 3-6,1-3 1,0 0-3,0 0-12,-2 6 16,2-6-13,0 0 1,0 0-8,0 0 6,-3 5 0,3-5 2,0 0-4,0 0-8,-4 1 14,4-1-4,0 0 4,-1 5-6,1-5 7,0 0-8,-4 2 0,4-2-2,0 0-7,-5 7 6,5-7-7,-3 2 6,3-2-6,0 0 5,0 0 1,0 0 2,-6 1-10,6-1 4,0 0-1,0 0 5,0 7-8,0-7 2,0 0 2,-3 2-8,3-2 2,0 0-3,0 0 5,0 4-2,0-4-1,0 0-6,0 0 9,0 0-4,0 0-3,0 0 7,0 0-3,0 0 4,0 0-4,0 0 3,0 0 1,0 0-4,0 0-2,0 0 6,0 0 1,0 0-4,-5 1-2,5-1 2,0 0 0,0 0-3,0 0 2,0 0-4,0 0 2,0 0-4,0 0 4,0 0 3,0 0-4,0 0-2,0 0-6,0 0 6,0 0-5,5-12-2,-5 12 8,3-7-10,2 3 7,-4-2-4,2 3 2,-3-3-2,5-1 3,-3 1 3,1-4-5,4 4 10,-4-2-4,1-2 0,1-1-2,3 3 4,0-2-1,-2 1 0,-1-3-2,2 0-4,-1 2 6,4-5-8,-2 5-1,0-4 2,-3 5 8,2-2-6,1-3 3,-2 5-3,1-8-3,0 6 9,5-2-4,-6 4-1,1 1 5,0 0-6,0-1 6,-1-1-8,-1 2-2,1-3 4,2 4-1,-3-3 0,-1 2-2,1-1 2,2-2-8,-1 2 5,-1-2-4,3 1 5,0-3-4,-2 4 2,3-7-3,1 3 0,1-1 4,0-4-8,-1 1 6,2 0-2,-1-2 0,5 1-1,-5 1-2,4-8 1,1 6 0,-2-4 13,2 2-16,-2 1 5,3-4-2,-3 5 1,-1 3-2,2-4 1,-1 5-4,3-5-1,-3 6 2,0-7-1,8 3 2,-4-1 0,1 0 1,2-2 1,2-2-7,-1 2 6,-3-1 4,6-2-5,-5-2-4,4 1 10,0-2-12,3 0 7,5-6 2,-11 5-6,5 3-1,-5 0 1,2-1 4,0-1-2,-1 3 2,1 0-4,0 0 4,-3 2-4,3-4 3,0 3-2,-1 2 0,-1-1 2,0 0-1,1 0 0,0-1 5,-1-2-2,2-1-2,-2 3 3,0-5-1,4 3 2,-1-4-5,0 3 6,10-11-7,-10 11 5,8-12-1,2 2-1,-2-2-1,-5 11-2,-3 0 5,2-1-5,-3 2 4,4-2-1,-2 2 3,0-2-4,1 1 6,-4-2-3,1 3-1,1-3 2,-2 1 2,4 2-6,8-10 3,-11 8-1,2 2-1,9-13-3,-10 11 4,10-10 6,-5-1-7,2 2-6,2-4 6,-2-1-3,3-1 4,-1-1-2,0-4 5,2 2-6,-2 1 2,2 0-6,0 3 8,4-1 0,-4 6 2,-3-2 1,0 2-5,-10 10 6,2-2-1,-1 1-2,4-1-1,5-9-3,0 4 1,-9 6 4,9-11-2,-1 0 2,-6 11 0,11-14 2,-3 4 5,1-4-3,0 2-7,1 0 0,-4-3 1,2 2 2,2 0 1,-3-3 1,6-1 0,-2 1 8,-1 4-8,-4-3 0,0 3-7,1 1 6,-2 0 2,-7 11-1,7-11-7,0-1 10,-9 11-7,4 0 5,-5-2-8,8-13 5,-1 5-1,3 1-1,-10 11 11,-2-4-6,11-8-1,-8 10 2,0-1-1,-4-1 0,6 1 9,1-14-10,-3 14 2,-1-2 4,-1 2-1,-2 0-2,2-1 7,-3 0 3,1 2-11,-3 0 5,4 0 2,-6-1 0,4 4 3,2-1 0,-2-2-4,-1 3 5,0-3-8,1 0 3,-1 4 8,2-2-5,-5-1 3,1 1 1,1-3 1,0 0 2,0 1-6,2 0 8,2 0-6,-1 0-1,-1-1 8,4 2-10,-3-1 2,1 2-3,0-2 9,1 0-8,-1 2 6,-2-3-8,2 2-2,2 1 3,-1-4 1,2 3-4,0-2 1,2 1 0,0 2 0,1-2-9,2-10 5,-1 11 7,-2 3-3,4 1-5,-3-1 1,3-1 1,0 2 2,-3-6-3,1 4-1,3 0 2,-2 2-3,-1-1-5,1-1 9,4 3-5,-6-2 5,1 2-2,0 0-5,13-8 2,-11 8 3,-1-1-2,-1 4-1,2-6-6,-1 1 2,-4 1 4,4 0-3,-2 0 3,1 0-10,-2 0 6,-1-1 0,2 2 3,0 0 5,-1 0-11,-4-1 2,4 2 3,-1-1 1,-4 0-4,2 3 2,-2 0-2,0-1 0,-3 6 3,2-7-1,-2 1-5,3-1 3,-1 1 0,-3 0 0,3 2-2,-1-2-2,-4 7 0,-1-4 3,3 4-2,0-1-1,0 1 1,-1 0 0,-3-2-1,4 3-3,-2-1 1,2 1 2,-4 0-8,4-1 6,-2 2 1,-1 0-2,2-1 4,0 0-4,-1 0 2,0 1 3,1 0-3,-2 0-3,2-2 6,-2 3-5,1-3 2,2 1 2,-2-1 1,-5 5 0,5-4-3,-6 1 5,3 1-7,-1 1-2,1-5 3,-2 4-3,0 3 2,1-4-4,-3 5-3,1-3 4,-2 3 5,0 2-6,-4 5-5,6-8-1,-6 8-4,4-7-16,-4 7-3,0 0 6,5-5-11,-5 5-3,0 0 1,0 0-4,0 0 1,0 0 7,0 0 5,0 0 2,-54 8 3,26 0 5,-7 2 0,-1-1-7,-4 0 8,5-1 0,0 2-2,-1-1-10,4 1 17,3-5-5,3 4 2,6-7 0,1 1 2,2 1 6,4-1-2,3-1 2,10-2 5,-14 3-10,14-3 8,-12 2-1,12-2-3,0 0 6,0 0-5,-11 1 0,11-1 3,0 0-3,0 0 15,0 0-16,0 0 4,0 0 9,36-11-14,-24 7 3,6-1 2,0 0 4,-5 1-8,2-2 9,1 3-5,-2-3 1,0 3 14,6-1-8,-6 0-7,-1 2 8,1 2-2,-4-4-7,4 2 1,-14 2 6,22 0-3,-9 0 3,-13 0 3,20 6-4,-8-3-1,-3 2 0,3 3-6,-2 3 3,4 1-1,0 3-2,-3 1 0,3 6-6,-8-2 0,2 5 4,-3 3-3,-5 1 1,3 1 4,-3 2-1,-3-1-3,0 2-4,-4 3-1,-1-7-8,4 3-8,0-3-8,2-3-6,-3 1-7,3-1-10,4 1-9,-2-8-19,0-3-16,0 0-23,-2 0-17,2-4-14,0-3-23,-2 0-11,2-1-10,-5-2-11,5-6-165,-9 11-415,0-10 184</inkml:trace>
  <inkml:trace contextRef="#ctx0" brushRef="#br0" timeOffset="117626.375">17301 9893 120,'4'-11'120,"-1"3"-7,0 0-21,-3 6-10,0-3-16,0 1-9,0 4-1,0 0-8,0 0-8,0 0 1,-19 11-6,9 5 1,-5 6-5,-4 2 0,1 2 3,-5 3-5,-3 14 0,-6-3-5,6 4-1,-5-2 7,-2 8-1,-3-1-4,0-3 1,-1 5 2,-2-1 2,1-1 0,-18 15-20,18-17 21,-19 19 2,0 2-4,19-25 3,-21 23-1,4 0-5,11-21 5,-13 24 1,-2-4 5,0-1-4,1-1-3,-2-2-3,15-16-2,-17 23 11,23-22-10,-18 22 2,-1 0-2,18-20-1,-13 19-5,18-15 4,-17 21 0,2-5-4,11-20-4,-12 21 0,19-22-2,-7 3-1,-11 18 1,19-19-1,-2 1 1,-17 20 0,18-21-3,-6-1 2,-8 22-2,12-21-1,0-1 3,2 0-6,-3 3 6,1-4-6,2 3-2,-2-5-1,3 5 3,0-7-5,-1 5 3,3 0 1,-2-1 1,3 0-1,-1 0-3,1-3 5,-2 2-3,4 0 2,-5 0 6,3-1 1,0 1 0,0-4-2,2-1-1,-1 1 0,0 1-3,10-10 0,-10 9 1,0-4-3,1 3-3,7-9 5,-8 8-2,7-9-1,-5 12 1,-3-2 3,11-11 0,-10 8-3,9-7-4,-1 0 1,-7 10-1,4-12-2,4 3 4,-7 7-2,5-9-15,-2-2 4,3 1 2,-4-1 1,-2-1 0,3 2-2,0 0 6,-3 0-1,-7 7 4,9-6 4,-9 8-4,11-9 4,-4 0-2,2-1 2,-3 10 1,3-9-1,-1-2-3,2 3 3,0-1-3,-5-1 4,2 11-7,-1-11 6,4 2-1,-1 1-2,-6 6 2,11-4 2,-5-5-1,-1 1 3,2 2-3,1-2-3,-6 9 4,6-9-2,1-1-2,3 2 2,-2-1-1,-2 2 2,3 2-5,-2-2 4,1-2-3,-2 0 2,3 2-3,-2-5 1,3 6 2,-4-3-5,4 3 4,-2-3-4,0-1 0,-2 3 2,2-1-2,1 2 2,-1-4 23,-1 1 0,2-1-4,-2 1 0,1-3-5,0 1 1,3 1 0,-4-3-4,3 1 3,2-4-4,0 6 3,4-7-6,-3 5 2,2-9-1,2 8 3,-3-9-6,1 12 1,-1-5 9,4-2-7,0-1-4,-5 1 0,5-3 0,-3 0-2,-1 5 3,3-8-2,-1 11 3,2-11-3,0 4-1,-1-3 1,-2 7 0,4-6 0,1 0 0,-3 0-2,3-3 1,-1 1-3,0 1 6,2-3-4,-4 4 4,2-3-2,-2 1-1,3 0 2,1 0-4,0-4 2,-1-2 0,1 3 2,1-4-3,3 2 3,-1-7-28,2 3 7,-1-2-8,0 3 5,1-3-2,-3-3 1,4-1 5,-3 4-1,3-4 8,0 0-15,0 0 14,0 0-5,0 0 0,0 0 1,7-16 6,-7 6 0,3 2-6,-3-4 9,2 0-5,-2-1 8,4-3-2,-3 0 2,0-5-1,-1 2 0,5-6-3,-5-4 6,2 4-2,2-2-3,-4-1 5,4 0-4,-2 0 6,1-2-6,-3-4 9,4 2-9,2 0 5,-3 1-4,-1 0 3,3 3 1,-4 0 0,7 1 0,-8 0 1,0 9 2,1-1 1,2 2-1,-3 2 1,0 2 4,0 1-2,0-2 4,0 2 1,0 3 2,0-2 0,0 0 3,0 1-2,0 3-2,0 0 7,0 2-3,-3 0 5,3 5-3,0-12-1,3 9-2,-3 3-1,0-6 2,0 6 0,0-6-6,0 6 0,0 0-1,0 0-1,0 0-2,-3-5-1,3 5-1,0 0 2,0 0-3,0 0 8,0 0-3,0 0 7,0 0 3,-3 20-5,1-6-2,-2 1-1,-2 3 1,4-1-4,-3 11 5,-3-5-5,3 6 4,1-2 2,-2 0-4,1 1 0,0 2-3,2-1 1,-4-4-3,2 4 3,-3-4 1,6 0-2,-4-1 0,1-6-7,3-2 6,-1 4-1,-1-4-2,1 1 7,1-5-8,2 1 3,-2-3-1,-1 1 0,3-1 1,0-3-1,3-2 4,-2 1-5,-1 0 3,1-1-2,1-2 6,0 2 0,-1-1-2,3 0 1,-1-1-2,0 1 2,1 0-5,4-2 3,0 1-1,4-1 3,-1-4-5,10 6 4,-2-3-5,0-1 0,13 7 1,-3-6 0,0 5 0,3-3 1,3 1 0,0 4-2,-1-1-2,-1-1 0,1 0 0,1 3-1,-1-2 3,4 1-4,-5 1 6,-4-3-5,3 1 1,-4-4-2,-1 2 1,1-1 2,-6 1-1,0-2-5,-3-1 2,-1 1-4,1-1 11,-3 2-4,-2-4-5,-2 2 4,-2-2-2,2 2 2,-6-2-6,-2 1 7,4-1-5,-8 0 5,10 0-2,-10 0 1,6 0-1,-6 0 2,0 0-3,9 0 1,-9 0 4,4 1-3,-4-1 3,0 0 0,3 2 0,-3-2-2,0 0-1,0 0 3,0 0-1,0 0-1,0 0 1,3 3-3,-3-3 2,0 0-2,0 0 1,0 0 1,0 0-2,0 0 3,0 0-1,0 0 5,0 0-5,0 0 1,0 0 0,0 0 4,0 0-3,0 0 0,0 0 1,0 4 1,0-4-2,0 0 4,0 0-5,0 0-4,0 0 8,0 0-6,0 0 7,0 0-5,0 0-1,0 0 3,-6 5-3,6-5 4,0 0 1,-4 0-4,4 0 1,0 0 0,0 0-2,0 0-2,-5 2 0,5-2 2,0 0-1,-5 1-1,5-1 4,0 0-4,0 0 4,-5 2-8,5-2-4,0 0-10,0 0-3,0 0-6,0 0-7,0 0-13,-13-3-16,10 1-17,3 2-18,0 0-25,-7-8-28,5 3-11,1-2-37,2-3-25,-2-3-117,1-4-369,4-1 163</inkml:trace>
  <inkml:trace contextRef="#ctx0" brushRef="#br0" timeOffset="120792.2974">2071 3120 18,'9'-2'40,"5"2"-5,4-2 2,3 2-7,7-3-1,6 4 2,-1-5-2,4 2 1,18-1 0,1 1 1,3-2-2,5 1 1,2 1 1,29-5 0,1 0 4,-4 6-2,-2-6-5,3 5-4,0 1 3,4-2-5,0-1 4,-1 3-3,1-1-2,-5 1-1,3 1-7,-2-5 11,-29 5-14,30-1 0,-31-1 3,2 2-12,-1 0 6,0 3-2,-4-1-3,0 0-2,-5 2-5,-4-1 13,-14 0-15,-1-1-4,-6 0-11,0 4-3,-10-2-12,-1 2-7,2-5-11,-8 2-47,-3-1-109,0 1 48</inkml:trace>
  <inkml:trace contextRef="#ctx0" brushRef="#br0" timeOffset="121256.2529">2397 3374 22,'51'-3'58,"4"2"-3,3-2 3,4 0-9,3 2 7,3-2-9,24-2 5,-29 3 6,30-4-7,-28 3-3,27-2 0,-2-1-4,-23 4-7,27-2 15,0-2-14,-2 6 2,-2-4 0,-24 2-1,25-4 22,6 3-34,-32-1-2,29-1 3,-3 2 0,-23-2-6,29 3 5,-32-4-3,30 2-11,-30 0-1,1-2 5,1-2-5,-3 5-4,-1-3 1,0-2 3,2 4 0,-6-2-11,-5-1 6,-3 1-5,-12 4-5,-3-2 3,-4-1 17,1 2-20,-3-2 4,-3 4-6,-8-3 4,-1 3 4,-4-1-10,-3 1 5,-1-2-13,-1 2-11,-2 1-16,-1-3-1,-1 3-16,-5 0-12,9-1-4,-4 0-77,-5 1-163,11 1 72</inkml:trace>
  <inkml:trace contextRef="#ctx0" brushRef="#br0" timeOffset="125201.7732">7992 7053 19,'0'0'96,"0"0"3,0 0-1,24-1-8,-12 1-7,1 0 3,7 1-6,-1-2-13,1 1 9,8 0-8,-8 1-3,9-2-2,2 2 2,1 0 0,0-1-3,3 0 3,2 0-3,0 0-6,4 0 1,10 2-9,-12-2 2,13 1 0,2-1-2,0 0-4,0 2-2,2-2-3,-1 1-2,1-1 1,-2 1-1,1 2-2,-1-3-1,4 0-2,0 4-4,-2-4 4,1 1-5,0 0-4,0 0 2,1 0 0,-1 1-4,2 1 1,0-2-1,-3 0 3,0 3-1,-2-1-2,5-3-3,-3 3-1,-4-3 0,-12 2 1,15-4-6,0 1 2,-5-1-3,2 2 1,2-3-3,-5-1 5,6 2-3,0-3-2,-2 2-1,-1-4 2,-3-1 0,-8 5-1,11-3-1,-2 0 0,-11 2 1,14-3-1,1 1 1,-2-1 6,2 2-3,-3-3 1,3 5 0,-2-1 0,-1 0-1,-11 0 1,-2 1-1,0 1-2,-3 2 0,-3-4-1,-4 4 3,-5 1-4,-5-3 0,-2 0 1,0 4-3,-3-4 1,-3 1-1,1 1-1,-3 0-1,-5-2 1,5 1-1,-8 1 0,11 0 2,-11 0 2,8-1 4,-8 1-9,5 0 0,-2-3 2,-3 3 0,4-2-3,-4 2 1,0 0-1,8-2 3,-8 2 2,2-1 0,-2 1-4,0 0 2,0 0 1,0 0-5,0 0 0,0 0 3,0 0-1,0 0 0,8-2 0,-8 2 0,0 0-3,0 0 4,0 0-3,0 0 1,0 0-3,0 0 4,0 0-1,0 0 1,0 0-2,0 0-3,0 0 4,0 0-4,0 0 0,0 0 3,0 0-2,0 0 1,0 0-3,0 0 3,0 0 1,0 0 1,0 0-2,0 0 0,0 0 0,0 0 0,0 0 0,0 0 0,0 0 0,0 0 0,0 0 0,0 0-3,0 0 2,0 0 1,0 0-2,0 0-1,0 0 2,0 0-3,0 0 9,0 0-5,0 0-3,0 0 3,0 0-1,0 0 2,0 0 2,0 0-3,0 0-3,0 0 5,0 0-1,0 0-3,0 0 0,0 0 1,0 0-2,0 0 4,0 0 1,0 0-2,0 0-3,0 0 0,0 0 0,0 0 5,0 0-4,0 0 1,0 0-1,0 0 0,0 0-1,0 0 1,0 0 1,0 0-2,0 0 1,0 0 1,0 0-4,0 0 5,0 0 0,0 0 1,0 0-3,0 0 0,0 0 2,0 0 0,0 0-2,0 0 1,0 0 3,0 0-3,0 0 3,0 0-2,0 0-1,0 0-1,0 0 3,0 0-3,0 0 0,0 0 2,0 0 0,0 0-1,0 0-2,0 0 3,0 0 1,0 0 2,0 0-4,0 0 0,0 0 0,-13 5 1,13-5 1,0 0-2,0 0 1,0 0-4,0 0 1,0 0 2,-5 2-4,5-2-1,0 0-3,-3 4 0,3-4-1,0 0-3,0 0 0,-4 3-2,4-3 3,0 0-2,0 0-1,0 0-1,-5 3-2,5-3-2,0 0 6,0 0-6,0 0-2,0 0 5,0 0-8,-2 2-3,2-2-3,0 0 2,0 0-13,0 0 6,0 0-4,0 0-1,0 0-5,-3 3 4,3-3-2,0 0 3,0 0-1,0 0-3,0 0-2,0 0-10,0 0 5,0 0-3,0 0-2,-3 4-8,3-4 7,0 0-8,0 0-3,0 0 4,0 0-3,-3 3 5,3-3-1,-3 2-1,3-2-8,0 0-4,-6 3-1,3-1-70,3-2-160,-6 0 71</inkml:trace>
  <inkml:trace contextRef="#ctx0" brushRef="#br0" timeOffset="128830.5021">10410 11075 194,'-3'4'196,"2"0"-15,-1-2-3,-1 2-5,3-4-11,0 0-2,0 0-8,6 4-5,-6-4-4,13-3-5,-7 1-8,5-5-4,0 2-2,1-3-13,3-2 1,1-2-8,0-2-3,5-3-5,-5-1 2,-3 2-20,2-8-4,-3 7-7,-5-9 2,3-1-3,0 2-6,-7-1 1,-1 7 7,-2 0-3,0 0-3,-5 4-6,3 2 2,0 1-8,-4 2-8,3 1-6,-4 3-1,4 2-6,-1 0-2,-1 3-10,1-1 0,4 2-3,-5 8-1,2-2-4,6 2-1,2 8-6,4 0 11,0 1-8,7 3 0,2 5-1,-3-5-5,5 5-2,-5-2 1,4-1 10,-5-1-5,0 1-4,-6-5-2,0 0-7,2 0 0,-7-1-3,3 0-4,-3-1-2,-1-3-7,2-2-4,0-1-10,-4 0-10,0-2-10,3-1-5,-3-2-4,3-1-5,-3-3-9,0 0-11,9-3-1,-9 3-7,11-10 9,-5 1-8,3-7 5,1 1 7,6-9 9,-6 3 12,3-2 6,1-2 3,0 1 14,-2-2 9,2 5 10,-4 5 7,3 0 13,-2 0 14,-4 7 13,2 1 6,-5 2 2,1 3 9,-4 1-1,-1 2 10,0 0 7,0 0 3,3 14-1,-3-3 4,-4 5-8,1 1 8,1 1-3,-2 0-7,-2 1-6,2 1 2,1-1-9,2-2-5,5-2 9,-3 1-8,2-5-4,3 0-2,-1-3-3,3 1-6,1-5 0,4 0-3,2-4-3,-1 0-2,4-4 1,-1 1-2,2-4-4,-2-2 1,0-2 0,-2-1-1,-2-1 1,-3-3 1,-2 2-3,1-1 3,-6-2-5,3-2 1,-6 3 5,0-1-1,-4 1 1,0 4 1,-2 2-4,-2 1 0,0 1 0,-4 0-4,1 2 1,-2 3-2,0 2 3,-6 2-3,3 2 2,1 3 2,-1 2-13,0 0-7,2 1-14,-1 2-19,3-2-25,2 3-24,3-1-30,1-1-28,5-2-31,2-1-27,0 1-204,4-2-454,2-2 201</inkml:trace>
  <inkml:trace contextRef="#ctx0" brushRef="#br0" timeOffset="129409.3915">11304 10850 130,'16'-8'160,"-1"-2"11,-6 2 20,2 3 17,-4 4 1,-4-2-6,3 0-11,-2 2-16,-4 1-4,0 0-2,1 11-7,-4-1-2,-2 1-11,0 4-13,-3 1 7,1 3-23,-1-1-7,0-1-6,1 1-12,2 1-9,-1-2-5,4 0-10,1-3-6,1 0-2,1-2-3,1-1-6,4-3-6,3-2 2,1-2-8,1-1-6,3-3 13,4-3-16,3-3-5,0 1 0,-3-5-12,2 2 1,-3-4 3,-2-1-4,1 0 5,-4-2 3,-3-2-10,1 1-1,-5-1 3,-1 2-1,-3 3-2,-1-1 6,-1 2-4,-4-1-1,-1 2-4,-1 2 0,-1 2 0,-2 1-9,-1 0 3,-2 5 1,-6 3-5,3 0 3,0 3-1,1 3-4,-2 2-1,4-2-7,-1 5 0,2 1-1,3-2-18,2-2 5,-1-1-20,5 2-16,2 2-13,-1-5-12,3 2-12,1-4-5,1 2-1,5-4 0,3-2 2,2-1-1,5-2 0,2-3-6,6-6 4,3 0 4,3 1 11,-4-6 7,0-1 7,0 4 13,1-7 4,-5 0 3,1-3 10,-5-1 18,1-1 12,-5-2 17,-1 3 18,-2-6 12,0 6 13,-4-5 17,-4 2 5,1 7 12,-2 1 6,-2 1 0,1 3 0,-3 4 2,1 1-8,0 1-12,-1 5-14,0 2 5,0 0-10,0 0-2,-2 19-4,-1-3-4,-1 9 4,1 4-2,-4 0-3,0 2 0,4-1-10,-1 3 15,-1-4-13,-1 4 3,1-3-4,1-1-4,1-2-1,2-3-3,-2-3-6,3-2-3,3-4-5,-2-3-20,1-1-16,0-2-15,2-4-16,-2 0-18,5-1-30,-2-4-30,-5 0-34,0 0-25,22-7-34,-12-3-28,-2 1-180,6-5-475,-5-1 209</inkml:trace>
  <inkml:trace contextRef="#ctx0" brushRef="#br0" timeOffset="129663.5932">11839 10828 6,'-4'-4'230,"4"4"4,-2-6 1,2 6-6,-2-6-5,2 6-11,0 0-7,0 0-11,8-7-16,-3 5-13,4 1-13,-3 0-15,7-2-10,-1 2-15,-1-3-9,3 1-9,-1 1-13,1-1-5,1 1-7,-2 0-12,-2 0-20,1-1-15,0 3-18,-5-2-22,1-3-22,-3 5-18,-5 0-26,0 0-25,14-1-27,-12-3-31,-2 4-30,5 0-34,-5 0-132,0 0-392,0 0 173</inkml:trace>
  <inkml:trace contextRef="#ctx0" brushRef="#br0" timeOffset="131032.5016">15447 8196 46,'-1'-5'134,"1"5"4,-3-5 2,3 5-4,0-4 0,0 4 0,-1-4-4,1 4-10,0 0-6,0 0-5,0 0-11,1-5-2,-1 5-10,0 0-11,7-1-5,0-1 1,4 2-1,4 0 2,5 0 0,11 0-5,4-2 0,5 4-4,14-4-6,2 2-3,2-3-5,4 3 3,1 0-11,1 0 0,3-1-2,23-2-3,-26 2-4,25-3-2,-22 4-3,25-3-2,-26 1 0,28 2 1,-30-2-3,-1 4 1,0-2-1,30-3-2,-28 4-1,29-1-3,-4 0-1,-26 0 0,31 0 12,-3-2-4,-28-2 2,32 1-5,-3 2-3,-29-2 0,1 3-5,1-1 0,2-1-2,-3 2-2,-1 3 0,-6-3-1,-3 3-2,-6-3 1,-12 2-3,-1-2 1,0 3-4,-4-3 3,-3 3 8,0-2-12,-8-1 0,3 0 3,-6-1-2,4 0 1,-4-1 2,1 1-3,-2 1 3,2-2-2,-5 1 1,1 0-1,-3 1 3,-2 0-5,2 0 6,-2 0-4,-3-3 1,1 3 0,2 0-1,-10 0-1,11 0 0,-5 0 0,-6 0 0,6 0 1,-6 0-6,9 0 3,-9 0-2,8 3-1,-8-3 1,0 0 1,6 0-1,-6 0 2,0 0 2,4 1-3,-4-1 2,3 1-1,-3-1-4,0 0 0,0 0 3,0 0-3,0 0 0,0 0 4,0 0-3,0 0 4,4 3-5,-4-3 0,0 0 6,0 0-3,0 0 0,0 0 0,0 0-3,0 0 3,0 0 2,0 0-1,0 0-1,0 0 1,0 0 1,0 0-2,0 0-1,0 0-3,0 0 3,0 0 3,0 0-4,0 0 5,0 0-4,0 0 3,0 0-3,0 0 1,0 0 0,0 0 0,0 0-1,0 0-2,0 0 1,0 0 4,0 0 2,0 0-7,0 0 0,0 0 0,0 0-3,0 0-7,0 0-9,0 0-13,2 4-12,-2-4-9,0 0-15,0 5-19,0-1-15,0-4-13,-1 6-14,-2-4-11,-2 3-21,1-2-19,-2 1-18,-7 0-129,-3-3-357,-5 2 158</inkml:trace>
  <inkml:trace contextRef="#ctx0" brushRef="#br0" timeOffset="141228.1242">2158 13600 36,'0'0'73,"-4"9"-2,4-9 6,0 3 1,0-3-2,-3 4 14,3-4-5,-3 3 1,2 0 5,1-3-4,0 0 4,0 0 7,0 0-2,-5 2 2,5-2-1,0 0-3,0 0-4,0 0-3,0 0-10,0 0-6,0 0-2,-1-12-15,2 6 2,1-3-9,-1-1-3,2-1-5,0 1-3,4-5-2,-2 3-3,0 6 0,-1-4-3,1 2-5,-3 3-3,2 0-7,1 1 2,0 3-5,-5 1 2,0 0-4,15 8 1,-9-4-3,1 4 2,0 2 2,2-1 0,-4 6 1,1-1 7,-2-5-12,1 3 1,-3 0 2,3-2-1,-4-3 4,3-2-4,-4 1 3,0-1 6,0-1 8,4-1 12,-4-1 3,0-2 15,1 3 2,-1-3-4,0 0 1,0 0-11,0 0-2,-1-12-4,1 2-6,-4-2-2,4 0-5,0-5-2,4 0 2,-4-2-2,1 0-2,4 2-4,-2 0-1,-1 2-2,5 4-2,-2 0-3,0 4-2,-1 1 1,1 0-6,0 3 1,2 1-2,0 2-1,1 0-1,-1 1-1,-1 4-2,0 0 2,1 2-6,0 1-1,0 1-5,-1 0-12,-4 0-19,2 1-13,1 2-19,-2-2-28,2 2-20,-2-3-20,2 1-17,-2-5-4,2 2-9,1-2 6,0-3 10,1-2-122,2-2-305,-1 0 135</inkml:trace>
  <inkml:trace contextRef="#ctx0" brushRef="#br0" timeOffset="141524.6426">2527 13483 103,'8'-14'29,"-1"-1"12,0-1 7,-2-1 15,0 9 14,-1-1 5,-4 4 4,4 0-1,-2-2-11,-1 4-11,1 1-1,-2 2-6,0 0 2,0 0 3,0 0-2,0 0-3,5 7 3,-5-1-7,1-1-1,-1-1-6,1 2-1,0 0 4,2-1 0,-2 1-11,1 0 1,0-2-1,1-2 1,1-1 4,0 3 2,-4-4-5,9 0 5,-9 0-6,12-6 0,-4 1 9,0-2-2,2-1 0,-5 2-10,4-5 4,-4 1-1,4-1-4,-7 1 1,2-2-5,-1 0 4,-2 4-1,2-4-4,-6 2-6,2 3 6,-2-4-8,2 3-4,-3 3-4,-1 0-1,1 0-2,-2 1-6,-3 1-7,2 3-13,-3-2-10,1 2-10,-1 2-7,-3 3-16,2 0-13,0 0-13,4 2-14,-1 0-19,3 2-15,3-1-7,-2-1-4,4-2-97,2 0-261,3-2 116</inkml:trace>
  <inkml:trace contextRef="#ctx0" brushRef="#br0" timeOffset="142493.5169">3051 13029 30,'-3'-7'138,"-1"0"-8,-2 4-5,-1 0-11,0 1-9,-2 1-8,-2 4-8,-1 3-7,2 3-1,-2 4-11,0 0-7,0 2 8,2-1-11,1 1-2,4 1-3,-3-1-6,5-3 0,3-1-2,0 0-3,0-1-2,2 0-4,3 0 6,-1-3-4,1-3 7,-1 1-4,1-2 3,3-3-2,-2 0-4,5-5-2,-2-2-2,0 2-7,0-4 2,3-2-1,-1-4-6,-2-1-2,0-1-2,3-5 1,-6 5 1,2-7-4,-4 3-1,1-4 2,1 0-5,-5 0-2,1-5 0,0 5-1,-1-1-1,1 7 5,-1 2 12,-1 4 6,1 4 3,-1-1-1,-1 4-5,2 1-8,-1 2-9,0 3-1,0 0 0,0 0-1,0 0 0,0 14-1,2-3-3,0 0 3,-1 2-3,2 3-1,1 0-2,-2-2-2,2 3-1,1-1-11,-1-4-7,4 2-8,-6-3-16,5-1-4,-2-2-16,4 1-6,-4-5-1,4 1 2,1-5 0,-2 3 3,-8-3 2,21-7 7,-10 2 4,-2 0 10,5-3-7,-4-1 11,-2-1-1,-1 0 5,1 1 2,-3-1 15,3-4 1,-4 4 0,2-2 12,-2 0 12,-1 2 6,0 0 5,2 1 5,-1 1 4,-1 1 2,-1 1-1,1 0-8,0-1 1,-1 0-2,3 2-1,-5-3 1,2 3-2,1 0-4,5-4 0,-7 2 0,3-2 0,1 1 0,-4-1 1,1 4 3,1-3 3,0 3 3,-2 0 1,1-1 3,-2 1-1,0 2-1,0 3 1,0-5-6,0 5-6,0 0-1,-3-3-2,3 3 0,0 0-5,-13 13 1,8-2-2,0-5-1,-4 8 2,2-3-5,-1 2 3,4-2-2,-2-1-1,4 2-2,1-1 0,-2-1-3,3-1 1,1-1-3,2-3-4,1 3 4,1-3-4,3-1 4,-2 1-2,7-4-1,-4 2 9,5-6-4,-1 1-4,6-3 3,-1-2 0,1-3 0,-1-2-4,-3-1 3,6-5 3,-3-2-5,-1-1 5,0 1-2,-8-4 1,4-1 2,-2 2 1,-3-5 0,-4 3-1,0 0 1,-4-2 7,0 9-4,0 0 4,-3 2 6,2 3-1,1 3 0,-4-1 3,4 6 4,-3-2-2,2 1-3,0 2-5,-2 1 0,3 3-3,0 0-4,0 0 1,0 0 4,0 0-3,-1 20-1,2-8-2,4-1 0,2 4 2,2 0 2,2 0-2,-2 1 3,4-1-4,0-1 0,-1-3-1,2 5 4,-5-6-4,0-2 0,1 0-2,-4-1 1,0 0 1,-1-2-2,-1-1 0,1 0 7,-2-1 1,-2-1 1,1 1 9,-2-3-7,2 4-1,-2-4 0,-8 3 0,2-1-2,-1 1-6,-3 1-18,-3 1-12,-5-2-15,-1 4-25,-1 0-24,1-1-18,-3 3-21,3-2-25,1 1-11,-3-2-20,2 3-107,3-2-315,-1-1 140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5:06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2384 3827 7,'0'0'8,"0"0"1,0 0 2,0 0 1,0 0 6,0 0-5,0 0 4,0 0 8,0 0-10,0 0 9,0 0-4,0 0 0,0 0 1,0 0 4,0 0 1,0 0-5,0 0 5,0 0 0,0 0 0,0 0 4,0 0-3,0 0-1,0 0-2,0 0 8,0 0-8,0 0 11,0 0 1,0 0-4,0 0 2,0 0-3,0 0 2,0 0-3,0 0 5,0 0 2,0 0 2,0 0 3,0 0-4,4 1 3,-4-1 0,0 0 0,0 0-2,0 0 1,0 0-1,0 0-2,0 0-8,0 0 1,0 0-2,0 0 0,0 0-8,0 0 0,0 0 0,0 0-1,0 0-2,0 0-2,0 0-4,0 0 2,0 0-1,0 0 0,0 0-5,0 0 2,0 0 0,0 0-5,0 0 0,0 0 2,0 0-4,0 0 2,0 0-3,0 0 0,0 0 4,0 0-3,0 0-3,0 0-2,0 0 3,0 0-5,0 0-2,0 0-3,0 0-5,0 0-5,0 0-5,0 0-4,0 0-5,0 0 0,0 0-4,0 0-13,0 0-3,0 0-7,0 0 6,0 0 11,0 0-13,0 0 11,0 0-2,0 0 13,0 0-1,0 0-3,-8 4 10,8-4 0,0 0 8,3 5-5,-3-5 6,0 0 7,0 0-5,3 4 4,-3-4 3,0 0 4,3 2-6,-3-2 5,0 3-2,0-3 6,0 0-6,5 3 0,-5-3-7,0 0-11,0 0-12,3 4-41,-3-4-88,0 0 39</inkml:trace>
  <inkml:trace contextRef="#ctx0" brushRef="#br0" timeOffset="2182.4948">7553 3285 14,'36'2'72,"4"0"2,11 1-2,2-3-14,0 2-3,4-2-6,-1 4-1,-2 0-9,4 0-2,1-1 5,0 0 9,-1-3-13,2 3-3,2-2-4,0 4-3,-2-3 3,0 3-3,2-2 0,-1-2-7,-1 1 5,5 3-12,-1-1 1,2-2 5,-2 1-5,-3 1 7,5-1-7,-3 3 19,2-5-30,25 0 3,-26 3 6,-4-1-1,5 1 15,27 0-18,-32-1-8,3 0 7,2 1 0,-3-1-3,2 2-1,2-1 3,0 1-8,-4-1 3,1-3 5,2 7-3,-5-4-2,3-1-2,4 2-5,-8-1 11,4 1-12,-3-2 14,1 2-22,-7 2 20,4-2-2,-2-1 3,5 0-1,-3-3 7,-1 4-15,1 0 0,0-2-9,-2 0 13,5 0-8,-4 2 4,0-4 0,-4 2 6,5 1-6,-5-1 6,2-1-9,-2 3 8,-1-3 0,1 0-3,-14 4 0,16-4-6,-1 3 15,-3-2-11,1-2-3,2 2 7,-2 1-12,1-3 17,-14 1-8,14 0 6,-13-2-5,12 2-8,1 1 14,0-2-7,-15 1 2,0-3-1,15 2 0,0 2-6,-13-2 14,0 0-15,12-1 4,0 2 6,-12 0 2,1-2 2,9 3-4,3 4 7,-2-10 0,-1 6-12,1-2 2,-11-1 3,14 1 8,-15-1-6,2 1 14,9 1-15,-9-4 5,11 1-5,-14 1 9,0-1 1,14 1 13,-15-1-15,2-3-6,0 4 11,-1-4-5,2 1 0,14 0 2,-15 3 1,-2-2 2,18-1-3,-4 0-14,-13 0 8,1 1 0,12-2-1,-11 4 4,-2-1-7,15-3 1,-13 4-2,0-3-1,11 1 7,-11 0-7,13 1 10,-3-4-2,-11 4-1,13 1-5,-12-3 1,13 2-1,-14-1-4,13-1 3,-1 1-1,-12 2-14,-1-3 20,1-1-2,16 2-5,-2 1 3,-15-2-2,0 2 4,0-2 1,1-2 1,1 2-4,11-4 3,-12 3 5,-1-2-6,13 1 2,-13 2-5,14-1 1,-13 0 1,16-2-6,-16 3 1,12 0-1,1-1 4,-13-1-7,11 2 9,-7 1-6,-3 0 11,15-1-11,-3-1-1,-12 1 6,-2-1-6,16 1 1,-16 2-5,14-4-3,-12 1 0,0 1 3,-3 1 2,0-1 23,1-1-8,-6 1 2,0 1-1,0 0-3,-5-3-1,-5 4 2,-1 0-6,-3-2 0,2 2 1,-8 1 0,2-2-2,-1 1-1,-1-1-4,0 2 5,-3-1-2,3 1 2,-2-1-2,-5 1 2,4 0 2,-1-2-3,-2 0 0,-2 2-3,-4 0 2,13 0 0,-7-2-1,-6 2 0,9 0-2,-4 0 0,-5 0 8,8 0 2,-8 0-2,8-1-1,-8 1 4,5-2-4,-5 2 4,0 0-2,6 2-2,-6-2-5,8-2 6,-8 2-2,0 0 6,7 0-10,-7 0 7,0 0-8,0 0 5,9 0-7,-9 0 5,0 0-1,6 2 2,-6-2-3,0 0-2,0 0 0,0 0 3,0 0-3,7 1 1,-7-1 1,0 0 3,0 0-2,0 0 1,0 0-2,0 0-1,0 0-1,0 0 1,0 0-4,0 0 5,0 0 3,0 0-5,0 0 2,0 0-1,0 0-6,0 0 10,0 0-5,0 0 4,0 0-4,0 0-1,0 0 3,0 0-1,0 0 0,0 0 0,0 0 2,0 0 0,0 0-3,0 0 1,0 0-2,0 0 1,0 0 1,0 0 1,0 0-5,0 0 3,0 0 4,2 2-3,-2-2 1,0 0-3,0 0-2,0 0 15,0 0-14,0 0 7,0 0-4,0 0-1,0 0 2,0 0 5,0 0-3,0 0-1,0 0-5,0 0 4,0 0-2,0 0 3,0 0-3,3 4 4,-3-4-6,0 0 5,0 0-2,0 0 2,0 0 1,0 0-4,0 0-1,0 0 5,0 0-3,0 0-2,5 2 2,-5-2 0,0 0 3,2 3-2,-2-3 1,3 3-1,-3-3-2,4 0 4,-4 0-1,4 3 0,-4-3-1,0 0 1,0 0-1,5 1 4,-5-1 6,5 1-10,-5-1 0,5 3-1,-5-3 0,0 0-2,6 2 7,-6-2 0,6 2 1,-6-2-1,0 0 3,5 0-6,-5 0 10,0 0-4,5 2-1,-5-2-5,0 0 5,3 1-9,-3-1 11,0 0-6,6 2 4,-6-2-5,4 3 3,-4-3 2,0 0-5,0 0 2,5 1 2,-5-1-4,0 0 5,4 1-8,-4-1 6,0 0-1,6 3 0,-6-3-3,4 1 1,-4-1-4,0 0 7,6 2-3,-6-2 1,0 0 0,0 0 0,4 1 2,-4-1 2,0 0-4,0 0 3,0 0-6,5 2 1,-5-2 1,0 0 6,0 0-8,0 0 5,0 0-4,0 0 0,0 0 2,6 2-1,-6-2-1,0 0 0,0 0 0,0 0 4,1 3-2,-1-3-1,0 0 0,4 2 2,-4-2-4,0 0 5,0 0-6,0 0 0,0 0-2,4 3 4,-4-3-6,0 0 10,0 0-7,4 1 2,-4-1 2,0 0 1,0 0-4,0 0 5,0 0-5,2 4 3,-2-4-2,2 4 4,-2-4-7,6 3 3,-6-3 3,0 0-1,3 2 0,-3-2-3,0 0-3,0 0 8,0 0-9,2 3-10,-2-3-16,0 0-3,0 0-16,2 2-1,-2-2-23,1 3-21,-1-3-8,0 0-9,-3 7-105,-2-5-235,5-2 105</inkml:trace>
  <inkml:trace contextRef="#ctx0" brushRef="#br0" timeOffset="7227.8055">5452 5254 1,'0'0'94,"0"0"4,0 0-10,0 0-17,3-4 0,-3 4-6,0 0-6,0 0-8,0 0 1,0 0-15,0 0-2,5-1-3,-5 1-3,0 0-2,0 0-4,0 0 3,0 0 1,10 0-7,-10 0 2,7 0-6,1 0 2,5-2-1,0 0-1,6-1 7,3 2 2,6 0-5,4-2 3,1 1-8,4-1 1,0 0 4,3 2 1,16-3-1,-1 0-5,-4 3 8,3-2 0,1 3-9,-3 2-2,0-2 0,-2 1-8,1-1 13,-11 1-11,13 3 4,-14-3 0,2 2 6,-3-3-5,16 4 0,-3-3 0,0 4-4,0-1 6,-11-4-2,-2 3 4,17 1-4,-4-3 0,-1 3 16,-9-1-8,10-3 0,1 4-9,-13-2 6,12 1 0,-14-2 7,4 3-4,10-4-1,-14 0-2,0 3 3,15-2-11,-15 0 2,0 2 3,2-2-3,-2 0 9,2 1 1,0-4-5,-1 5 3,13-2-1,2-1 0,-18 0-3,2 0 1,3 1 3,0 1-7,11 1-1,-12-2 4,-2-1-4,0 3 0,1-2-4,-4 0 4,2 2 1,0-1-3,-4 0 1,1-1 1,-1 2 0,0-1-4,0-3 0,-2 4 3,0-1-3,-4 1-2,4-2 0,1 1 4,-5-2-4,4 0 6,2 2 0,0-2-9,0 0 9,0 0-9,0 2 7,0 0-4,1-2 3,1-1-2,-2 2-2,3-1-2,-6-1 6,4 2-1,-3-2 1,-3 1-4,6 1-5,-6 0 5,-1 1 1,-3 0-2,5-2 2,1-4-1,-8 9-1,0-3-11,6-2 15,-4 0-2,-4 1-5,3-1 2,-1 2 2,0 1 2,-1 0-1,1-3-1,-1 1-3,0-2 4,0 4-6,-1-3 5,-6 2-4,-2-1 4,3-1-3,-4 0 1,2 0-1,-5-1 0,1 2 3,-2-1-1,3 0-6,-2 0 10,-2 2-7,3-2 1,-8 0-1,10-2 0,-10 2 7,8 0-8,-8 0 2,6 0 3,-6 0 5,0 0-5,0 0 0,8 0-2,-8 0 1,0 0 3,0 0 0,5-1-3,-5 1 5,0 0-7,0 0 7,5-2-2,-5 2 0,0 0-1,0 0 0,10 2-3,-10-2 5,0 0-1,8-2 0,-8 2-1,0 0-2,5-2-2,-5 2 0,0 0 7,0 0-5,0 0-2,0 0 1,0 0-2,9 2-1,-9-2 4,0 0 0,0 0-1,0 0-1,0 0 2,0 0-2,0 0 3,0 0 0,0 0 0,0 0-7,0 0 4,0 0 3,0 0-2,0 0-7,0 0 8,0 0 4,0 0-6,0 0 0,0 0 3,0 0 0,0 0 1,0 0-2,0 0 1,0 0-1,0 0-3,0 0 5,0 0-2,0 0-4,0 0 4,0 0-1,0 0-1,0 0 1,0 0 1,0 0 0,0 0-1,0 0-4,0 0 3,0 0 2,0 0-4,0 0 2,0 0 3,0 0-3,0 0 0,0 0-1,0 0 1,0 0-1,0 0 4,0 0-2,0 0-3,0 0 2,0 0 2,0 0 0,0 0-1,0 0 3,0 0-8,0 0 0,0 0 11,0 0-6,0 0 1,0 0-1,0 0-1,0 0 1,0 0 1,0 0 0,0 0-3,0 0 0,0 0-1,0 0-7,0 0 11,0 0-3,0 0 2,0 0-2,0 0 4,0 0-5,0 0 4,0 0-2,0 0-1,0 0-1,0 0 0,0 0 6,0 0-6,0 0 6,0 0-2,0 0-2,0 0 1,0 0-1,0 0-3,0 0 2,0 0 4,0 0-3,0 0 1,0 0-4,0 0-1,0 0 4,0 0 1,0 0-3,0 0-1,0 0 2,0 0 1,0 0-1,0 0-1,0 0 4,0 0-5,0 0 3,0 0-5,0 0 6,0 0 1,0 0-1,0 0-2,0 0-4,0 0 2,0 0 5,0 0-4,0 0 3,0 0-2,0 0-2,0 0 2,0 0 1,0 0 1,0 0 2,0 0-3,0 0 2,0 0-4,0 0-5,0 0 8,0 0-1,0 0-2,0 0 4,0 0-2,0 0-4,0 0 6,0 0 3,0 0-6,0 0 5,0 0-6,0 0 0,0 0 1,0 0 3,0 0-2,0 0-1,0 0 0,0 0 0,0 0 2,0 0 1,0 0-4,0 0 5,0 0-3,0 0-3,0 0 2,0 0 1,0 0 0,0 0 0,0 0-4,0 0-1,0 0 7,0 0-3,0 0 2,0 0 2,0 0-5,0 0 2,0 0 0,0 0-2,0 0 3,0 0-5,0 0 4,0 0-1,0 0 4,0 0-3,-13 6 0,13-6 2,0 0-3,0 0 3,0 0-4,0 0-1,0 0 0,0 0 7,0 0-8,0 0 6,0 0-2,0 0-2,0 0 2,0 0 0,0 0-3,0 0 3,0 0 3,0 4-3,0-4-2,0 0 0,0 0 2,0 0-5,0 0 5,0 0 0,0 0-1,0 0 5,0 0-4,0 0-1,0 0 4,-2 7-6,2-7 4,0 0-1,-2 3 2,2-3-2,0 0 3,-2 3-3,2-3-2,0 0 5,0 0-2,0 4-2,0-4 0,0 0 3,0 0-10,0 0 14,-4 1-2,4-1-4,0 0-4,0 0 5,0 0-3,0 0 2,0 0 5,4 6-9,-4-6 8,0 0-2,0 0-7,0 0 5,0 0-3,0 0 7,0 0-1,0 0-6,0 0 3,0 3-1,0-3 3,0 0-4,0 0 5,0 0-1,0 0-7,0 0 7,0 0 0,0 0-4,0 0 1,0 0 0,0 0-3,0 0 2,-4 4 6,4-4-5,0 0 2,0 0-1,0 0-3,0 0 3,0 0 1,0 0 3,0 0-5,0 0-1,0 0 2,0 0 0,0 0-1,0 0 1,0 0 4,0 4-6,0-4 1,0 0-2,0 0 4,0 0 0,0 0-2,0 0 1,0 0 5,0 0-7,0 0 3,0 0 4,0 0-9,0 0 4,0 0 3,0 0-1,0 0-7,0 0 6,0 0 0,0 0 0,0 0 0,0 0-5,0 0 3,0 0-4,0 0 2,0 0 7,-2 4-5,2-4-1,0 0-1,0 0 6,0 0-2,0 0-3,0 0 5,0 0-1,0 0-2,0 0-2,0 0 7,0 0-1,0 0-7,0 0 3,0 0 0,0 0 0,0 0 4,0 0-8,0 0 4,0 0-2,0 0 1,0 0 0,0 0 4,0 0-4,0 0 0,0 0 7,0 0-5,0 0 0,0 0-1,0 0-1,0 0 2,0 0-1,0 0-2,0 0 6,0 0 2,0 0-7,0 0 1,0 0-1,0 0 2,0 0-3,0 0 0,0 0 3,0 0 2,0 0-5,0 0 2,0 0-2,0 0 4,0 0-4,0 0 2,0 0 4,0 0-7,0 0 2,0 0 4,0 0-1,0 0-1,0 0 1,0 0-3,0 0-3,0 0-6,8 0-6,-8 0-9,13 1-16,-3-1-27,14 2-34,8-4-34,5 1-173,17 1-335,6-4 148</inkml:trace>
  <inkml:trace contextRef="#ctx0" brushRef="#br0" timeOffset="8206.1058">17070 5457 96,'0'0'102,"7"0"-3,-7 0 8,12 2 0,-2-1-13,3 2 11,6 1-5,-3-1-11,4 2 1,7-1 6,-6 1-7,9-2 0,-1 3-8,0-1-1,6-1-3,1 0-5,0 1-8,1-2 2,0 1-8,4-2-1,10 2-6,4 0 0,-16 0-2,13-1-3,-12-1 1,13 2-1,-14-3-1,14 2 0,-12-1-5,-2 0 2,15 2 2,1-3-7,-2 4 1,-1-5-5,-1 3 7,5 1-1,-2-4-3,-2 4 0,3-3-1,-3 2-4,0-2 7,3 4-6,-2-4-5,0 1 0,-4 1 1,-11-1-21,17 2 3,1 0-1,-3 0-1,2 1 0,-16-1 1,17 1-3,-6-1 8,-9-1-5,12 0-4,-16-1 2,3 1 0,0 2-6,12-5 5,-14 2-1,-1 1 2,0-1-4,-3 1 3,-1-1-3,-3-4 2,3 1 1,-6-1 6,3-2-5,-10 3 3,2 0-3,-1 0 4,-3-2 1,1-1-3,0 2 3,-2-2 2,-4 0 3,-1 2-8,3 0 1,-4-1-1,1 1 1,-3-1-3,4 1-2,-3 2 0,-1-3 1,-1 1-2,-2 1 2,2 0-5,-4 0 2,-4 1-1,10-2-4,-7 1 4,-3 1-1,5-1 2,-5 1-6,0 0 2,6-3 1,-6 3 0,0 0-5,0 0-1,0 0-3,4 0-7,-4 0-9,0 0-4,0 0-14,0 0-14,0 0-13,0 0-15,0 0-11,0 0-11,0 0-15,0 0-13,0 0-18,0 0-26,-28 0-13,7-4-109,-5-2-324,-6-1 143</inkml:trace>
  <inkml:trace contextRef="#ctx0" brushRef="#br0" timeOffset="10491.9388">2568 6290 91,'0'0'120,"0"0"-11,10 2-10,-4-2-15,-6 0-4,12 1-7,-4-1-1,3 2-1,2-2-10,-1 0-8,8 0 2,-1-2-7,-1 2-4,4-1-6,-2-1-5,11-1 7,-3 3-8,0-4 3,3 1 0,-1 3 2,5-3 1,-2 1-9,4-1 2,0 0 5,4 0-5,14 1 1,-14 1 4,14-3-12,2 1 8,-3 3-4,4 2 3,-2-4-5,-1 4-1,1-4-1,-1 2 0,1 2 5,-1 0-2,-1-1-7,-2-1-5,-1 2 6,3 1-2,1-3 4,-4 0-3,-13 3-4,12-6 0,-9 6-4,-1 0 2,15 0 1,-4 0-3,-13-3-1,17 4-3,-6-1-4,-11-1 2,0 0 8,1-1-7,0 1-1,1-1-6,1 3 4,-6-3-4,4 1 6,2 2-5,-4-1 2,-3-3 4,3 0-4,-2 0 2,-2 0 0,0 3-1,0 1-3,-2-4 3,-3 3 0,1 0-5,1-2 1,-11-1 5,3 0-1,-1 0-3,-1 3-1,-2-6 0,-4 6 2,0-3 0,-4 0 3,0 0 0,2 0 4,-8 0-10,5-3 2,-9 3 0,10 0-1,-10 0 1,7 3 2,-7-3-3,0 0 4,9 0 3,-9 0 0,4 0 1,-4 0 3,0 0-1,0 0 1,0 0 1,0 0 4,0 0 0,0 0 2,8 2-5,-8-2-4,0 0 5,0 0-10,0 0 11,0 0 1,0 0 0,0 0-3,0 0-2,0 0 3,0 0-7,0 0 0,0 0 3,0 0-4,0 0-1,0 0 0,0 0 0,0 0 1,0 0 0,0 0-7,0 0 2,0 0 1,0 0-2,0 0 1,0 0 1,0 0-2,0 0-1,0 0 5,0 0 0,0 0-2,0 0-3,0 0 3,0 0 2,0 0-6,0 0 4,0 0 0,0 0 1,0 0-1,0 0-2,0 0 3,0 0-3,0 0 6,0 0 3,0 0-8,0 0 4,0 0-2,0 0 3,0 0-1,0 0 4,0 0-2,0 0-1,0 0-5,0 0 6,0 0-4,0 0 7,0 0-5,0 0-2,0 0 2,0 0 1,0 0-1,0 0-1,0 0-1,0 0-2,0 0 4,0 0-3,0 0 1,0 0-1,0 0 2,0 0-4,0 0 2,0 0 1,0 0-3,0 0 0,0 0 1,0 0 2,0 0-4,-12 5 3,12-5-1,0 0-1,0 0-1,0 0 0,0 0-2,0 0 5,0 0-1,0 0-2,0 0 1,-6 2 4,6-2-5,0 0 4,0 0-3,0 0-4,0 0 5,0 0 1,-3 3-4,3-3 2,0 0 2,0 0 0,0 0-4,-2 2-1,2-2 6,0 0-4,0 0 4,0 0-2,-5 3-3,5-3 0,-3 1 1,3-1 4,-6 2-1,6-2-2,-4 1 0,4-1 0,-6 3 2,6-3-1,0 0-1,-3 2 3,3-2-4,0 0 0,0 0 0,0 0 3,-4 3-4,4-3 2,0 0 0,-3 1-1,3-1 5,0 0-2,0 0-1,0 0-1,0 0-1,0 0-1,0 0 5,0 0-3,0 0 0,-7 1-2,7-1-1,0 0 3,0 0 4,0 0 0,0 0-4,0 0 0,0 0 4,0 0-1,0 0 0,0 0 1,0 0 4,0 0-2,0 0-2,0 0 3,0 0-1,0 0-1,0 0-2,0 0 0,0 0 1,0 0 1,0 0-2,0 0 0,0 0 2,0 0-4,0 0 1,0 0-5,0 0 4,0 0 3,0 0 0,0 0-5,0 0 1,0 0 3,0 0 0,0 0-3,0 0 2,0 0-4,0 0 5,0 0-3,0 0 0,0 0 0,0 0 2,0 0-2,0 0 3,0 0 0,0 0-5,0 0 1,0 0 4,0 0-3,0 0 1,0 0 2,0 0-1,0 0 0,0 0 1,0 0-7,0 0 4,0 0 1,0 0 1,0 0-1,0 0 0,0 0 1,0 0 3,0 0-4,0 0 2,0 0-1,0 0 0,0 0-1,0 0 1,0 0 3,0 0-6,0 0 2,0 0 0,0 0 1,0 0 0,0 0 0,0 0-2,0 0 0,0 0 0,0 0 2,0 0-1,0 0 4,0 0-1,0 0-3,0 0 1,0 0 0,0 0 0,0 0 2,0 0-3,0 0 1,0 0 1,0 0 2,0 0-3,0 0-1,0 0-2,0 0-1,0 0 4,0 0 2,0 0-5,0 0 0,0 0-1,0 0 3,0 0 1,0 0-4,0 0 3,0 0-2,0 0-8,0 0-2,0 0-11,0 0-9,0 0-9,0 0-9,0 0-11,0 0-16,0 0-10,0 0-5,0 0-9,0 4-1,0-4-6,0 0-1,-4 4 2,4-4-15,-2 4-11,-1-1-19,2 2-86,-3-3-257,4-2 114</inkml:trace>
  <inkml:trace contextRef="#ctx0" brushRef="#br0" timeOffset="11514.6129">12944 5552 16,'30'0'131,"7"0"-6,-2 1-6,5-1-4,12 1 0,4-1-10,2 3-1,-1-3-5,-1 0-9,1 2-1,4 1-6,0-3-7,2 1-6,3 1-2,25 0-9,-24 1-6,26-3-6,-4 1-7,-21 2-5,29-3-5,-30 2 1,32-2-4,-8 2-2,-24-2-8,27 1-3,-1 0 1,-1 0-17,-25-2-2,27-1-6,-29 3 1,27-4-3,-28 3-2,0 0-1,2-1-5,-3 1-1,1 1 7,1-1-8,-2 2 3,-2-1 4,-1 3 1,-8-3-10,3-1 7,-20 2 1,3 0-1,-4-2 6,0 3-8,-3-3 5,0 1-3,-1 0 3,-9 1 0,-1-2-1,-1 1-4,-3-2-1,-2 1 7,-3 0-3,1 0-13,-2-2 1,-4 4-3,1-4-4,-7 2-7,9 0 0,-9 0-10,5-1-8,-5 1-2,0 0 2,0 0 3,0 0-8,0 0-8,0 0-49,-10-6-130,3 3 58</inkml:trace>
  <inkml:trace contextRef="#ctx0" brushRef="#br0" timeOffset="17910.0504">3662 8415 102,'7'-1'134,"1"-2"-7,0 5-1,3-7-8,1 4-3,5-1-5,-2 2-3,-1 0-7,5-3 8,-1-1-7,1 3 2,3 1-4,-3-2-4,4-1-5,-2 1-2,8-2-1,-1 4-4,0 0 2,-1 0-5,1-1-1,1-1-5,1 0-3,0-1-5,1 0 1,-2 3-3,2-1-10,0-2 5,0 2-2,5-1-4,-1 2 2,1-5 0,1 3-3,-1-1-2,2 2 1,1 0-6,1-1-2,11 0 2,-15-1-5,1 1 3,2 0-9,-1 2 2,-1-4-6,-3 2-1,2 2 0,0-3-3,1 2-4,-3-2-5,-3 0 1,5 3-4,-4 0-2,0-1-1,0 0 0,-4 1-1,4-3 2,2 2-1,-2 1-1,4 0-1,-4-1 3,0-3 7,0 1-7,-2 2 1,1 0 5,0-1 0,1 1-2,-4-1 4,4 1-6,-2 0-4,-1 1 4,1-3 2,3 1-4,-2 0 3,-2 0 0,1-1-2,-3 2 1,-5 1 2,6-3-5,1 2 1,2 1 0,-3-3-1,2 3-5,-1 0 6,-1-1 3,5 1-7,-2-2 6,1 2 0,1 0-2,-3-1-1,0-1 4,3 1-3,-2 1-2,-1 1-2,1 0 3,1-2-4,-1 1 2,-3-1 0,-1 2-4,5-1 1,-2 0 2,2-1 0,-2 2-2,-1-1 8,2 1-1,1-1 1,0 1-2,-4-1 2,2 0 1,0-1-7,-2 1 3,-1 2-2,3-2 1,-7 0 1,-1 2-5,6-2-2,-7 1 1,8-1-6,-7 3 6,-3-6-4,3 3 6,-1 3-5,-2-3 5,1 0-8,1 0 5,0 1 2,-2 2-3,2-4 4,-1 1 0,2 1 7,-2-1-7,2 1-5,6 1 1,-10-4 1,2 4 0,8-1 5,-8-1-6,1 2 8,9 0-6,-2 0 1,-5-2-2,5 3 4,-6-3-3,-1 1 0,7 0 3,-6 1 1,6-1-3,0 1-3,-7-1 0,8 0-5,-9 2 6,9-1-4,-8 0 0,1-2 6,6 1-6,-7 0 4,-2 0 2,3 3-5,-1-1-3,0-3 5,-1 0 1,-1 3-6,2-2 4,-3 0 1,1 2-4,-1-2 8,-2-2-9,1 1 4,-7 1-6,7 2 7,-3-3-4,-1 1-2,1-1 1,-2 0-1,-2 0-2,2 1 4,0 0 5,-2-1-7,0 2-1,0-2 1,-1 0 21,-2 0-18,-2 0 0,4 2-1,0-2 4,-2 0-4,0 0 7,-1-2-3,1 2-5,-7 0 7,14 0 0,-9-2-11,-5 2 5,10-1-4,-10 1-1,6 0 9,-6 0 4,0 0-12,10 0 4,-10 0 2,0 0-4,6-1 0,-6 1 8,0 0 0,0 0-1,0 0-3,0 0 9,7 1-11,-7-1 9,0 0-8,0 0 5,0 0-9,0 0 1,0 0 4,2 3 2,-2-3 2,0 0 1,0 0-11,0 0 1,0 0 7,0 0-3,0 0 4,0 0 1,0 0 0,0 0-4,0 0 3,0 0 1,0 0-1,0 0 5,0 0-3,0 0-10,0 0 5,0 0 0,0 0 3,0 0-8,0 0 9,0 0-3,0 0-6,0 0 9,0 0-6,0 0 4,0 0-4,0 0 7,0 0-5,0 0-7,0 0 0,0 0 3,0 0-2,0 0 15,0 0-8,0 0-9,0 0 6,0 0-1,0 0 5,0 0 2,0 0-7,0 0 2,0 0-3,0 0-2,0 0 10,0 0-4,0 0-2,0 0 1,0 0-3,0 0 2,0 0 3,0 0 0,0 0-4,0 0-2,0 0 2,0 0-2,0 0-2,0 0 5,0 0-9,0 0 3,0 0-1,0 0 7,0 0-2,0 0-2,0 0 5,0 0-6,0 0 7,0 0-7,0 0 3,0 0-9,0 0 12,0 0-5,0 0-1,0 0 4,0 0 0,0 0-2,0 0 0,0 0-7,0 0 9,6 0-6,-6 0 5,0 0-2,0 0 1,0 0-3,0 0 5,0 0-5,0 0 7,0 0 0,0 0-1,0 0 0,0 0-5,0 0 2,0 0-1,0 0-1,0 0 1,0 0 10,0 0-8,0 0 0,0 0-1,0 0-3,6 3-2,-6-3 3,0 0 1,0 0 0,0 0-6,0 0 0,0 0 5,0 0 3,0 0-1,0 0-7,0 0 2,0 0 3,0 0-5,0 0 7,0 0-5,0 0 3,0 0-2,0 0 5,0 0-2,0 0 2,0 0-1,0 0 1,0 0 2,0 0-2,0 0 1,0 0 0,0 0 0,5 0 2,-5 0-2,0 0-1,0 0-1,0 0 6,0 0-4,0 0 0,0 0-4,0 0 6,0 0-4,0 0-3,0 0-1,0 0 2,2 4 2,-2-4-2,0 0-1,0 0 3,0 0-4,0 2 3,0-2-4,0 0 3,0 0 1,0 0 2,0 0-5,0 0 5,0 0 2,0 0-3,0 0 5,0 0-4,0 0 1,0 0-3,0 0 7,4 3-3,-4-3-2,0 0-3,0 0 3,2 3 1,-2-3-5,0 0 2,0 0 4,0 0-2,0 0 5,0 0-5,0 0 2,0 0-5,0 0 13,0 0-6,0 0-1,0 0-2,0 0 2,0 0-2,0 0-1,0 0-1,0 0 1,0 0 4,0 0 0,0 0-1,0 0 0,0 0-4,0 0 3,0 0 4,0 0-3,0 0 4,0 0-5,0 0 0,0 0 0,0 0 5,0 0-7,0 0-1,0 0 4,0 0-2,0 0 1,0 0 5,0 0-4,0 0-1,0 0 1,0 0 0,0 0 1,0 0-3,3 4 3,-3-4-4,0 0 6,0 0 3,0 0-7,0 0 5,0 0-4,0 0-3,0 0-1,0 0 3,0 0-3,0 0-1,2 1 0,-2-1 1,0 0 0,0 0 2,0 0 4,0 0-4,0 0 0,0 0-4,0 0 6,0 0-1,0 0-2,0 0 1,0 0 11,0 0-12,0 0 1,0 0 1,0 0 1,0 0 0,0 0 4,3 4-2,-3-4-5,0 0 4,0 0 1,0 0-2,0 0 0,0 0-2,0 0 4,0 0-7,0 0 9,0 0-6,0 0 1,0 0 2,0 0-4,0 0 3,0 0-4,0 0 0,0 0 4,0 0 0,0 0-3,0 0 4,0 0-5,0 0-2,0 0 3,0 0 3,0 0-1,0 5 0,0-5-4,0 0 5,0 0-2,0 0 2,0 0-4,0 0 6,0 0 2,0 0-6,0 0 0,0 0 0,0 0 0,0 0 6,0 0-6,0 0-1,0 3 4,0-3-6,0 0 4,0 0-1,0 0 3,0 0-4,0 0 3,0 0-5,0 0 2,0 0 3,0 0 0,0 0-3,0 0-2,0 0 4,0 0 4,0 0-6,0 0 5,0 0-4,0 0 3,0 0 0,0 0 0,0 0-4,0 0 0,0 0 4,0 0 0,0 0-5,0 0 1,0 0 2,0 0-1,0 0 0,0 0 4,3 4-5,-3-4 5,0 0 1,0 0-9,0 2 7,0-2 1,0 0 0,0 0-4,0 0 2,0 0-2,0 0 1,0 0 0,0 0 3,0 0-4,0 0 1,0 0 3,0 0-3,0 0 5,0 0-3,0 0-1,0 0 0,0 0 0,0 0 0,0 0 0,0 0-5,0 0 7,0 0-3,0 0 2,0 0 1,0 0-2,0 0-4,0 5 4,0-5-2,0 0 3,0 0 2,0 0-6,0 0 6,0 0-1,0 0-6,0 0 5,0 0 3,0 0-4,0 0-2,0 0 4,0 0-6,4 3 3,-4-3 0,0 0 1,0 0-2,0 0 4,0 0-1,0 0-1,0 0 0,0 0 0,0 0 0,0 0 1,0 0 3,0 0-7,0 0-1,0 0 7,0 0-1,0 0-5,0 0 4,0 0 0,0 0-2,0 0-3,0 0 4,0 0 0,2 3-3,-2-3 5,0 0 1,0 0-5,0 0 3,0 0 3,0 0-5,0 0 2,0 0-2,0 0 2,0 0-2,0 0 0,0 0-4,0 0 5,0 0-1,0 0-1,0 0 3,0 0-3,0 0 2,0 0 0,0 0 0,0 0-2,0 0-1,0 0-2,0 0-2,0 0-1,0 0-4,0 0 0,0 0-3,0 0-4,0 0-7,0 0-4,0 0-9,0 0-6,0 0-5,0 0-15,0 0-16,0 0-17,0 0-24,0 0-19,0 0-25,0 0-32,0 0-42,0 0-167,2-11-442,-2 11 196</inkml:trace>
  <inkml:trace contextRef="#ctx0" brushRef="#br0" timeOffset="19749.6584">17264 8511 30,'12'-4'168,"0"1"-11,1 0-12,4-1-9,3-1-2,-2 3-9,4-2-1,6-1-5,0 1-1,1 1-6,-3-1-7,3 2-5,1-2-2,4-1-8,-6-1-1,8 1-6,-3 4-2,5-3-4,-3-3-3,-1 3-2,6 2-4,-6-1-5,3 0 0,0 3-5,-3 0-2,1-2-4,-1 2-2,0 0-2,0-3-3,-2 2-6,0 1 0,2 1-4,-2 0 1,0-1-3,0 2 0,-1-2-3,1 2 0,-2-4-3,0 4-3,3-2 1,-1 0 0,1 0-2,0 0 0,-1 0-1,0 0 3,0 1-4,0 1-1,-1 0-1,0-4-3,0 2-1,-1 2 1,3-1 3,0 0-7,-3 0 0,2-1-1,-3 1 1,2 1-4,-2-2-3,1 0 3,0 0-2,1 1 0,-2-1 1,5 3 0,-5-6-1,0 3-1,3 0-2,0 0 9,-4 0-8,3 0-3,-3 3-1,0-6 2,3 3-1,1 3 2,-3-3 0,3 2-1,-1-1-2,-3-1-3,-1 1 7,-6 0-8,0 1 5,8 0 0,-2-2-3,-4 3 1,0-1 1,5 1-1,3-3-3,-1 3 5,0 2 1,-2-4-2,2-1 3,0 3-3,-2-1-1,4 0-1,-4-1 2,1 0-1,-7 2 0,1-2 2,5 1 2,1-1-4,-9 0 3,12 2 0,-2-1 5,-1-2-7,-1 2 0,1-1 0,-2-1 1,1 2-1,0 0 2,2-1 0,-2-2 1,-1 1-6,3 0 4,-2 1-1,3-1-1,-3 2-2,3-2 1,-2-3-1,2 3 5,-2 1 5,3 1-10,-5 0 2,6-2 2,-3-2-2,-2 6 1,1-3-2,-2 0 8,1-2-8,2 2 1,-1-2-2,-1 0 0,3 2 10,-11-1-6,8-1-4,-7 2 1,1-1 1,-1 0-4,-1 0 1,1 0-3,-2 0 1,-6 0 1,5 2-2,-8-3-3,-1 1 3,1-1-2,-5 2 0,1-1-6,-6 0-2,9 0-5,-9 0-4,0 0-3,8 1-6,-8-1-12,0 0-2,6 0-7,-6 0-3,0 0-5,0 0-10,0 0-4,0 0-6,0 0-4,-9 7-12,5-3-5,0-3-13,4-1-13,-9 3-24,4-2-6,0 2-155,0-1-342,-4-1 152</inkml:trace>
  <inkml:trace contextRef="#ctx0" brushRef="#br0" timeOffset="22338.0623">2743 9420 87,'8'-1'123,"-3"0"-12,-1-2-10,2 2-3,-1 1-10,1-3-10,1 3-1,2-1-4,1-2 6,-2 1-2,2-1-2,3 3-9,-1-1-4,0-1-2,1 0-1,3-1-2,-3 3-2,6 0 2,-2-1-4,2 0-3,3-2-4,-4 3-3,11-2 1,-7 2-1,-2-2 2,8 2 4,7 0-2,-3 0-2,0 0-1,3 0 1,0 0-4,3 0-5,2 4 1,10-3 0,2 1-3,-13-1-5,13 0 0,-12 2-1,12-3 1,-12 2-4,12 1-1,-15 0-2,4 1 1,8 1-5,-10-4-1,13 4-3,-13-1 2,2-2-4,-1 3 3,12-3-2,-17 3 0,4 0-6,-3-4 0,6 4-1,-5 0 3,15-2-1,-14 1-1,1 0-5,-3-2 3,4 3-1,-1-1-2,-2 2 1,-3-4-2,2 3 4,-1-1-5,-3 1 3,1 0-3,-4-4 2,2 4-1,-2-4-1,1 3 0,-2-3 3,0 1-3,-1-1 1,-9 2-2,4-2 1,0 0 3,-1 1-1,-2-2-2,0-2 0,2 4 1,2-1 1,-4 0-2,1 0 1,1-1 1,0 0-2,1 0 3,-1 0-3,0 0 0,0 0-1,-2 0 0,4 0 2,-3 0 0,1 0 1,-1 0 1,2-1-5,-3 2 0,0-1 0,1 0 0,-2 0 2,2 0 3,-1 0-6,-1-1 0,1 1 6,3 0-4,-2-1 2,0 1 2,0-3-1,0 2 0,2 1-2,7-1-1,-8 1 3,6-3-3,1 3 2,0-3-3,0 2 2,-4-2-1,3 3 4,3 2 0,-1 0-6,0-3 6,-1 1-3,-1-3-1,0 1 2,3 2 0,0-1-2,0-1 1,0-1-2,0 0 4,3 3-2,-1-2-3,0 0 1,1-2-1,1 1 3,1 0-1,1 0 0,-4-4 1,5 3-1,-3 3 1,1-3 0,2 1 0,-4-1-3,0-1 5,-1 2-3,-1 0 0,2 1 1,-2-1-2,-3-1 0,0 0 6,1 0-6,-8 3 1,-1-4 3,3 2-3,-3 0 0,0-2 1,-1 4-5,-2-4 2,2-1 2,0 0 0,-2 3-2,-4-1 0,0 1 0,-2-2-1,3 3-3,-2 0 6,1-3-3,-3 3 0,-2-1 4,0 0 0,2 1-3,-2 0 0,2 0 2,-4-1 2,2 3-3,-3-2 1,3 1-1,-3-2 0,-5 3 2,6-3-3,1 2 2,-7 1-2,2-3 3,-2 3-1,7-2 1,-1 2-4,-6 0 4,4-3-2,-4 3 2,0 0-1,5-2 1,-5 2-3,3-3 1,-3 3 1,0 0-2,5-2-3,-5 2 1,0 0-2,0 0 1,1-5-2,-1 5-4,0 0-2,0 0-3,0 0 2,0 0-4,0 0 3,0 0-8,0 0-1,0 0-6,0 0-8,0 0-3,0 0-5,0 0-9,0 0-7,0 0-5,0 0-7,0 0-5,0 0-8,0 0 2,0 0-13,0 0 0,-14 8-5,10-6-5,-2 1-19,2-1-67,0 0-210,-1-1 94</inkml:trace>
  <inkml:trace contextRef="#ctx0" brushRef="#br0" timeOffset="26907.7298">2580 11536 14,'0'0'99,"0"0"-11,0 0-5,0 0-13,0 0 6,0 0-14,3-5 3,-3 5-5,0 0-2,0 0 0,7-1-9,-7 1-1,3-1-7,-3 1 3,6-3 2,-6 3-6,5-1-4,-5 1-5,4-3 6,-4 3 4,8-1-6,-8 1 1,7-1-6,-7 1-2,7 0 2,-7 0-5,8-3-4,-2 3 10,-6 0-14,7 1 5,-7-1-2,10 0 3,-2 0 1,-2 0 3,2 0-1,-2-1-3,5 1 3,0 0-6,1-3 5,-1 3-5,2-2 5,4 2 1,0 0 3,4-3 1,-3 2 2,1-2-4,1 1 8,-1 0-13,3-2 8,0 7-5,6-6 3,0 3-4,-7 0 1,1 0-3,7 3-5,0-6 3,-1 3 2,0 0-4,3 3-2,1 1-2,0-5 1,0 3 4,-1-2-6,3 0-1,-3 2 5,1 0-6,-2 1-2,2-1-1,-1-2 2,2 0-5,-2 3 2,1-3-1,0 0-2,-2 0 1,1 0 4,0 3-4,-2-2-1,2-1 2,-2 2-1,0 0-2,1-1-1,1-1 1,-3 0-5,-2 4 0,-3-1 5,7-1 1,2-2 0,0 0-2,-4 1 2,1-1 2,1-1-2,-1 4-7,-1-3 4,4 0 6,-4-3-3,2 1 0,0 2 1,2 1-2,-1 0 1,-3-3-2,1 2 4,1 0-2,-2 0 0,2 3 0,0-1 0,-4-4-2,3 1 1,-9 2-2,10-2 3,-7 2-7,7 3 2,-10-2 2,12-1 1,-4-1-2,-7 0 0,7-1 0,6 2 4,-8 2-8,4-2 6,-2-2 1,-5 2-12,3-2 9,2-2 1,-7 6-5,9-6 3,-2 6 2,-5-3-2,-3 1 2,1 0-1,9-1 0,-1 2-1,-8 0-2,6-2 3,-6 1-2,2-1-4,3-1 8,2 7-7,1-4 5,-12 0-4,5 1 3,0-1 3,-4-1-4,5 0-1,-2 2 2,0-3-1,-3 4 4,4-1-2,-6-2 2,5 1-5,-3 2 1,1-1-5,1-2 4,-1 1 1,-2-1 1,2 0 2,-2 1-3,4-2-1,-3 2-1,-2 1-2,3-1 3,-2-2 2,0 1-3,0 0 0,0-1 3,1 1-8,1-1 4,-3 0-3,0 0 1,-1 1-2,2 1 2,2-2 0,-2 2 1,0 0 2,1-1 3,-5-1 0,2 1-3,1 2 2,1-3 0,0 0-1,-3 3 1,4-3-2,-1 1 3,3 0-2,-5-1 2,3 1-1,-1-1-2,2 1 3,-1 0-2,0-1 3,-4 2-3,4-2 4,1 1-4,-6-1 2,7 3-5,-3-3 2,1 0-3,1 1 3,-8 1 3,5-5-3,-1 3 6,-2 3-14,-1-3 8,5 1 2,-3 2-1,0-3 0,2 0 1,2 0 0,1 1 0,-6-1-1,4-1-2,0-1 5,-1 4-5,2 0 1,-4-1 0,0-1-5,-1 1 3,4-1-4,-3 0 6,-1 0-2,5 0 7,-5 1-7,-1 2 2,3-3-1,3 0-1,-6 0-2,6-3 6,0 3-5,-6 3-4,3-3 4,-1 0 0,2 0 4,0 0-7,-1 3 2,4-3 3,-6 0-5,2 1-1,-2-2 6,4 1-6,-3 0 5,5 0-6,-6 0 4,6 1-1,0 0 3,-1-1-3,-4 0 2,3 0-2,1 1 2,-3 0-2,3-1-1,-6 1 0,5-1 4,-4 2-3,5-1 7,1-2-1,-6 1-3,-1 1 0,9-1 0,-8-4 2,1 5 1,2-1-2,5-1 4,-7 1-4,4 1 7,-7-1 0,6 0-4,-1 0 3,-3 2-7,1-2 2,4-2 1,-4 2-1,0-1 4,4-1-1,-6 2-1,3-1 0,3 0 0,-4 2-2,3 0 1,2-1 1,-7-1 1,4 0 3,-3-2-3,6 3 3,-8 3-5,4-6-2,0 3 4,-1-3 0,-1 2 2,3 2 1,-3-2-4,1 1 4,3 0-4,2 0 7,-8 0-6,4 0 5,-2 0-6,-1-1 2,2 1 1,-1-1 2,1 0-2,4 1 0,-4-1-1,0 2 2,2-2-3,-3 1 0,4-2-2,-3 1 7,0 1-4,2 0-3,-4 1-1,0-2 4,2 2 1,1-1 1,-4 0-10,3 0 8,-3 0-3,5 0 3,-4 0-3,-1 2-5,3-2 9,-2-2-2,2 4-1,-1-2 2,1 0-3,-4 0 8,4 0-5,-1-2 3,-1 4 0,0-1-7,1 0-1,-2-2 2,3 2 2,-1 0 3,0-2-5,0 2 0,0 0-3,-1-1 1,1 0 5,0 0-2,-2 0 0,3 1 3,-1 2-3,4-3 5,-5 0-7,2 3 2,-3-2 0,4 0 1,0-1-14,-2 1 11,4 1 4,1 0-8,0-2 7,-1 1-5,-1 0 1,2 0 4,0 1-1,-2 0 2,1 1 2,-4-2-7,3 1 4,2-1-16,1-2 16,-2 4-4,3-1 0,-2-1-2,-1 2-3,1-3 0,1 1-1,-1 0 1,0-1 2,1 0-1,-1 2 3,0 0-5,0-2 1,-1 3 7,-1-1-10,0-2 5,5 3 3,-3-3-2,0 3 1,1-3 2,-4 2 0,3 0 2,-7-1-1,9 0-3,-1 0 1,-4 1-1,0-2 2,1 3 5,4-3-8,-7 0 5,6 0 4,-1 2-6,-1 0-4,2-1 5,-3-1 1,2 1-4,-4 2 5,4-3-11,0 2 13,0-2-1,1 3 1,-3-3 5,-1 3-4,2-3 1,2 0-5,-1 2 6,1-2-1,-2 2-5,2 0 1,0-2 4,-1 0-3,-3 0-1,4 0 0,-1 1-3,0 1 6,-4-2-6,4 1 7,-5-1-3,6 1 0,2 0 0,-8-1-2,5 0 2,0 0 2,0 0-7,-1 0 8,2 0-5,-3 0 3,-2 0-3,7 0 4,-8 2 0,6-4 1,-1 2-4,-3-1 2,4 1-4,-1-2 5,-3 3-7,5-2 4,-7-1 1,4 1 2,2 1-1,-1-1-7,0 0 3,2 1 9,-4-2-6,2 1 0,0 0 4,2 1-11,-3-3 0,2 0 2,-1 3 0,1 0 0,1-1 3,-1 0-5,0 1 3,0 0 1,0 0 4,-3 0-2,3-3-3,0 2 0,-2 1 0,0-1 4,-3 1-3,6 0-2,-2-2 7,1 4-2,-2-2 0,1 0-4,0-2-2,-5 2 5,0 0-2,0 0 1,2 0-2,-1 0-3,-2 0 8,3-2-3,-1 2 1,-1-3 0,-2 3-3,1-2 4,3 1 6,-3 1-5,0-1-7,1 0 0,-3-1 2,4 0 7,-2 2-4,-1-3-1,0 2 7,1-2-5,-1 2-1,1 1-4,-2-1-1,0 1 2,1-2 5,-4 2-2,1 0-2,2-1 6,-3 0-3,0 1 4,3-2-5,1 1 1,-4 1 1,3 0 6,2-1 2,-2 1-2,4 0 3,-3 1 1,3-1 0,-5-1-2,2 2-5,0-1 4,1-1-4,2 2 3,-2-1-2,-1 0 3,2 0-2,0-1 3,-1-2-1,1 3 4,-1-1-1,0 1 1,3-2 2,-5 1-2,3 1 2,-3-3-1,3 1-1,-2-1 2,-1 0-4,3 0 2,-1-1 0,-1 1-7,-2-5 4,1 7-3,2-2-1,-1-1 1,0 1-1,-1-3 2,-1 3-2,1 1-3,0-4 1,-4 5 3,3-6-3,2 5 5,-5 1-2,3-5-4,-3 5 2,0-2 4,4 1-2,-5-1-2,1 3 0,-1-3 0,1 2-2,-2-2 3,1 2-1,5 0 2,-6 0 1,-1-2 0,-3 3 0,7-1 2,-7 1-3,6-2 2,-6 2-1,4-4 5,-4 4-5,6 0-1,-6 0-3,0 0 1,5 0 2,-5 0-5,0 0 3,0 0-5,7 0 5,-7 0-1,0 0 2,0 0-2,0 0-3,0 0 7,0 0-8,6-1 3,-6 1 0,0 0 0,0 0-2,0 0 0,0 0 2,0 0-2,7-1 1,-7 1-2,0 0 2,0 0 1,0 0-2,0 0 2,0 0-2,0 0-1,0 0 1,0 0 1,0 0-1,0 0-1,0 0 3,0 0-1,0 0-1,0 0 2,0 0-1,0 0 3,0 0-7,0 0 2,0 0 2,0 0-1,0 0 0,0 0 3,0 0-3,0 0-3,0 0 3,5-2 1,-5 2-3,0 0 1,0 0 3,0 0-1,0 0 0,0 0-2,0 0-1,0 0 2,0 0-4,0 0 5,0 0-3,0 0 0,0 0 4,0 0-3,0 0 1,0 0-1,0 0 0,0 0 0,6 3 2,-6-3-3,0 0 0,0 0 1,0 0-2,0 0 5,0 0-1,0 0-1,0 0 0,0 0 0,0 0-1,0 0 2,0 0 0,0 0 1,8 1-2,-8-1 2,0 0-4,0 0 3,0 0 0,0 0 0,0 0-4,0 0 4,0 0 2,0 0-4,0 0 0,0 0-1,0 0 5,0 0-2,0 0-2,0 0 1,0 0 0,0 0-3,0 0 3,0 0 2,0 0-6,0 0 4,0 0-3,0 0 5,0 0-1,0 0-1,0 0-2,0 0 1,0 0 1,0 0 1,0 0-2,0 0-4,1-5 7,-1 5-2,0 0-1,0 0 1,0 0-2,0 0-1,0 0 2,0 0 1,0 0-5,0 0 3,0 0-1,0 0 4,0 0-1,0 0 2,0 0-1,0 0-2,0 0-1,0 0 0,0 0 2,0 0-2,0 0 1,0 0-2,0 0 4,0 0-2,0 0 0,0 0 0,0 0-2,0 0 4,0 0-2,0 0-1,0 0 4,0 0-3,0 0 0,0 0-2,0 0-1,0 0 2,0 0-1,0 0 2,0 0-1,0 0 0,0 0 3,0 0 0,0 0-3,0 0 1,0 0-1,0 0 1,0 0 1,0 0-1,0 0-2,0 0 0,0 0 2,0 0 2,0 0-3,0 0 0,0 0 2,0 0-2,0 0 3,0 0-4,0 0 3,0 0 0,0 0 0,0 0-4,0 0 5,0 0-1,0 0-1,0 0-1,0 0 3,0 0-2,0 0 2,0 0-3,0 0-1,0 0-2,0 0 8,0 0-5,0 0-1,0 0 2,0 0-1,0 0 2,0 0-1,0 0-1,-15 5 4,15-5 0,0 0-2,0 0-1,0 0 0,0 0-2,0 0 4,0 0-4,0 0 4,0 0-1,0 0-2,0 0 0,0 0 1,0 0 0,-5 0 2,5 0-3,0 0 1,0 0 0,0 0 0,0 0-1,0 0 4,0 0-4,0 0 3,0 0 0,0 0 0,0 0-4,0 0 1,0 0 2,0 0 2,0 0 0,0 0-3,0 0-4,0 0 4,0 0 1,0 0 0,0 0 2,0 0-6,0 0 3,0 0-3,0 0 2,0 0 1,0 0 0,0 0-8,0 0-1,-8 3-10,8-3-2,0 0-9,0 0-15,0 0-9,0 0-16,0 0-17,-8 0-23,8 0-20,-4 3-24,4-3-142,-5 5-320,1-4 142</inkml:trace>
  <inkml:trace contextRef="#ctx0" brushRef="#br0" timeOffset="28688.0757">10618 12605 37,'0'0'117,"5"0"-5,-5 0-17,9-1-6,-2-2-2,-1 3-16,0-1-4,3 1-7,-1 0-5,4-1 3,-1 2-9,-1-2-11,1 0 0,4 2 6,-2-2-7,0 1 0,0 0-1,1 1-5,-2 0 4,6-1 4,-5 0-3,7 1-5,-5-1 5,3 0 6,-1 3-6,2-3-1,0 1-3,0-1-4,1 0 1,-1 3-4,1-3-4,-1 1 1,-1 0-3,4 1 3,-2 1-4,0-3-1,0 1 1,2 0 1,-3 2-5,3-2 0,1 0-3,-2-1 3,1 3-6,5-1 0,-5 1 1,-1-3 2,-1 4-8,9-4 3,-7 5 1,1-5-5,-4 2 6,10-1-8,1 0 8,-2 0 0,0 1-7,-7-1 3,9-1 0,0 1-1,-1 2 0,1-3 0,-2 0 3,2 3-7,-2-2 4,3 0-3,-4 1 1,6 0-1,-9 1-3,5-2 2,2 1 5,-3 0 1,2 1 0,2-3-5,-3 1 3,6 0-4,-4 1 4,1-2 0,3 1-6,-3-1 5,0 2-1,3 0-2,-4-4-2,0 4 5,1-2 0,1 3 1,0-2-1,-1 1-1,-2 0 1,2 0-2,0-2 0,-1 2 1,3-1 2,-3-1 4,3 1-6,-2 2 0,0-3 9,-2 0 2,2-2-1,0 4-2,-2-2-1,0 0-1,3-2 7,-1 1-1,0 0-3,1-2-1,-3 2 0,5-2 9,-6 2-9,2 0 3,-1 0 7,1-2 0,0 3 3,-10 0-6,7-2 4,3 1 0,-9 0-2,10 0 6,-2-2-1,-2-1 0,2 2 1,-2 1 2,-1 0 4,4-2-1,-1 0 4,2 0-1,-1 2-1,-2-5 5,2 2-2,0 3-3,1-3 1,-2 2 2,3 2-4,-6-4-3,1 2 2,-1 1-1,1 1 0,-3-1-2,0-2-1,5 3-1,-10-1 0,3 1-4,0 0 1,-3 0-3,1-3 7,2 3 3,-2 0 3,9-1-2,-10-2-1,12 1-1,-5 1-1,-8-4 5,11 5 3,-9-2-3,7 2 7,1 0 2,-2-3-3,-1 2 3,3-2 0,-7 3 5,7-2-3,-1 3-1,0-1 5,-1 0 0,3-1-6,0 1 0,-5-1-7,5 1 12,-2 1-9,-7 0-3,2-1 0,7 0-4,-3 0 4,3-1-1,-3 1-1,-5 1 8,-2-1-6,5-1 0,-5 1 3,2-1-1,6 1 3,-8 0 2,0 1-6,1-1 7,-2 0 3,-1 0-1,3 0 5,-2-1-7,-1 1-2,0-2 9,-2 2-4,1 0-4,0 0 7,-2 0-16,0 0 6,1 2-6,-7-4 0,4 4 0,-1-4-4,3 2-1,-6 2 0,3-2 5,-2 0-1,0 0-3,-3 0 8,-1 0-3,2 0 3,-8 0-3,9 0-5,-4 0 6,-5 0-3,9 0-7,-9 0-2,9-2 0,-9 2-7,5 0 5,-5 0-8,0 0-2,7 0 5,-7 0-2,0 0-2,0 0-4,0 0-1,0 0 5,0 0-2,7 0 1,-7 0-6,0 0 1,0 0-8,0 0 8,0 0-4,0 0 4,0 0-5,0 0-2,0 0-2,0 0-2,0 0 0,2 2-2,-2-2-3,0 0 4,0 0-3,0 0-5,0 0-1,0 0 8,0 0-4,0 0 2,0 0-1,0 0-2,0 0 5,0 0-9,0 0 6,0 0-9,0 0 3,0 0 0,0 0-2,0 0 2,0 0-8,0 0-11,0 0-2,0 0-9,0 0-11,0 0-16,0 0 2,0 0-27,0 0-11,0 0-14,0 0-13,0 0-18,-19-5-25,14 5-24,-2-2-19,-1 0-27,0-3-27,0 3-239,-3-1-558,-2 2 247</inkml:trace>
  <inkml:trace contextRef="#ctx0" brushRef="#br0" timeOffset="30455.9071">1401 8157 92,'0'-6'113,"0"2"-9,0-3 7,3 3-5,-2-2-2,2 0 5,-2 1-10,3 0-7,-3 1 5,3-2-8,0 4-10,-3-2-7,1 2-10,-2 2-3,7-4-3,-7 4-4,7 0 1,-7 0 2,10 3-4,-10-3 0,10 2-9,-5 1 0,2-2 8,0 1 0,-1-1 3,3 2 6,-2 0 0,-1 0 1,-1-2-2,2 0 0,0 2 7,-2-3-2,0 1 0,2-1 4,-7 0-2,11 0-4,-3 0 7,-3-1-5,3 0 3,-1-2-7,1 1 0,2-6-4,3 5-4,-1-3-4,2-5 2,5-2-7,1-2-1,3-4-6,3 0-6,3-3 9,9-10-16,1-1 2,0-1-4,1-1-3,0-3-2,-3-1-2,3 0-4,3-1-2,-6 1-4,0 0 0,-5 2-6,-8 11-5,-2 2-2,-7 3-4,-1 4 0,-5 3-7,-1 3-12,-4 1-17,2 6-12,-6-2-27,4 1-16,-4 2-7,0 3-2,0 0-9,0 0 4,-19 11-19,11-4-8,0 4 1,-2 5-9,-3 7-8,-1 2-144,2 6-331,-1 1 146</inkml:trace>
  <inkml:trace contextRef="#ctx0" brushRef="#br0" timeOffset="31936.0961">1349 10601 159,'0'0'150,"0"0"2,-7-2 2,5 0-2,2 2-2,0 0-5,0 0-4,0 0 0,0 0-4,0 0-4,-6-1-7,6 1-5,0 0-3,0 0-5,0 0-6,0 0-6,0 0-5,0 0-5,0 0-5,0 0-7,0 0-5,0 0-7,0 0-5,0 0-9,0 0 1,0 0-5,0 0-4,1 11 2,5-7 0,-2 2-1,-3 3 4,4-1 1,3 8 0,2 1 2,-3 1-1,3-2-2,-1 1 0,1 0-6,-2 0-1,1-1 7,1 1 0,-6 0 1,5 0-2,0-1 1,-7-5-4,6 0 4,-3 0-4,1 0-1,1-3 5,-6-1-5,2 0 2,2 0-7,-2-3 3,-1 1-1,3-3-4,-3 1 11,0-1 7,2 0 4,-4-2 5,2 4 6,-2-4-4,0 0 1,10-2-6,-6-2 2,1-1-8,0 0-3,3-1-3,1-3-2,0 1-4,1-4-2,4-2 0,3-5-1,2 0-8,-1-3-2,4-2-4,3-2-1,6-11-3,6 5-8,-1-3 2,2-2 0,2 3-5,-3 2 0,-1-2-1,1 3-23,-8 5 5,-5 4 1,2 1 3,-3 2-4,0 2-1,-10 3 1,0 2 5,-3 0 0,1 3-2,-2 1 3,-1-1-4,-2 2 1,0 0 1,0 4 1,0-2 3,-4 0-3,2 1-3,-2 1 8,1 0-6,0-1-2,-2 1 6,-1 3 1,5-3-6,-2 1 3,-3 2-1,5-4-6,-5 4 3,0-5 0,0 5 0,0 0-5,4-2 4,-4 2-8,0 0 0,0 0 4,0 0 0,0 0-5,0 0 0,1-4 0,-1 4-4,0 0 9,0 0-7,0 0 2,0 0 1,0 0 2,0 0-4,0 0 4,0 0 3,0 0-3,0 0 1,0 0 3,0 0 1,0 0-2,0 0-10,0 0 14,0 0-5,0 0 1,0 0 5,0 0-5,0 0 4,0 0 0,0 0-3,0 0-6,0 0 8,0 0-2,0 0 0,0 0 3,0 0-5,0 0 5,0 0-10,0 0 8,0 0 0,0 0 1,0 0-1,0 0-2,0 0 0,0 0 4,0 0-2,0 0 2,0 0-6,0 0 0,0 0 8,0 0 2,0 0-3,0 0 4,0 0-3,0 0-3,0 0-1,0 0 6,0 0-2,0 0-2,0 0 0,0 0 4,0 0-10,0 0 5,0 0 1,0 0 2,0 0-1,0 0-3,0 0 6,0 0-4,0 0 0,0 0 1,0 0 2,0 0 2,0 0-8,0 0-2,0 0 1,0 0 4,0 0 5,0 0-10,0 0 5,0 0 0,0 0 1,0 0-8,0 0 3,0 0 1,0 0 2,0 0-2,0 0-1,0 0 2,0 0 1,0 0 0,0 0 0,0 0 3,0 0-4,0 0 17,0 0-21,0 0 8,0 0-3,0 0-6,0 0-2,0 0 9,0 0 2,0 0-1,0 0 3,0 0 1,0 0-9,0 0-3,0 0 3,0 0 4,0 0 3,0 0-4,0 0-2,0 0 5,0 0-7,0 0 8,0 0 3,0 0 0,0 0-5,0 0 4,0 0-3,0 0-4,0 0-5,0 0 1,0 0-6,0 0-3,0 0-5,0 0-9,0 0-6,0 0-6,0 0-1,0 0-12,0 0-3,0 0-8,0 0-6,0 0-3,0 0-12,4-1-18,-4 1-20,0-8-21,4 4-22,-2-2-29,5-3-20,0-6-27,1 1-193,1-12-477,5 1 211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5:43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3899 5124 42,'0'0'44,"5"-3"-4,-5 3 2,10-1 0,-3 1-5,1 0-6,2 1 5,3-1-1,1 0 1,5 0-11,0 0 9,12 3 3,0-2-3,4 2 3,1-2 0,2 1-4,20 0 3,-7 0-2,5 4-5,1-2-2,3-1-1,0 1 5,-2 2-7,1 1 1,-1-2-1,2 1-2,0 0-7,4-2 7,-2 4 3,0 0 1,3-3-4,-1 1 1,5 1-3,-4 1-2,27-1 6,-31-2-14,-1 2 3,3 0-5,0-2 7,3 0 0,-5 2-4,1-3 3,4 5-1,-2-2-5,-3-5 0,4 1 1,0-1 4,-2 0-7,0 0-1,-2-4-4,-3 2 8,-1 4 1,-1-5-6,-4 2 1,2-1-1,3-2 0,-6 2 0,1-2 3,1 0 1,-2 2-5,-10-1-3,10-1 0,-12 3 4,0-4-6,12 1 4,-12 2-4,0-3-2,-1 3 8,-1 3 0,-1-6-1,2 3 6,-2 0-4,4 3-1,-7-6 2,4 3-7,-4 3 1,3-8 1,-2 7 4,-1-2 0,-3 3 1,2-3-1,-4 1-1,3-2-3,-3 2-2,-10-1 3,3 1 0,-2 1 5,0-1-4,-2-1-2,-5 1 0,2-1-1,-3-1 0,1 1-2,1 0 4,-4 1-1,2-2 1,1 1 4,-2 0-3,0 0-4,2 0-1,-2-1 9,3-1-6,-4 2-1,3 0 1,0-2 2,-1 2-1,1 1 5,-3-1-6,-2 0-1,0 0 1,2 0 1,-3-1-7,-6 1 5,13 0-4,-8 1 5,-5-1-5,13 0 1,-8-1 5,-5 1-1,0 0 1,9 1 3,-9-1-9,6 0 5,-6 0 0,0 0 3,5 1-7,-5-1 5,0 0-4,0 0 2,0 0 5,7-2-6,-7 2-2,0 0 3,0 0 0,0 0-4,0 0 5,0 0-1,5 2-3,-5-2 8,0 0-2,0 0-3,0 0 2,0 0-3,0 0-5,0 0 6,0 0 0,0 0-6,0 0 3,0 0 1,0 0 5,4 3-7,-4-3 4,0 0 2,0 0-1,0 0 2,0 0-2,0 0 1,0 0-2,0 0 1,0 0 2,0 0-7,0 0 8,0 0 1,0 0-6,0 0-2,0 0-2,0 0 0,0 0 4,0 0-3,0 0 4,0 0 4,0 0-4,0 0 3,0 0-3,0 0-3,0 0 2,0 0 1,0 0-1,0 0 0,0 0 1,0 0 2,0 0-3,0 0 9,0 0-9,0 0-1,0 0 5,0 0-6,0 0 0,0 0 4,0 0-7,0 0 12,0 0-6,0 0 3,0 0 5,0 0-4,0 0-5,0 0 6,0 0-5,0 0 0,0 0 1,0 0 3,0 0-5,0 0 5,0 0-4,0 0 2,0 0-4,0 0 3,0 0-1,0 0 3,0 0-7,0 0 9,0 0 0,0 0-9,0 0 7,0 0 3,0 0-5,0 0 1,0 0-2,0 0 1,0 0-7,0 0 11,0 0-9,0 0-1,0 0 5,0 0-4,0 0 5,0 0-7,0 0 1,0 0-6,0 0-4,0 0-4,0 0-9,0 0-1,0 0-2,0 0-4,0 0-6,0 0-4,0 0-11,0 0-8,0 0-9,0 0-15,0 0-60,-23-4-158,15 3 70</inkml:trace>
  <inkml:trace contextRef="#ctx0" brushRef="#br0" timeOffset="7190.0202">2950 6278 12,'0'0'65,"0"0"2,0 0-9,0 0 7,0 0 7,0 0-9,0 0-3,9 5 0,-6-5-1,5 2 3,4-2 0,-3 0-4,4 2-7,7 0 10,3-1-4,8 0 0,-1 0-7,6 0 0,4 1-2,9-2 3,4 2-7,2-1-1,-3 0-8,5 4 3,1-2-4,4-3 1,2 2-5,0 0 0,-3-2-1,-1 3-9,5 2 6,0-4-4,2 3 1,22-2-1,-29-1-2,2 0 2,5 2-7,0 0 3,-2-1-1,1 0 3,-1 1-3,-6-2 3,4 1-9,-5-1-1,-1-1 2,2 4-4,-7-3 1,2-1 5,1 3-9,-3-3 5,2 0-7,-3 0 6,-12 0-2,0 1-3,0-2 3,0 3-6,-2 0 1,-3-1 1,1 0 2,-7 0-4,2 1-1,-1 1 3,-9-2-3,2 0 5,-2-1-2,0 3 3,0-3-7,-7 2-2,1 0 7,-1-2 0,6 1 0,-8 0-10,-1-1 7,1 1 1,-4-1 4,0 0-10,-2 0 6,4 0-3,-9 0 4,10 2-3,-5-2-4,-5 0 8,8 0-2,-8 0-1,9 0-4,-9 0 12,5 0-10,-5 0 2,0 0-3,0 0-4,0 0 7,5 0 0,-5 0 0,0 0-4,0 0 4,0 0-2,8 0 1,-8 0 1,0 0 0,0 0 1,0 0 1,0 0 2,0 0-6,0 0 1,0 0-1,0 0 1,0 0 0,0 0 12,0 0-13,0 0 2,0 0-1,0 0-3,0 0 11,0 0-5,0 0 0,0 0 1,0 0-2,0 0 3,0 0 1,0 0-1,0 0-1,0 0 1,0 0-2,0 0-1,0 0-3,0 0 5,0 0 2,0 0-6,0 0-1,0 0 2,0 0 3,0 0-4,0 0 1,0 0 2,0 0-6,0 0 5,0 0 0,0 0-3,0 0 1,0 0 2,0 0-4,0 0 4,0 0-5,0 0-3,0 0 5,0 0 2,0 0-3,0 0 8,0 0-8,0 0-7,0 0 9,0 0 3,0 0-4,0 0-2,0 0 5,0 0 2,0 0 2,0 0-8,0 0 4,0 0-9,0 0 9,0 0 1,0 0-3,0 0-4,0 0 8,0 0-4,0 0-9,0 0 7,0 0 1,0 0 1,0 0 3,0 0-3,0 0 2,0 0-3,0 0 3,0 0-1,0 0 0,0 0-1,0 0 0,0 0-2,0 0 5,0 0 0,0 0-3,0 0-5,0 0 9,0 0-3,0 0-1,0 0 0,0 0 0,0 0-3,0 0 5,0 0-8,0 0 2,0 0 2,0 0 3,0 0-3,0 0-1,0 0 4,0 0-1,2 3 4,-2-3-8,0 0 6,0 0 0,0 0 1,0 0 0,0 0-3,0 0-5,0 0 10,0 0 1,0 0-8,0 0 4,0 0 0,0 0-4,0 0 0,0 0 0,0 0 2,0 0-3,0 0 6,0 0-6,0 0-1,0 0 8,0 0-3,0 0-2,0 0 1,0 0 5,0 0-4,0 0-1,0 0 1,0 0 0,0 0 1,0 0-2,0 0-3,0 0 3,0 0 2,0 0 2,0 0-4,0 0 4,0 0-3,0 0-2,0 0-1,0 0 2,0 0-1,0 0 3,0 0-2,0 0-2,0 0-5,0 0 9,0 0-3,0 0-1,0 0 1,0 0 1,0 0-3,0 0 2,0 0 4,0 0-6,0 0 3,0 0 3,0 0-3,0 0 3,0 0-5,0 0 2,0 0 0,0 0 2,0 0-2,0 0 1,0 0 1,0 0 0,0 0-3,0 0 2,0 0 0,0 0-4,0 0 2,0 0 5,0 0-5,0 0 4,0 0 0,0 0-4,0 0 1,0 0 0,0 0 4,0 0 0,0 0-5,0 0 1,0 0 0,0 0 2,0 0 1,0 0-1,0 0 0,0 0-1,0 0-1,0 0 2,0 0-2,0 0 1,0 0 5,0 0-7,0 0 1,0 0 2,0 0 3,0 0-5,0 0 2,0 0 0,0 0-1,0 0-3,0 0 2,0 0 3,0 0-3,0 0 3,0 0-3,0 0 6,0 0-4,0 0 2,0 0-3,0 0-6,0 0 8,0 0-5,0 0 1,0 0 4,0 0 2,0 0-7,0 0 4,0 0-1,0 0 1,0 0-2,0 0-8,0 0 6,0 0 1,0 0 1,0 0 3,0 0 3,0 0-9,0 0 4,0 0 1,0 0-1,0 0-6,0 0 7,0 0-4,0 0-1,0 0 6,0 0-5,0 0 4,0 0-2,0 0-3,0 0-2,0 0 5,0 0-1,0 0-1,0 0 2,0 0 2,0 0-1,0 0-4,0 0 1,0 0 1,0 0 4,0 0-7,0 0 5,0 0 3,0 0-3,0 0-1,0 0-1,0 0 4,0 0-3,0 0 0,0 0 3,0 0-1,0 0-1,0 0 0,0 0 2,0 0-2,0 0-2,0 0 3,0 0-2,0 0-2,0 0 2,0 0 3,0 0 0,0 0-2,0 0 3,0 0-4,0 0 1,0 0-2,0 0 3,0 0-6,0 0 4,0 0 0,0 0 3,0 0-6,0 0 3,0 0 0,0 0 0,0 0 0,0 0 0,0 0 3,0 0-5,0 0 9,0 0-4,0 0-3,0 0 0,0 0 4,0 0-2,0 0 2,0 0-1,0 0-2,0 0 4,0 0-2,0 0-3,0 0-1,0 0 2,0 0 4,0 0-7,-1-8 2,1 8 3,0 0-6,0 0 0,0 0 3,0 0-1,0 0 0,0 0 6,0 0-2,0 0-4,0 0 2,0 0 1,0 0-1,0 0-1,0 0-1,0 0 2,0 0 0,0 0 0,0 0-1,0 0-2,0 0 0,0 0 3,0 0-3,0 0 5,0 0-2,0 0 0,0 0 0,0 0-1,0 0 0,0 0-5,0 0 11,0 0-8,0 0 0,0 0 1,0 0 2,0 0-3,0 0 3,0 0 0,0 0-2,0 0-4,0 0 13,0 0-10,0 0-5,0 0 10,0 0-6,0 0 6,0 0 0,0 0-2,0 0 2,0 0-4,0 0-1,0 0 2,0 0-6,0 0 10,0 0-5,0 0 1,0 0-3,0 0 6,0 0-1,0 0-5,0 0 7,0 0-1,0 0 1,0 0-5,0 0-4,0 0 4,0 0-2,0 0 3,0 0 2,0 0-4,0 0 2,0 0 0,0 0 3,0 0-2,0 0 1,0 0-6,0 0 2,0 0-1,0 0 6,0 0 0,0 0-3,0 0-7,0 0 9,0 0-1,0 0-5,0 0 7,0 0-4,0 0 4,0 0-2,0 0-2,0 0 1,0 0 6,0 0-6,0 0 2,0 0-2,0 0 0,0 0-1,0 0 2,0 0 1,0 0-3,0 0 0,0 0 0,0 0 4,0 0-1,-1-7-5,1 7 9,0 0-6,0 0 1,0 0-5,0 0 1,0 0 3,0 0 4,0 0-9,0 0 5,0 0-2,0 0 3,0 0-5,0 0 1,0 0 3,0 0 0,0 0 1,0 0-2,0 0-3,0 0 2,0 0 0,0 0 1,0 0 2,0 0 1,0 0-1,0-2-2,0 2 1,0 0-2,0 0 2,0 0 4,0 0 0,0 0-6,0 0 8,0 0-6,0 0 1,0 0-3,0 0 2,0 0-2,0 0 2,5-2 0,-5 2 1,0 0-2,0 0 3,0 0-5,0 0 2,0 0 0,0 0 1,0 0 2,0 0 0,0 0-4,0 0 3,0 0-3,0 0-2,0 0 6,0 0-6,-3-6 2,3 6 0,0 0 6,0 0-4,0 0-3,0 0 6,0 0 0,0 0-4,0 0 3,0 0-5,0 0 6,0 0-2,0 0-4,0 0 3,0 0-7,0 0 8,0 0-1,0 0 1,0 0 1,0 0-2,0 0 0,0 0 2,0 0-4,0 0-3,0 0 2,0 0-6,0 0-4,0 0-8,0 0-9,0 0-7,0 0-14,0 0-15,0 0-13,0 0-2,0 0-6,0 0-11,0 0-12,0 0-28,10 9-75,-10-9-231,3 1 102</inkml:trace>
  <inkml:trace contextRef="#ctx0" brushRef="#br0" timeOffset="10027.5883">9366 8644 16,'0'0'52,"0"0"-3,0 0 2,0 0-6,1-4-5,-1 4 4,0 0-5,0 0-7,0 0 1,0 0 2,0 0-4,0 0 3,0 0 5,0 0-6,0 0 13,0 0-4,0 0 1,0 0 1,0-4 1,0 4 4,0 0-10,0 0-2,0 0 6,0 0 4,9 0-4,-9 0-2,0 0 4,11 0-7,-4 0 2,1 0-4,3 0 5,2 0-4,0 0-1,8 1-2,-1-1 8,-3 0-11,13 0-1,-1 0 1,2 2-2,4 0-1,0-1-5,1 2-5,4-1 1,12 2 0,-14-3 1,16 4-9,3-1 12,-2 0 0,-2 1-4,1-1 3,-17 0-2,16 3 0,-3-2 0,-10-2 2,9 1 4,-10 3-7,13-4-5,-12-2 0,-2 1-2,1 1 3,3 3 0,6-4-1,-9 1-4,-4-3 1,2 0-2,1 2-3,2 1 2,13-1 0,-16-2 2,-1 4-4,1-3 6,-1 2-9,1-3 0,-1 1-2,3 0 0,1-1 2,-2 0-1,14 1-1,-15 0 4,16 0-5,-16 3 4,1-3 2,-1-1-7,2 2 3,-5 0-7,-1-2 8,-1 3-5,-1-3 1,0 2 4,-10-2-2,-1 1-3,0 0 2,4 0 1,-5-1-1,-2 0-3,2 2 3,-8-2 1,4 1 1,-5 0-4,3-1 6,-3 0-5,1 3 4,-3-3-5,3 0 6,-3 2-7,-1-2 3,1 0 0,0 0-1,-1 2 2,-4-2-3,-3 0-1,11 0 4,-11 0 0,7 0-1,-7 0-1,4 3 7,-4-3-6,0 0 2,0 0-3,9-2 3,-9 2-2,0 0-1,0 0 0,4 2 0,-4-2 1,0 0-4,0 0 1,0 0 1,0 0-2,0 0 3,0 0-2,0 0 1,0 0-1,0 0-2,0 0 3,0 0-3,0 0 2,0 0 2,0 0-6,0 0 2,0 0 2,0 0-1,0 0-6,0 0 6,0 0-7,0 0 2,0 0 6,0 0-6,0 0 0,0 0-6,0 0 4,0 0-7,0 0-4,0 0 0,0 0-13,0 0-1,0 0-17,0 0 3,0 0-3,0 0 2,0 0-5,0 0-1,0 0 3,0 0-6,0 0 3,-24 2-19,10-2-15,-4-1-22,-11 1-66,-2-1-193,-7-1 86</inkml:trace>
  <inkml:trace contextRef="#ctx0" brushRef="#br0" timeOffset="12002.3042">11198 10950 48,'7'-4'92,"-2"4"-6,-5 0-6,9-3-9,-5 3 13,-4 0-11,9-3 4,-9 3-4,8 0 0,-8 0-11,9-1 2,-1 1 3,0-1-4,2 1 0,-1-2-9,4 2-2,-2 2 7,2-2-8,5 0-3,0 0 0,2-2-5,7 4 1,0 0 0,4-2-3,-3 3 0,4 0-5,-2 1-2,2-2 4,3 3-3,1-2-6,-1-2-2,4 6 3,12-6-3,-14 2-1,2 1-2,12 2-6,-11-2 1,11-1 0,-12 3-1,15-2-4,-4 0 3,-8-1-4,11 3-3,-1 0-3,1-5 6,0 2-6,-3-1-3,3 3-1,-2-1 5,1 0 0,-1 0-1,3 1 0,1-1-6,1-3 4,1 5 1,-1-5-3,2 2-2,-4 0-2,2 0-2,-1-1-1,-2 2 6,4-2-3,-3-1-3,-16-1 6,18 2-6,-3-4-4,-15 2 3,3 0-4,-3 2 1,1-4-1,-2 2-2,3 0 0,-3-1 2,1-2 0,-6 2 2,-1-1-6,1 0 1,-1 2 0,-1-3 6,-9 3-4,1-2 2,-4 1-14,-1-1 17,-3 1-6,-1-1-1,-2 0 8,0 0-6,-1 1 2,-2 0 3,-3 1-4,0-3-1,-2 3-2,7-1-2,-9-2-3,-1 3 0,9-1-2,-6-1-7,-3 2-1,3-3-4,-3 3 1,0 0-9,2-4 5,-2 4-11,0 0-6,0 0-7,-9-3-7,9 3-5,-11-2-13,0-1-13,1 2-92,-1-1-203,-5 1 90</inkml:trace>
  <inkml:trace contextRef="#ctx0" brushRef="#br0" timeOffset="16116.5156">19007 12942 18,'3'-5'40,"-1"2"-4,1 1-4,-3-3-4,0 5-2,2-5 2,0 1-9,-2 4 1,0-3 1,0 3-4,0 0-3,-4-4 0,4 4-2,0 0-5,0 0 0,-4-3-3,4 3 5,-1-4-2,1 4-3,0 0 3,0 0-9,0 0 7,0 0-3,0 0 8,0 0-4,0 0 5,0 0-4,0 0 6,0 0 8,0 0 8,0 0 3,0 0 7,0 0 20,0 0 0,14 5 13,-14-5 3,0 0 4,0 0 2,0 0 4,6 0 10,-6 0 4,8 2-1,-8-2-3,14 2 4,-4 0-6,5-1-2,7 0 2,6 4 0,-1-2-6,10 1-1,0 1-2,14 0-4,3 2-4,5 1-4,0-2-2,-1 2 0,9 1-11,24 2 3,-27 1-7,31 2-3,0 1-2,-29-3-6,29 0-6,2 1 2,-32-4-4,28 9-2,-2-1-5,-26-6-7,0-2-3,-2 0 21,30 2-1,-33 0-6,-5-5-5,-5 3-3,1-2-4,-17-4 0,-3 1-2,-2-1-5,-8-3 1,-4 0-5,-3 3-8,-4-6 1,-2 6-4,-1-6-5,0 3-7,-7 0-9,8 0-6,-8 0-11,6 0-13,-6 0-9,0 0-6,4-4-7,-4 4-6,0 0-3,0 0-15,0 0-1,-18-2-4,5 1-13,0 1-7,-2-2-17,-3 0-18,-5-1-18,-6-2-126,-3-2-325,-4 2 145</inkml:trace>
  <inkml:trace contextRef="#ctx0" brushRef="#br0" timeOffset="19151.8936">2117 13948 92,'0'0'110,"0"0"-12,0 0 9,0 0-25,0 0 0,0 0-12,0 0-10,0 0 2,0 0 4,0 0 0,0 0-4,6 7 4,0-7-9,0 3 4,-2-3 3,3 3-4,0-2-2,4 0 5,-1 2-5,1 0-4,3-3 2,2 1-4,3 0 13,2 0-3,7-3 4,2 3-5,-1-3 3,4-1-1,1 0-1,2 2 0,3 0 8,0 1-2,12 0-1,2 0-4,-14-3-1,15 2-3,1-1-6,0 2-3,1-2-2,-1 1-6,1 2-3,2-3 2,-2 2-2,3-5-4,-2 7-1,2-2-4,-1 3-2,2-6-3,0 3 1,1-2-1,-1-1-5,-6 3-3,5 1 1,-3-2-3,-14 1-1,12 1-3,-3-2 4,-12 1-5,14 0-3,-15 0 4,14 3-4,-16-5 0,3-1-1,0 2 1,-3 0 0,0-2-2,1 5-2,-3-4 1,1 1 3,-5 0-3,1 1 1,0-3-2,-12 1-3,3 4 3,1-4-2,-4 2 1,-1 0-1,2 0 3,-7 0-4,-2 0 2,2-3 2,-1 3-4,-6-2 0,3 1 3,-1 0 0,-3 0 2,-5 1-5,10 1 6,-2-1 0,-8 0 4,0 0-3,9-1 1,-9 1 0,5-2 2,-5 2 0,0 0-2,0 0 0,0 0 1,8 2-2,-8-2-3,0 0 5,0 0-6,0 0 5,0 0-4,0 0 1,0 0-1,0 0 3,6 1 1,-6-1 0,0 0-6,0 0 5,0 0-4,0 0 7,0 0-4,0 0-3,0 0 1,0 0 2,0 0-3,2-5 0,-2 5-4,0 0 4,0 0 2,0 0-5,0 0 0,0 0 2,0 0 1,0 0-2,0 0 2,0 0-1,0 0 0,0 0-4,0 0 3,0 0 1,0 0 0,0 0-4,0 0 4,0 0 2,0 0-2,0 0-1,0 0-1,0 0 2,0 0-1,0 0 1,0 0 0,0 0-1,0 0 3,0 0-4,0 0-1,0 0 1,0 0 3,0 0-4,0 0 5,0 0-5,0 0-1,0 0 3,0 0-3,0 0 1,0 0 3,0 0-1,0 0 1,0 0 0,0 0-2,0 0-1,0 0 1,0 0-1,0 0 1,0 0 0,0 0 0,0 0 2,0 0 2,0 0-7,0 0 7,0 0-3,0 0 0,0 0 0,0 0-5,0 0 4,0 0 2,0 0-2,0 0 3,0 0 0,0 0 0,0 0-3,0 0-1,0 0 0,0 0 2,0 0 1,0 0-3,0 0 2,0 0-1,0 0 1,0 0 0,0 0-2,0 0 0,0 0 0,-16 5-1,16-5 4,0 0-5,0 0 3,0 0 0,0 0-1,0 0 1,0 0-2,0 0 3,-9-1 3,9 1-2,0 0-1,0 0 3,0 0-4,0 0 2,0 0-3,0 0-4,-4 1 2,4-1 4,0 0 0,0 0-2,0 0-2,0 0 4,0 0 1,-9 0 0,9 0-2,0 0 0,0 0 0,0 0 0,0 0 0,0 0-1,0 0 0,0 0 4,-9 1-2,9-1 6,0 0-9,-2 1 0,2-1 1,0 0 0,0 0 0,0 0 0,0 0 1,0 0-1,0 0 0,0 0 0,-11 0-2,11 0 6,0 0-1,0 0 0,-5 2-4,5-2 1,0 0 3,0 0-2,-6 1-2,6-1 7,0 0-6,0 0-2,-9-1 6,9 1-2,0 0-4,0 0 3,0 0-3,-5 3 0,5-3 6,0 0-5,0 0 3,0 0-3,0 0 3,0 0 1,0 0 0,-9-3-2,9 3 5,0 0-6,0 0 1,0 0-1,0 0 1,0 0-3,-7 0 3,7 0-1,0 0 1,0 0 1,0 0 1,0 0-4,0 0 3,0 0 0,0 0 0,-5 1-3,5-1 6,0 0-6,0 0 2,0 0 0,0 0-3,-9-1 3,9 1 1,0 0 1,0 0-3,0 0 1,0 0-2,-9 0 2,9 0-3,0 0 3,0 0 4,-6 1-9,6-1 3,0 0 2,0 0-2,-8-1 2,8 1 0,0 0 0,0 0 0,-7 0-2,7 0 3,0 0 2,-4-2-2,4 2-2,0 0 0,0 0 0,0 0 2,-5 5-3,5-5 6,0 0-6,-9 0 1,9 0-2,0 0 4,0 0-3,0 0 2,-9-2-1,9 2-1,0 0 1,0 0 2,0 0-1,-8-1-1,8 1 2,0 0 0,-6 3 1,6-3-6,-5 2 4,5-2 5,0 0-5,-7 2-1,7-2 0,0 0 0,-5 1 2,5-1-1,-2 2-3,2-2 4,0 0-1,0 0 1,-8 2 3,8-2-3,0 0 0,-5 2-1,5-2-3,-5 1 3,5-1-3,0 0 3,0 0 1,-4 3-5,4-3 6,0 0-1,0 0 0,-5 2-4,5-2 2,0 0 1,0 0-1,0 0 5,0 0-4,-5 2 0,5-2-3,-4 3 2,4-3-2,0 0 5,0 0-2,-5 2-1,5-2 2,-5 2 1,5-2-4,0 0 1,-5 3-1,5-3 5,-4 0-1,4 0-2,-5 2 0,5-2 0,0 0-2,-4 2 0,0 1 3,4-3-3,-5 3 1,5-3 3,-5 3-3,5-3 0,-4 2-1,-1 0 8,2 0-7,3-2-1,-8 2 0,6 1 0,-4-1-1,3 1 6,-1-1-3,0 0 0,0 1-2,4-3 2,-5 3-2,3 1-1,-2-4 5,1 3-1,3-3-3,-7 3 1,7-3 5,-7 4-8,5-2 3,2-2-1,-4 3 2,4-3-1,-7 5-2,4-5 1,3 0 1,-7 1 4,7-1-5,-3 2 2,3-2 3,-4 4-2,2-2-1,2-2 0,-6 4-3,5 0-1,-4-3-1,0 0 2,1 5 3,-1-2-4,1-3 3,4-1 1,-4 4-1,1-2-2,3-2 4,-6 5 0,6-5 1,-1 2-3,1-2 2,-6 2 1,6-2 0,-3 2-1,3-2-2,-5 3-1,5-3 1,0 0 0,-2 2-2,2-2-2,0 0 2,-6 4 6,6-4 0,-1 2-7,-3 0 2,4-2-2,-4 4 4,4-4-2,-6 3 1,6-3-3,0 3-2,0-3 3,0 0 5,0 5-8,0-5 4,0 0 1,-4 2-4,4-2 5,0 0-7,0 0 6,0 0 1,0 0-5,0 0 3,0 0-1,0 0-2,0 0 3,-5 4-1,5-4 0,0 0 3,0 0-3,0 0-2,0 0 3,0 0-1,0 0 0,0 0 1,0 0-4,0 0 3,0 0-4,0 0 1,0 0 3,0 0 1,0 0 0,0 0-2,0 0 1,0 0 0,0 0 1,0 0-4,0 0 1,0 0-1,0 0-3,0 0-3,0 5-5,0-5-9,0 0-3,0 0-14,0 0-14,0 0-19,0 0-26,0 0-23,0 0-31,0 0-26,0 0-34,0 0-161,0 0-407,7 1 180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6:20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2903 3802 30,'0'0'58,"0"0"-9,-4-2-1,4 2-3,0 0-13,0 0 7,0 0-8,0 0-1,0 0 2,0 0-9,0 0 0,0 0-5,12-5 13,-5 4-11,2-1 5,4-1-3,-1 2 7,6-2-9,2-1 8,0 0 0,11 2-4,-2 0 1,3-3-1,4-1 2,1 4-6,-1-2 6,16 3-3,-1-7-12,-12 6 7,15 0 3,-1-2 7,-1 2-6,3-5-8,-1 4 2,2 1-10,-16 2 11,13-7-8,-2 6 2,-12 1 1,0 1-1,16-2-6,-15 1 12,11-1-8,-11 2-3,12-2 1,-15 2-7,14 0 18,-15 3-7,4-5-6,-1-2 0,12 1-6,-12 3 14,-5-5 0,4 4-13,0-1-2,-3-1 2,2 0-5,2 0 18,-2-1-18,1 1 12,-1 0-19,0-2 14,0 1 7,-1-1 0,0 3-1,0-2-6,1 1 13,-3 1-21,0 0 10,0 0-5,2-1 8,-4-2-4,5 1-2,-2 3-6,1-3 13,-1 3-10,1 0 1,-1 3 12,2-6-13,2 2 7,-4-1-8,4 2 4,-3-2 0,6 1 4,-4 1-14,0 0 13,12-2-7,-11 2 0,-5 0 5,1 0-6,3 0 2,-4 1 2,1 0 6,-2 1-5,2-2-6,-4 3 9,-1-3-9,0 1 9,0-1-6,0 0 5,-1 0 2,-2 0-3,1-1-1,2 1 1,-1 1 2,-1-2-10,1 2 8,2-1 3,-2 0-4,6 0-1,-5 3-4,1-6 4,1 3 4,1 3-12,-2-2 2,1 1 15,-4-1-1,2 2-11,-1-3-1,-7 0 9,-3 0-6,9 1 5,-5 0-16,-4 0 11,-1 1-7,5 0 9,-2-2 1,-2 3-4,3-3-13,0 1 14,1 2 0,3-2 1,2 3 2,0-4 8,-6 0-16,8 3-10,-2-2 19,0 2 0,-6-3-2,-1 3 2,7-3-7,-8 3 8,3 0-14,-2-2 11,-2-1-9,1 4 10,-2-3-4,2 2-4,0-1-4,-1 0 7,-1-2 6,0 5-11,1-2 5,-1-2-7,5 2 10,-2-1-5,1 1 11,-1-2-8,-1 2 6,2 0-3,-2 0-4,2-3-1,0 4 7,-3-4-3,10 3-9,-8-2 3,7 3-3,-7 0 3,6-1 1,-7 0-2,1-2 4,1 2-4,9 1-2,-3-1 4,-8 1 9,7 0-9,0-1 5,-5 1-12,4 1 4,1-3 9,-5 1-6,7-1 2,-3 2 0,2-4 1,-2 6-3,5-1 6,-9-3-2,-1 0-2,7 1 5,3 3-4,-3-4 0,2-1 3,-2 5-4,-1-6 2,3 5-2,-2-1 4,0-2-7,2 1 3,-1 0 0,-1 1 2,2-3 1,0 1-7,-2 0 6,4-2 1,-4 3-14,-1-3 4,2 2 9,-8 0-2,2-4 2,6 2-1,-8 0 5,-1 0-1,1 0-13,2 0 11,-3 2 0,1-4-2,-1 4 5,0-4-6,-2 2 10,0 0-13,0 0 7,2 0-8,-1-2 1,2 2 5,0 0 7,-2 0 13,0-3-19,2 3 3,-1 0 12,9 0-15,-7 0-2,0-4 6,-2 4-13,10 0 4,-7 2 1,6 0-4,-8-4 18,1 2-20,-1-2 17,8 6-6,-6-4 4,4 0-11,2 0 6,-2 0-6,3 0 12,-1 0-1,3 3-8,-3-3 6,0 2-3,3-2-3,-2 0 7,4 2-3,-4-1 5,5 1-4,0 1 6,-2-2-4,2 2-1,1-2-3,-4-1 1,-1 3-2,4-2-6,-3-1 15,1 0-10,-2 2 3,1 0 6,-2 2 6,2-4-12,0 1 1,0 2 3,0-3-4,3 0 3,-3 1-7,-2 1-11,3-1 23,-2 0-5,5 1-1,-3-1-5,2-1 3,2 0 4,-2 0-11,1 0 12,1 1-1,-2 2 5,0 0-12,-1-2 1,3 2-4,-1 0 1,-3 1 9,-1-1 1,1 0-8,-2-1-6,0-1 13,1 3-3,-1-3-2,-1 5-10,0-5 11,0 3-2,-2-3-1,4 0 4,-8 0-10,10 0 10,-4 1-2,2-1 1,-5-1-5,4 0-1,1 3 2,6-2-2,-9-1 5,0 2 0,1-2-1,2 2-7,-4 0 11,2-1-14,-1-1 3,-9 1 8,8 0-5,2 1 11,-4 0 0,-4 1-5,7-3-16,-6 0 24,-5 3-12,5-3 6,9 2 0,-11-1-8,1 1 14,-1-1-12,9-1 8,-10 3-8,8-3 0,-9 0-4,11 0 4,-7 1 17,4-1-21,-6 0 6,1 1-9,9-2 11,-10 2-3,0 1 5,1-2-10,1 0 9,-6-2 1,11 4 0,-7-2 5,-3 0-6,4 0 4,-3 0-6,3 0-4,-1-2 2,-1 1 4,-1 1-2,2-1 5,-3 1-14,1 0 15,0 0 2,-6 0-4,1-3-2,-1 2 5,0 1 7,1 0-1,-3-3 5,3 3 5,1-1-11,-1 0 9,-5 0 0,2-1 3,0 2-5,1 0 12,-5 0-14,0-3-5,-1 3 3,1 0-4,-7 0 4,9-2-1,-5 1-4,-4 1-9,4-2 6,-4 2 6,0 0-19,8-1 17,-8 1 4,0 0-12,0 0 2,0 0-10,0 0 9,7 0-5,-7 0 5,0 0-11,0 0 10,0 0-2,0 0-3,0 0-3,0 0 9,0 0-12,0 0-9,0 0-11,0 0 9,0 0-9,0 0-5,5 1 5,-5-1-11,0 0-3,0 0-6,0 0-11,0 0-5,0 0-14,0 0-65,0 0-154,0 0 69</inkml:trace>
  <inkml:trace contextRef="#ctx0" brushRef="#br0" timeOffset="4561.277">4825 4589 71,'0'0'86,"0"0"-10,0 0-7,0 0-13,0 0 2,0 0-9,0 0-7,0 0 2,0 0-6,0 0 7,11 2 30,-5-1 4,5 0-3,3-1-2,5 0 8,8 2-13,7-2 1,2-2-3,0 1-9,1 1 2,4-2-5,-3 3-7,14-3 0,0 0-3,0 1-4,-12 0-1,12 2-3,-14-2-5,13 1-5,1 1-2,-1-7 2,2 10-6,-14-6-1,17-1 3,-6 1-2,3 0-2,1 0-3,-2 1-2,0-3-3,4 3 5,-3 1-6,1-5-1,1 4 5,0 0-4,-4-1 0,1 2-4,5-1 0,-4 0 0,1 2 1,0-1-3,-2 1 0,-14-2 3,15-3 1,-1 4-1,1 3-4,-15-3 5,15 0-5,1 0 0,-1-1-5,-1 3 3,0-3-1,1-2 3,0 2-2,0-1-2,1 0 0,4-1 0,-1 3 1,3-2 1,0 2 4,0-1-8,4 0 6,-2-2-3,0 0 1,4-1-1,0 2-3,-3 2 4,0-3 2,1 3-3,-4-5 0,0 2 0,-3 2-2,1-3 2,-8 5-1,2-2 3,-15 0-5,3 0-1,-2-1-3,2 2-1,-6-3-2,-2 2 2,3 0-2,-5 2 1,0-2 3,-2 1 2,-5-3-8,-2 1-1,0 0 1,-3 0 1,-3 2 4,0 0-1,-2-3 0,0 3-3,-1 0-1,-2-3-1,0 2 1,-3 0-1,-1-1 3,2 1-2,-2 1-1,-6 0-2,9 0-3,-9 0 4,9 0-11,-9 0 5,6-1 2,-6 1-5,6-1-1,-6 1-7,3-2-6,-3 2-5,0 0-13,0 0-18,0 0-4,2-5-8,-2 5-5,0 0-5,0 0-11,0 0-57,-5-5-178,5 5 79</inkml:trace>
  <inkml:trace contextRef="#ctx0" brushRef="#br0" timeOffset="10298.1041">16183 5649 13,'0'0'37,"0"0"5,0 0-4,0 0-2,0 0-3,0 0 3,0 0-6,0 0 2,0 0 3,0 0 0,0 0 3,0 0-12,0 0-1,0 0 3,15 2-3,-15-2 5,0 0-2,10 1-5,-10-1 0,6 0 3,-6 0-7,7 0 16,-7 0-16,0 0 3,9 0 1,-5 1 2,-4-1-2,10 0 7,-4 1-4,-2-1 5,4 0-2,0 0 4,3 0-8,-2 3 4,4-3-1,0 2 0,5-2-2,-1 1 4,2-1-4,-1 0 2,5 1 1,3-2 2,5 2 0,-2-1 3,2 2-3,2-2 5,-1 0-3,2 0 1,1 0-4,2 0-3,0 1 0,0 1 0,-4-2-4,5 3 0,-1-1 0,-3 0 0,2-2 2,-3 2-8,-1 1 0,-1-1 1,3 0 0,-2-1-1,-1 1 0,1-2-3,-1 0 3,-2 2 9,2-1-13,-1-1 4,1 0 1,-1 2-4,0-2 0,3 1 0,-1-1 2,3 0-3,-2 0 0,1 0 1,2 0-3,-1 0 0,-2 0 1,4 0-2,1 1 0,-2 2-1,-3-3 2,-2 3-3,0-3 3,-3 1-3,1-1-5,-1 1 3,-10 1-2,4-1-2,1-1 5,5 0-1,-7 4-6,0-4 3,6 2 0,1-2 0,0 3-3,2-1 6,-1-1-6,0-1 3,1 2-2,0 0-1,1 0 2,-4-2-5,2 3 6,-1-3-3,-6 2-2,0 0 6,0-1-1,-2 2-3,7-2 0,2-1-2,-7 3 0,6-3 5,-5 2-3,5-2 1,-2 0-4,2 0 4,-1 3-1,2-1-4,2-2 2,-2 3 1,2-4 1,0 2-6,1 3 3,1-4-2,3 0 1,-1 0 0,0 3 1,-1-2-3,2-1 6,-4 3-3,-1-1 1,-1-2-1,2 3 0,-3-3 0,1 1 0,1 0 0,-5-2-5,3 2 3,-2-1-2,2 0-2,2-1 7,1 1-4,-2-1-4,2-1 3,-2 2-3,-1-2-5,3-1 5,2 2 0,1 1-3,-2 0 3,6-1-6,0-2 5,0 1 0,1 4-3,-3-4 5,-1 2-1,3 0-2,-2 0 4,-3-1 3,4 0-2,-2 0 0,-1 1-3,-1 0 2,1-2 5,0 1-7,-1 0 0,-2 2 7,-2-2-2,2 1-1,-2 0 3,-1-3-1,0 6 0,-2-6-4,0 3 0,1-2 5,-7 2-1,2 0 2,-2 0 0,1-2-2,5 2 4,-5 0-2,-1-2 0,-3 2 3,5-2 2,-4 0-2,2 0 1,-1 1 1,-1 0-1,1 1 1,-1-3-1,1 3 4,3-1-4,-2 0 1,8-2-2,-9 1 1,2 2 5,0-2-4,6 1 3,1-1 1,-2 2-4,0 0 4,-4 0-3,5 0 2,2 0 1,-11 0-2,5 0 6,2 0-5,-3 0 1,-2 0 4,2 0-12,4-2 1,0 2 3,-4 0-5,3-3 0,-3 3 2,3 3 6,-6-3 1,1 0-3,0 0-3,0 0 0,0 0 0,-1-3 0,3 3 0,2 0 0,4 0 5,-1 0-5,-6 0 3,7 0 2,-2 3-6,-7-3 5,10 0 1,-8-3-5,5 3 4,-8 0-6,4 0 3,2 3 2,-4-3-4,-2 0 5,0-3-1,0 3-2,0 0-2,-1 0 0,3 0 0,-1 0 1,-2-1-1,0-3 2,-4 4-2,0-1 6,-1 0-2,0-1-4,1 2 1,-3 0 3,4 0 0,2-3 7,2 2-10,3 1 1,-1 0-1,0 0 3,1 1-5,-2 2 7,9-1-2,-8-2-5,0 2 4,-1-1 4,3-1-4,-2 2-1,-1-1 1,2 0-2,-2 2 3,2-3-3,-4 2 4,0-2 3,-2 0-4,2 2-11,1-1 10,-2 1-2,2-1-3,-1 1 5,-4-2 0,3 2-3,-4-1 5,1 0-2,-2-1-5,2 3 2,0-3-1,2 1 1,-4 0 4,1 1-2,-2-2-1,1 2 0,-2-2 2,2 0-7,2 3 7,-4 0 1,2-3-3,-2 0 1,0 0-4,-1 2 6,-3-2 1,2 0-4,0 0-6,1 0 4,-4 0-1,3 3 11,-1-3-18,-7 0 13,12 0-2,-7 0-2,1 0-1,-6 0 8,9 0-9,-9 0 0,8 0-1,-8 0 7,5 0-11,-5 0-3,0 0 13,0 0-5,10 0 7,-10 0-9,0 0 2,0 0 3,0 0 0,0 0 1,0 0-1,0 0 2,5 0-11,-5 0 6,0 0-1,0 0 5,0 0 1,0 0-17,0 0 12,0 0-3,0 0-1,0 0-2,0 0-5,0 0 0,0 0-2,0 0-2,0 0-2,0 0-9,0 0-3,0 0-11,0 0-5,0 0 0,0 0-4,0 0-6,0 0-13,0 0 2,-13 9-6,10-6-9,-1-2-4,-4 0-19,1 1-82,0-1-202,-2 0 89</inkml:trace>
  <inkml:trace contextRef="#ctx0" brushRef="#br0" timeOffset="15683.4909">4287 6539 23,'0'0'71,"0"0"-4,0 0-2,0 0-4,0 0-11,0 0 1,0 0 4,0 0 8,0 0-2,0 0-6,0 0 6,0 0-8,0 0 8,0 0-6,0 0 6,-3 2 3,3-2-8,0 0 8,0 0-4,0 0 15,0 0-7,0 0-1,0 0-2,-7 2-3,7-2-2,0 0-9,0 0 2,-1 3-2,1-3-3,0 0-6,0 0 0,-3 3-1,3-3-3,0 0-4,0 0-3,0 0 3,0 0-6,0 0-1,-4 1-3,4-1-2,0 0 0,0 0-5,-5 4 3,5-4-7,0 0-1,0 0 2,-8 0 1,8 0-2,0 0-7,0 0 3,0 0-1,0 0 1,0 0-1,-10-1-2,10 1 7,0 0-5,0 0 1,0 0-2,0 0 6,0 0-7,0 0 2,0 0 0,0 0-5,0 0 3,0 0 2,0 0-5,0 0-3,0 0 1,0 0-3,0 0 2,0 0-5,0 0 3,0 0-1,0 0-1,0 0-6,0 0 3,0 0 3,0 0 1,0 0-3,0 0-1,19-4 3,-10 4 4,1 0 9,3 0 3,6-3-5,-1 2 2,10-2-4,0 0 1,3 2 0,1-3-5,0-1 3,1 3-1,5-1-2,-3-1 4,0 1 0,3 1-4,-4-2 1,3 1 1,0 3-4,0-3-1,0 3 2,-1-1 0,-1 0-5,3 1 4,-5 0-4,2 0 1,-2 0 0,-1 0 1,0 1-3,0 0 2,0 1 0,-3-1-4,3-1 1,-3 0 3,1 3-4,-3-2 4,1 0-1,2-2 2,-3 2 0,2-2-1,1 1 0,-5 0-2,-4 0 3,7-3 0,-6 5 0,1-2-4,-1-2 3,11 4-2,-8-2 1,3 1 1,-7 0 4,7-1-2,0 2-4,-4-2 0,1 2 0,4-2 1,-3 0 2,4-2-2,-3 2-1,4 2 3,-3 1-2,3-3 2,-1 0 1,1 0-4,0 0 4,1 0 0,-2 1-6,0 2 5,1-3-1,-1 1-3,0 0 19,0 0-16,-8 1-1,6 1 2,1-1-4,-8-2-3,-1 2 4,8 1 1,-9 0-6,-1-2 6,4 1 0,6 2-2,-8-3 4,10 2-3,-8-1-2,-1 1 5,7 0 0,-6-1 4,6 0-6,-3 1-1,5 1 5,0-2-3,-7 1 2,7-3 0,-2 1 3,2 3-3,-2 1 0,3-2 5,-3-3-7,0 2-4,0-1 8,2 1-3,-9 1-1,2-2-1,5 3 2,-6-3 0,1 2-1,4 0-2,-7-2 4,2 0 1,-2 2-2,1-1 3,0 0-4,1 1 3,5-1-4,0 0 6,-4-2-4,0 2 0,-5-1 2,5 2 4,-2-1-5,0 2 3,-1-2-1,1-1-4,-2 1 5,-2 0 1,3-2-5,-7 3 4,1-2 1,-1-1-2,-3 1 0,3 2-1,-4-3 3,-1 0-1,1 0-4,-2 0 11,1 0-8,-2 0-4,-6 0 3,13 1 0,-8-1 1,1 0-4,-1 1 6,-5-1-3,12 2 1,-7-2 3,3-2-3,-3 4-1,-5-2-1,14-2 2,-8 1 0,1 1-2,-1 0 0,-6 0 2,15 0 5,-7-1-6,-3 1 4,3 0-4,-3 0-1,-5 0 2,10 0 0,-5 0 0,-5 0 0,12 0 3,-12 0-2,9-3-2,-4 3 1,-5 0 3,9 0-4,-1 0 0,-8 0 1,13 3 0,-7-3 2,4 0 0,-1-3-1,2 3-1,-1 0 2,2 0-3,-3 0 3,6 3 0,-2-6-1,0 6 3,2-6 0,-1 6-3,-1-6-2,1 6 0,-1-3 7,-3 0-4,6 0-3,-5 0-2,3-3 4,-4 2-2,2 1 0,0 0-1,-1 0 0,1 0 3,-2 0-3,1 0 4,1-1-3,-1 2 3,0-1 1,1-1 3,-1-1-5,2 2-2,-1 0 3,-1-1-1,7 1-1,-7 0 0,5-2 3,-3 0 4,4 1 2,-4-1-8,0 2 4,2-2-3,-1 0 2,-1 1 0,0 1 0,1-2-4,-1-1 4,1 3 2,-1-1-3,6-2 3,-3 0 0,4-1-1,-1 2 0,-2-2 3,3 2 1,-2 0 2,0-2-3,1 0 2,-1 2-1,-2-2-1,-3 1 3,4 2 1,-3-1-1,3-2-2,-4 2 1,-1-1-3,-1 2 0,-2-1-1,0 2-3,-2-1 3,2 0 8,-4 1-11,-5 0 0,10 0 0,-5-1 0,-5 1 0,0 0-1,8 0 1,-8 0-3,0 0 1,0 0 2,6-1-2,-6 1-1,0 0 0,0 0 1,7-1 1,-7 1-2,0 0 0,0 0 3,0 0-3,0 0 2,0 0 2,0 0-4,0 0-2,0 0 0,0 0-2,0 0-5,0 0-1,0 0-7,0 0-7,0 0-1,0 0-4,0 0-14,0 0-15,0 0 1,0 0-13,0 0-16,0 0 1,0 0-11,0 0 0,0 0-6,0 0-13,0 0-8,0 0-91,-17 3-233,12-2 103</inkml:trace>
  <inkml:trace contextRef="#ctx0" brushRef="#br0" timeOffset="19135.5711">5416 7510 46,'0'0'157,"-8"-3"-5,8 3-3,-7 0-11,7 0-12,0 0-15,0 0 1,-5-3-8,5 3-10,0 0-10,0 0-3,-3-2-8,3 2-5,0 0-5,0 0-8,0 0-4,0 0 1,0 0 4,15-3-6,-8 3-3,1 0 0,2-2-1,4 1 2,7 0-4,0 1 1,10-5 0,1 5-1,0 0-4,8 0 1,-2-2-4,16 0-1,0 2-2,-1 0 0,3-2 0,-1 3-5,5 2-4,0-2-1,0-1 2,1 1-4,-2 4-1,2-5-4,-3 1-3,0 2 3,-6 0-4,4-2 1,-2 2-3,-1 1 1,-3-4-3,-10 3 2,-2-2-5,2-1 1,-4 3 2,1-1-2,1 0-3,-4-2 2,0 1-1,-4-2 0,-7 2-3,-1-2 3,0 1 4,-1-1 0,-2-1 1,-2 2 7,-3 0 3,-1-1 7,-3 1 1,2 0 4,-5-2-2,0 2 2,0-1 0,-2 0-2,-5 1 1,9 0 2,-9 0-4,0 0 0,10-2-2,-10 2 1,3-1-3,-3 1-2,0 0 2,0 0 1,0 0-10,0 0-2,0 0 3,10 0-4,-10 0-6,0 0 2,0 0-2,0 0 2,0 0-6,0 0 4,0 0-3,0 0 3,0 0-2,0 0 7,4 3-5,-4-3-4,0 0-1,0 0-5,0 0 4,0 0-1,0 0 1,0 0 2,0 0-4,0 0 4,0 0-2,0 0-2,0 0 1,0 0 12,0 0-10,0 0-1,0 0-1,0 0-1,0 0-3,0 0-1,0 0 4,0 0-1,0 0 0,0 0-4,0 0 12,0 0-7,0 0-1,0 0-4,0 0 5,0 0-1,0 0 2,0 0 0,0 0-2,0 0-1,0 0-2,0 0 3,0 0 0,0 0 0,0 0-1,0 0 0,0 0 3,0 0-2,0 0-2,0 0 2,0 0 2,0 0-1,0 0-1,0 0 4,0 0-7,0 0 5,0 0 0,0 0 0,0 0-6,0 0 5,0 0 0,0 0-1,0 0-3,0 0 3,0 0 3,0 0-2,0 0 1,0 0 0,0 0 0,0 0-3,0 0 6,0 0-3,0 0 0,0 0-3,0 0-2,0 0 3,0 0 1,0 0 1,0 0-4,0 0 1,0 0 1,0 0-2,0 0 3,0 0 1,0 0 0,0 0-2,0 0 2,0 0-2,0 0 0,0 0 1,0 0-2,0 0 0,0 0-1,0 0 4,0 0-2,0 0 0,0 0 0,0 0-3,0 0 1,0 0 3,0 0-2,0 0-1,0 0 2,0 0 0,0 0-4,0 0 0,0 0 0,0 0 1,0 0-1,0 0 3,0 0 4,0 0-6,0 0 0,0 0 0,0 0-1,0 0 1,0 0-1,0 0 3,0 0-5,0 0 3,0 0 0,1 5-2,-1-5 1,0 0-1,8 0-2,-8 0-4,7 1 3,-7-1-3,5 1 0,-5-1-1,0 0-4,5 1-3,-5-1-3,0 0-11,5 1-10,-5-1-11,0 0-15,0 0-16,4 2-23,-4-2-20,0 0-28,0 0-25,0 0-187,0 0-399,0 0 177</inkml:trace>
  <inkml:trace contextRef="#ctx0" brushRef="#br0" timeOffset="23996.5698">11349 13672 79,'-2'3'90,"2"-3"-3,-6 4 3,3 0-14,0-3 0,3-1-1,-4 6-2,2-2-8,-2 1 3,1-3-10,3-2 9,-2 3 3,-1 1 3,2 0-7,1-4 6,-4 6 0,1-3 0,3-3-9,-5 2 11,1 4-10,3-5-1,1-1-3,-4 7-2,-1-5 0,2 3 3,0-2-11,3 1 4,0-4-1,-6 4-2,3-3 0,0 2 2,3-3 2,-4 5-2,1-3 2,3-2 2,-7 6-1,6-4 2,-2 0 1,0 1 1,3-3-3,-5 4-1,1-2 1,0 2-7,1-3 1,0 2-3,1 0-4,2-3-1,-6 5-5,6-5-5,0 0-4,-1 4 1,1-4-11,0 0-9,14-12-14,0-2-18,15-6-29,16-17-47,7 2-61,33-26-52,-1 3-226,-2 0-471,3 2 209</inkml:trace>
  <inkml:trace contextRef="#ctx0" brushRef="#br0" timeOffset="24518.9986">15581 13166 194,'5'-7'217,"4"-4"-16,1 2-17,3-3-18,6 1-19,5-6-16,5-6-26,16-5-36,5 0-49,7-2-56,36-11-66,-5 4-114,-2-3-234,-1 6 103</inkml:trace>
  <inkml:trace contextRef="#ctx0" brushRef="#br0" timeOffset="30227.4226">12844 13706 80,'0'0'85,"0"0"-11,0 0-1,0 0 4,0 0-9,0 0 11,-7-5-10,7 5 4,-4-9 8,1 4 1,2 1 6,0-4-1,1 1-3,-6-1 3,6 1 13,-1 0 7,0 0 0,-2 0-1,2 1-3,-2 2-3,3 0-13,0 0-8,0 4-3,0 0-9,0 0-7,0 0-1,0 0-5,-7 12-6,6 0 0,-2 0-6,0 5-2,0 3-2,0-3-6,-1 9-3,2-9-2,-2 3-4,1-3 0,2 0-5,-3 0 0,-1-1-3,4 1-2,0-4-2,-3-2 1,2 1-9,-2-2-7,3-1-11,-1-1-9,-2-1-16,1-2-15,0 0-11,-2 2-23,2-4-8,2 2-15,-3-5-21,0 4-36,4-4-14,0 0-109,0 0-314,-12-7 139</inkml:trace>
  <inkml:trace contextRef="#ctx0" brushRef="#br0" timeOffset="30739.2202">13092 13590 23,'3'-3'137,"-3"-1"-8,-3 0 3,3 4-4,0-8-1,0 8-3,-1-3-9,1 3-7,-3-4-5,3 4-7,0 0-10,0 0-7,-2-3-10,2 3-3,0 0-10,0 0-6,-9 7 1,6-4-3,-1 5-7,2-3-2,-2 1-2,1 4-6,1-3 0,-1 0-1,0 1-6,1-1-2,1-1-1,-2 0-3,3 1 2,0-2-5,3 0 4,0 2-5,-1-4 3,0 1 2,2 1-1,0-3-4,1 2 1,1 0-2,-1-2 1,1 1 0,2 0 0,1 2 4,0-4-3,3 2 0,-1-2 2,2 2-5,0 1 1,-2-2-2,3 0 0,-2 3-2,1-4-2,1 2-1,-2 2 1,-1 0 4,1-1-8,-1 1 5,-4-2-5,-1 0 3,0-2-3,1 4 1,-3-2-3,-1 2 4,1-2-2,-2 1 3,-1 1 1,1 0 0,-2 0 4,-2 2-2,2-4-1,-1 4 6,-3-2-5,0-1 2,0 2-2,-3-1-4,3 0 6,-3 0-5,-2-1-1,-1 0-6,-2 1-7,2 0-7,-2-2-14,1-2-14,-3 2-11,3-3-15,0 0-11,-2-1-22,3-1-14,1 1-20,-1-2-5,1 1-15,3-3-109,-1 1-285,-1-2 127</inkml:trace>
  <inkml:trace contextRef="#ctx0" brushRef="#br0" timeOffset="31008.8909">13208 13521 84,'0'0'103,"4"-6"-5,-1 3-9,3-1-11,-1 1-11,0-1-1,9 1-10,-5-1-2,5-1 2,3-1-5,1 0-3,0 3-7,0 0-7,0-1 1,1-1-3,-8 5-8,5-3 1,-4 3-2,2-3-7,-2 3 1,-2-1-5,-4 1-10,2-1-7,-8 1-11,11 0 0,-11 0-11,7 0-3,-7 0-7,5 1-14,-5-1-15,1 4-14,-1-4-51,0 0-141,-9 5 63</inkml:trace>
  <inkml:trace contextRef="#ctx0" brushRef="#br0" timeOffset="32021.5183">11795 15243 25,'1'-2'79,"-1"2"-3,6-5-4,-3 5-6,5-3 1,-4 3-13,-4 0 3,16 0-6,-5 3-10,-2 2-4,-4-1 2,0 1 2,1 2-4,-3 1 0,2 2-6,-3 1-2,0-3 9,-2 3-9,0-2 3,-4 4-2,0 0-4,-3-4-4,3 3 3,-5-3 1,1 0-1,-1-1 1,-3 5 5,3-6-6,0 1 0,3-2 3,0-1-5,1-1 5,-1 0-2,3 0 6,-4-1-8,5-3 2,-1 3-2,3-3-1,-4 3-2,4-3-3,0 0 5,0 0-5,6 7-4,-3-6 4,5-1-7,-2 3 7,1-3-7,1 0-1,3 0 0,-1 0-2,0 1 1,1 1 2,-2-2-6,3 1 3,-4-1-2,3 0-12,-1 0-2,-5 0-7,3 0-6,0-1 0,-1 2-8,3-2-17,-3-2-5,0 0-18,2 1-8,2-3 1,-2 1-20,2 1 3,-1-4 3,1 2 3,-1-3-58,3-1-157,-1-1 71</inkml:trace>
  <inkml:trace contextRef="#ctx0" brushRef="#br0" timeOffset="32320.2814">12098 15347 287,'9'-10'-11,"2"2"13,-2-2 6,-4 2 15,0 2 3,-1 1 8,1-1 5,-1 3 0,-2 0-11,-2 3 3,3-1 2,-3 1 10,0 0 11,0 13 5,0-2-5,-3 1 9,1 2-16,-2 3-8,3-1 6,-3 1-7,0-2 1,2 0 2,-1-2-3,3 2-2,0-5-17,0 0 12,3 1-6,-1-6-3,-2 4 4,4-5 4,3 1-2,0-2-1,-1-1-2,3-2 2,2 0-3,-1-2-2,-1-1 8,4-2-9,-4-2 3,-1 1 2,0 0-3,-1-5-3,-1 2 0,-1 0 9,1-3-12,-5 0 4,0-3-2,-1 3 2,-1 0-5,-4-5 1,3 3-3,-1 2-1,-3 1-5,1-2-1,-4 5 0,3 0-8,0 1-9,-1 2-5,1 1-2,-6 0-8,2 6 0,-3-1-15,1 2-4,1 4-15,-7 1-5,6 2-17,-4 4-23,3-2-14,-3 2-81,3 0-215,-2 1 95</inkml:trace>
  <inkml:trace contextRef="#ctx0" brushRef="#br0" timeOffset="33185.0505">10069 15995 42,'0'0'89,"0"0"-6,-5 3 8,5-3-1,0 0-5,0 0-6,0 0-5,-7-5-13,7 5-4,3-7-6,-3 7-3,4-5-11,1 0 5,1-2-2,2 4-6,-3 0 10,3 1-22,-3-3 7,4 4-8,-3 0-3,2 1 9,-3 0-23,3 1 13,-2 3-9,-2-1 6,-3 1 2,1 2 0,0 3 0,-2 0-21,-2 1 23,0-3-8,-1 3 3,-5-1-1,4 3-7,-5-2 1,1 0-1,-2-1-1,5 0 1,0-1 0,1-2 7,-3-3-6,5 3 0,-3-3 3,1-1-2,4-2-4,-3 2-2,3-2-4,0 0 0,0 0 6,0 0-1,0 0-2,14 0-1,-14 0 5,13-2-9,-6 2 12,-7 0-16,11 0 11,-3 1-2,-4 0-3,-4-1 3,7 3 6,-5 0-7,-2-3-1,2 4 4,2 1 1,-8 2 1,4-7-2,-4 8 2,-1-5 0,0 6 11,0-4-18,-3 2 5,2-2 4,1-1-10,0 1 5,-2-2-3,-2 1 6,2-2-4,0 1 3,1-2-5,-2 0 7,1-1-7,1 0-6,0 3-2,6-3 5,-10-4-11,6 3 1,-2-1-10,6 2-6,-8-3-12,5 1 4,3 2-18,-5-4-4,5 4-13,-7-1-13,7 1-71,-6-3-171,6 3 76</inkml:trace>
  <inkml:trace contextRef="#ctx0" brushRef="#br0" timeOffset="33585.962">10308 15865 78,'0'0'119,"0"0"0,-3 12-14,2-2-6,1-1-10,0 3-5,-3 0-2,5 0-3,-4 1-12,2 3 3,2-6-8,-2 2-3,2-1-4,1-3-3,1-2-2,-2 2-4,2-2 0,1 1 3,0-3-3,1 0 0,0-3 2,-1 2 1,-5-3-1,14-3 3,-7 1-4,-2-1-2,4-3 0,-1 3-2,-3-4-4,3 2 2,-5-2-4,3 0 0,-2-3 0,-2 3-5,-2-5-3,1 3-3,-2-3 1,-4 2 5,3 0-9,-1 0 2,-2 1-6,1 5-5,0-5 2,-1 6-2,-3-2 2,3 0-10,-2 1-5,0 4-6,0-3-11,-3 2-1,0 0-11,1 2-13,-2 1-7,2 0-9,3 2-13,-4 1-20,3-2-12,2 2-26,-1 3-19,2-3-120,-3 0-289,6 1 128</inkml:trace>
  <inkml:trace contextRef="#ctx0" brushRef="#br0" timeOffset="34580.5044">15133 16906 24,'2'-3'165,"-2"3"-9,2-5-3,-2 5-11,2-3-14,-2 3-16,0 0-2,0 0-2,0 0 8,-6 16-5,1-5-4,-3 3-8,0 1-6,-2 0-11,0 10-3,-3-2-11,0-1-5,3-6-8,-1 6 1,0-6-10,1-2 1,1 0-11,-1 1-7,3-6-8,-3 5-11,4-4-13,2-2-11,0 1-25,-1-2-15,0-2-39,1 0-23,4 0-30,0 0-15,0-5-104,0 0-288,5 5 128</inkml:trace>
  <inkml:trace contextRef="#ctx0" brushRef="#br0" timeOffset="34923.6789">15238 17074 47,'0'0'155,"0"0"-11,0 0 8,0 0-17,0 0 7,0 0-11,0 0 3,-18 24-12,11-16-12,-5 9-3,3-5-8,-1 2-8,4-2-9,1-2-6,-1 2-4,1-2-5,3 0-7,0-1-3,0 2 1,2-2-13,2-1-2,0-4 2,0 0-4,1 4 7,6-6-5,-3 1 1,2-2 0,-8-1 2,18-1 5,-4-2-1,3-1 4,0-2-4,-6-1-4,2 2 4,0-7-7,-4 3 0,2-4-3,0 0 2,-3 3-2,-1-6-2,-4 5 0,1-4-7,-2 5-1,-2-2-5,0 1 0,-2 1-5,0 3-3,0-3-12,-1 2 8,-2 1 1,1 2-10,-3 0-6,1 1-12,-4 1-9,-3-2-11,13 5-11,-21 0-18,10-1-25,11 1-26,-19 2-27,19-2-45,-14-1-61,7 4-129,7-3-406,0 0 179</inkml:trace>
  <inkml:trace contextRef="#ctx0" brushRef="#br0" timeOffset="35696.3209">16301 15683 70,'3'-6'143,"-3"6"-1,4-11-8,-4 11-4,4-7-13,-2 0-6,-2 7 3,6-16-9,-4 10-6,0-4-6,0-2-6,0 0-2,-2 0-10,-2-5-6,0 2 2,-2-1-8,-3-1-3,1 2-5,-4-3-4,1 7-1,-3-3-3,-2 0-8,0 5-5,0 0 0,-2 1-6,1 6 0,-1-1-4,-4 3 0,0 4-5,0 0 1,-1 2-3,2 2-4,1 0-1,1 4-1,2-4 0,1 5-5,4-8 0,4 4 0,-1-3-3,2 2 2,2-2-4,3-6 3,-3 13-3,3-13-1,3 10 0,-3-10 2,10 7-3,-1-2-1,0-3 3,-9-2-5,21 2 5,-9-2-1,-12 0-2,28-4 2,-14 1-1,-4-1 1,2 0 6,0 0-3,0 0-3,-1-2 0,-3-1-2,2 3 3,-1 0-9,-1 0 11,-2-1 0,-6 5-4,9-6 2,-9 6-5,10-2-5,-10 2 10,0 0 0,0 0-1,9 13-2,-7-2 3,-4 0-4,2 4 7,0 1-2,0 1-7,-2 2 10,1-1-6,-3 1 2,2-1 5,2-1-9,-4-1 6,1-3-5,1 2 4,1-2-6,1-1-6,0-1-4,0-2-20,0 0 2,0 1-26,0-3-24,0-7-22,0 13-37,0-13-23,3 9-115,-3-9-301,9 6 133</inkml:trace>
  <inkml:trace contextRef="#ctx0" brushRef="#br0" timeOffset="36709.4283">17756 14117 94,'-4'-4'100,"4"4"-14,0 0 6,0 0-8,0 0-5,16-5-3,-11 4 0,2-1-7,1-1 3,2-1 10,-1-1-13,3 1-4,-2-1-3,-1-2 1,1 1 1,2-1-2,0-3-1,-4 2 11,4-3-14,-5 2-4,1 1 0,1-4-1,-3 2 0,1-2-10,0 5 1,-4-5-3,2 2 3,-1-1-5,-1 1-5,-3 2 3,2-2-6,-2-1-4,-3 1-4,1-1 1,0 2-5,-1 0 0,-4 0-7,1 2 2,0-2-3,-8 5-3,7-3 1,-2 4-1,3 1 1,-7-2-4,4 1-2,-1 3 3,-3-1-3,4 1 1,-1 1-3,2 1-1,-1 1 1,0 1-1,4-2-1,0 3 1,0 1 0,-1-1-3,4 1 1,-3 0 2,5 1 1,-2 0 0,0-3-2,2 4 0,0-2-2,0 2 3,0 0-2,0-2 1,4 1-2,-4-1 0,3 1 2,-1 0 8,-2-2-10,4 3 4,-3-4-2,3 2 1,-4-1 0,2 0 0,0 1-1,4-1 1,-2 0 0,-2 2-2,1-2 2,1 0-2,-1 0 2,3 2 0,-3-2 2,2-1-2,1 4 0,-1-2 0,-1 2 0,5 0 3,0-1-3,-1 2 2,1 0-1,-3 0-6,3 2 4,-1-1 4,1 0-3,-5 0-1,6 2-1,-5 0 3,0-2-1,1 1 2,-2 1-5,0-4 6,-2 3-3,-2-3 3,0 1 1,-2-2 0,1-1 2,-3 1 3,1 0-1,-4 0 8,0-3 3,-2 0 5,-2 0 1,1-3-2,-4 2 2,1-1-2,0-2 2,-4-3-1,6 1 3,-7-3-3,5 1 0,-1-2-3,-1-2 0,3 1-16,5-2 1,-1 1-2,3-1 1,-1-3-2,2-1-1,4 3-1,2-1 1,6-6-2,-1 3-8,3 2-6,3-3-4,0 1-6,6 3-13,-3-1-5,0 1-10,1-1-19,2 1-1,-3 6-34,1-1-2,1-1-23,-5 4-4,-1 3-8,0-2-16,1 2-86,-8 2-265,3-2 118</inkml:trace>
  <inkml:trace contextRef="#ctx0" brushRef="#br0" timeOffset="40501.5821">18175 8481 53,'-15'1'174,"2"-2"5,2 1 1,0 0 2,4 1-8,-1-1-6,-1 0-10,4 3-13,5-3-10,-10 0-10,10 0-11,-7 0-8,7 0-14,-6 0-4,6 0-6,0 0-9,0 0-8,0 0-6,-8 0-8,8 0-2,0 0-3,0 0-1,0 0 2,12 6-1,-3-3-4,5 0-3,3 1 3,3-1 0,9 4-3,3-2-3,4 0 3,15 2-2,-1 0-1,6-2 4,0 0-3,3-4-2,1 5-2,2-3 1,0-1-3,1 2-1,-2-3-8,1 6 3,0-2 0,3-4-3,-6 4-1,5-3 1,-6-2-4,0 3 0,-5-2 2,7-1-3,-4 0 0,3-4 2,3-1 0,1 3-8,-3-2 1,1 0 2,-1 1-2,0 0-5,-2-1 4,-3 2-1,-4 0 5,-12 1-2,1-1 1,-3-1-5,-1 1 2,1-3-1,0 2 0,-2 3 0,-2-1-3,1 1 3,-2 0-2,-5-1 4,1-3 5,-9 4-11,2 0 1,-1-2 3,-1 2-3,-7-1 1,1 1-3,1 0 0,-3-2 1,1 1 4,-3 0-4,-1 1-2,-1 0 5,-1-1 6,-1-1-11,-5 2 1,12 0 0,-12 0-1,7 0-2,-7 0 3,7-1 1,-7 1 1,0 0-3,4-1 0,-4 1 2,0 0-3,0 0 1,5-3-6,-5 3 5,0 0 2,0 0-3,0 0-2,0 0 4,0 0-7,0 0 8,5 4-4,-5-4 2,0 0-5,0 0 4,0 0-3,0 0 0,0 0 3,0 0-2,0 0 0,0 0 0,0 0 0,0 0-1,0 0 1,0 0-1,0 0-2,0 0-1,0 0 4,0 0-7,0 0 2,0 0 0,0 0-3,0 0 2,0 0-4,0 0 1,0 0-4,0 0 4,0 0-14,0 0-3,0 0-4,0 0-5,0 0-8,0 0-9,0 0-8,0 0-9,0 0-6,0 0-6,0 0-10,0 0-11,0 0-18,0 0 0,0 0-10,0 0-4,0 0-26,0 0-2,0 0-21,0 0-11,-19 1-126,11 1-347,-1-1 153</inkml:trace>
  <inkml:trace contextRef="#ctx0" brushRef="#br0" timeOffset="47632.2835">3975 9303 60,'-9'-1'88,"-1"1"-4,3-2-6,1 1-3,6 1-4,-9-1 2,4 0-20,5 1 15,0 0-9,-9-2-4,9 2-3,0 0-1,-9 2-1,9-2-8,0 0-6,0 0 5,0 0 2,-8-2 2,8 2 16,0 0-14,0 0-5,0 0-2,0 0-2,0 0-4,0 0 1,0 0 4,0 0-7,0 0-8,-5 3-6,5-3 4,0 0 1,0 0-9,0 0-4,0 0 3,0 0 1,14 5-3,-6-3 3,2 0 0,2 1-4,7 1-3,9 1 2,1 0 2,4-2 3,5 3 1,-1 0-4,15-1-3,-1 2 2,0-2-2,3 4 2,1-4-3,0 2-2,-1-6 5,-2 3-4,0 2 5,-1-4-5,-12 1 4,2-3-1,-2 1-2,-2-1 4,14 0-4,-16 3 2,-1-6-1,-4 6-1,0-3-2,-3-3 3,-6 3-1,-2 3 1,0-6 9,-2 6-1,-3-3 0,-4 0 0,-1-3-2,0 6 6,0-3 2,-4-3 3,-5 3 1,11 0 2,-11 0 3,9 0-2,-9 0 1,0 0-1,7-1 0,-7 1 0,0 0-1,7 1-4,-7-1-3,0 0 2,0 0-1,0 0-1,0 0-4,4 3-2,-4-3-2,0 0 0,0 0-3,0 0-1,0 0 3,0 0-2,0 0 0,0 0-5,0 0-2,0 0 0,0 0 3,0 0-5,0 0-8,0 0-5,0 0-7,0 0-6,0 0-10,0 0-15,0 0-16,0 0-19,0 0-6,0 0-10,0 0-9,0 0-4,0 0-4,0 0-8,0 0-6,0 0-115,0 0-265,0 0 118</inkml:trace>
  <inkml:trace contextRef="#ctx0" brushRef="#br0" timeOffset="49477.6645">6069 9350 14,'0'0'73,"-5"-3"-9,5 3-7,-6-1-1,6 1 2,-4-2-4,4 2-5,-7-2 1,1 1-2,6 1 5,-8 0-2,3-3-3,-1 1-10,6 2 14,-9 0-29,3-3 25,-2 2 3,1 0-14,-1-3 12,0 2-7,-1 1 2,1-4-3,2 5 4,-4 0-5,2-2 12,3 1-4,-2 0-4,-1 0-4,8 1 3,-9-2-5,5 0 1,4 2-4,-8-2-2,2 1-7,6 1-3,0 0 5,0 0-12,0 0 11,-12 1-7,12-1-9,0 0 4,0 0-3,0 0-2,0 0 1,-6 0 0,6 0-7,0 0 4,0 0-2,0 0 7,0 0-4,0 0-4,0 0 4,0 0 1,0 0-3,0 0-4,0 0 6,0 0 3,0 0-5,0 0-3,0 0 5,0 0 3,23 2 1,-13 0 0,2 0 3,7 0 0,1 1 0,8-3-4,7 5 4,2-4-2,1-1-3,16 4 3,1 0-2,1-4-2,-1 3 3,4 0-6,1-1 2,1-2-2,-2 0 2,4 0-1,-7 1-1,1 3-4,1-7 4,-1 3 0,-3 3-4,-4-3-3,-10 1 5,-2 2-2,0-2 1,0-2 1,1 1-1,-9-2-2,2 2 2,-4 0-3,-7 0-2,1 0 2,-3 0-1,-6 2 0,2-2 5,-5 0-4,2-2 3,-4 2 2,-2 0-6,1 0 4,0 2-2,-7-2 7,10 1-2,-10-1 0,9-1-1,-9 1 2,5-2 0,-5 2 0,8 0-6,-8 0 2,5 2 0,-5-2 4,9-2-4,-9 2 0,0 0-1,0 0 0,7 2-3,-7-2-2,0 0 8,7 0-4,-7 0 0,0 0 1,0 0-4,0 0 1,0 0 1,0 0-4,8 0 4,-8 0-1,0 0 2,0 0-5,0 0 1,0 0 3,0 0 0,0 0 2,0 0 0,0 0 1,0 0-1,0 0-5,6 1 2,-6-1 0,0 0-2,0 0 1,0 0-5,0 0 4,0 0 2,0 0 2,0 0-1,0 0 2,0 0-9,0 0 8,0 0 0,0 0-3,0 0 4,0 0-4,0 0-2,0 0 7,0 0-2,0 0-4,0 0-1,0 0 3,0 0 0,0 0-4,0 0 3,0 0 4,0 0-3,0 0 0,0 0 1,0 0 1,0 0-3,0 0 0,0 0 1,0 0-2,0 0 2,0 0-2,0 0-1,0 0 4,0 0 0,0 0-3,0 0-2,0 0 4,0 0-4,0 0 6,0 0-2,0 0 2,0 0-5,0 0 0,0 0 0,0 0-4,0 0 1,0 0 6,0 0-4,0 0 1,0 0 2,0 0-5,0 0 5,0 0 0,4 2-4,-4-2 1,0 0 3,0 0-2,0 0-1,0 0 1,0 0 3,0 0 2,0 0-4,0 0 2,0 0-1,0 0 2,0 0-1,0 0 1,0 0 0,0 0-1,0 0 3,0 0-5,0 0 4,0 0-5,0 0 5,0 0-3,0 0 0,0 0-1,0 0 2,0 0-3,0 0 3,0 0-2,0 0 7,0 0-5,0 0-2,0 0-2,0 0 1,0 0-2,0 0 3,0 0 5,0 0-7,0 0 3,0 0 2,0 0-2,0 0-1,0 0 4,0 0-5,0 0-4,0 0 4,0 0 4,0 0-2,0 0 6,0 0-5,0 0-4,0 0 5,0 0-3,0 0-1,0 0 1,0 0-2,0 0 4,0 0-2,0 0 0,0 0-2,0 0-2,0 0 6,0 0-4,0 0 4,0 0-1,0 0-5,0 0 2,0 0 1,0 0 0,0 0-1,0 0 0,0 0 3,0 0 0,0 0 0,0 0 5,0 0-5,0 0-1,0 0-2,0 0 4,0 0-2,0 0 1,0 0 5,0 0-8,0 0 2,0 0 0,0 0-1,0 0 4,0 0-1,0 0-1,0 0-3,0 0 3,0 0 1,0 0-2,0 0 3,0 0-1,0 0 0,0 0-1,0 0 1,0 0 1,0 0-1,0 0 2,0 0 2,0 0-10,0 0 5,2 3-3,-2-3 4,0 0 9,0 0-7,0 0-6,0 0 4,0 0 0,0 0 0,0 0-2,0 0 5,0 0 0,0 0-4,0 0 7,0 0-11,0 0 8,0 0-4,0 0 0,0 0-2,0 0 4,0 0 0,0 0-1,0 0 0,0 0 5,0 0-7,0 0-1,0 0 4,0 0-4,0 0 2,0 0 1,0 0-2,0 0 4,0 0 1,0 0-3,0 0 0,0 0 1,0 0-2,0 0-4,0 0 7,0 0-3,0 0 4,0 0-1,0 0-3,0 0 0,0 0 0,0 0 3,0 0-5,0 0 9,0 0-11,0 0 7,0 0-2,0 0 0,0 0-1,5-8 4,-5 8-5,0 0 3,0 0-4,0 0 0,0 0 7,0 0-5,0 0-1,0 0 0,0 0 5,0 0-3,0 0-3,0 0 5,0 0 0,0 0 1,0 0-1,0 0 2,0 0-8,0 0 4,0 0-4,7 0 5,-7 0-4,0 0 5,0 0-1,0 0-1,0 0-4,0 0 5,0 0 0,0 0-1,0 0-6,0 0 6,0 0-2,0 0 3,0 0 1,0 0-3,0 0-3,0 0 1,0 0-8,0 0-3,0 0-2,0 0-11,0 0-11,0 0-10,0 0-26,0 0-4,0 0-9,0 0-10,0 0-17,0 0-136,0 0-269,0 0 119</inkml:trace>
  <inkml:trace contextRef="#ctx0" brushRef="#br0" timeOffset="53451.1529">13572 13455 19,'2'-4'170,"2"0"-12,-2 0 0,1-1-12,1 1-5,-1 0-3,-1 1-13,2-1-3,-1 2-7,-3-1-8,0 3 0,0 0-3,11-2-3,-11 2-3,3 7 5,-1 0-8,2 3 3,-3 4-6,-2 3 1,1 1-5,-2 1 3,2 0-14,-4 5-1,1 4-7,-1-10-5,0 2-2,-1 3-10,4-5-7,-5-1 0,4-2-6,-3 3-8,2-5-15,2-1-17,-4-1-15,2 1-25,0-2-22,-3 0-20,4-3-26,-1 0-21,1-3-18,-1 3-12,3-5-23,0-2-11,-1 5-126,1-5-346,0 0 153</inkml:trace>
  <inkml:trace contextRef="#ctx0" brushRef="#br0" timeOffset="54627.1713">13569 13714 33,'3'-8'140,"-1"3"5,2-4-2,-1 4 0,3-3 3,0-1-6,0-3-6,5 2-9,-2-3-6,2 1-5,0 0-4,1-2-8,2 0-7,-1 2 0,1-5-5,3 4-8,3-3-3,-7 3-6,2 1-3,-2 2-7,-4 1-4,0 2-3,-2 0-1,-1 2 0,-3 2-5,3 1-3,-4 0 0,-2 2-2,0 0-3,0 0-4,0 0-2,0 0 0,0 0-1,-15 13-3,7-5-5,-3 0-3,-1 2 10,-1 1-15,-2-1-1,-1 0 1,1-1-5,2 3 9,2-4 2,-1 1-9,3-1-2,-2-2 0,2 0-1,3-1 0,0-3-2,2 3 1,-1 0 2,2-3-5,2 1 1,-1 1-1,2-4-3,0 7 0,0-7 4,5 3-4,-1 1 1,2-1-2,0 2-2,3-1 0,2 1 3,1 1 0,-3 1-4,-2-2 0,6 4-2,-1-1 6,-2 0-2,2 3-5,-2-4 5,-3 4-4,5-2 4,-3-5-2,-2 4 0,2-2 0,-2 2 3,2-5-5,-4 1 4,7-2 0,-3-1-3,-2 1 0,2-2 1,2 0 7,-1-2-9,3 0-1,-3-2 1,-2 0-2,2-4 2,-2 3 2,1 1-4,-1-5-2,-1 2 3,-2-3 1,0 1 2,1-2-1,-1 0-4,-1-1 5,2 0-5,-2-3 5,0 3 10,-2-1-12,1 1 0,-1-1-3,1 4 22,-1 0 0,0 1 0,-1 4 2,-2 0-3,2-1 0,-1 5 0,0 0 5,0 0 2,0 0-5,0 0 2,-3 17 0,1-8-1,-2 0 3,-1 1 2,1 1 0,1 2-7,0 2 1,-2-4-3,2-1 2,-1 0-5,2 2-5,-1-1 22,0-3-22,2 2-2,1-7 3,0 5-1,0-4 1,0 1 8,0 2-3,0-5-6,0-2 5,3 3 0,-3-3-2,0 0 1,0 0 2,0 0-2,9 0-1,-9 0 5,4-8 2,2 4-11,-4 1-3,1-2-2,1-2 5,0 2-3,1-1 1,-1 1 0,2-2 12,-1-3-7,2 3-1,-2-2 1,6 0-3,-5 1 4,3-1 1,-3-3 5,1 5 2,3-1 2,-1-2 3,0 4 5,2-2-15,-2 0 16,1 4-1,-1-2 2,1-2-6,-4 5 7,6-2-10,-2 1-6,0 1 9,-5 3 5,4 3 2,-2 0-8,-1-2-2,-1 3 2,-1-3 6,4 6 4,-6 1-22,5 1 18,-7 0-1,0 1 0,-2 1 15,2 1-12,-2-2-2,-1 2-3,1-2 3,0 2-4,0 0 0,-2-1-2,4-3 3,-1 1 0,1-2-3,1 1-1,-1-3 3,0-3-4,-1 5-6,1-7 5,0 5 2,0-5 0,0 0-3,6 3-14,-6-3 11,0 0 1,16-8-7,-7 0 2,-2 2-4,1-6 2,3 0-5,4-2-1,-2 1 2,-4-2 0,5 0-4,0 2 0,0-2 0,2 2 0,-1-1-1,-2 5 2,-2 0-2,1 1-4,-4 3 1,-2-2 3,-2 4 1,0-2-13,-1 5 11,-3 0 1,0 0 3,5 7 6,-3-1-4,-4-2 5,4 6 2,-2 0 5,-2-2-2,2 2 0,-1 1-3,1-2-1,0 1-1,0-3-2,0 2 2,0-3-2,1-1 3,1 2 0,1-2 0,-1-1 6,2 0-8,3-2-1,-1 0-1,3 0 0,1-2 0,4-4-4,-1 1-3,1 0-3,2-1 0,1-4-9,-6 4 0,2-2-7,-1 1-11,-3-3 12,3 2-4,-1-3-2,-2 3 1,-2 0-5,2-1-5,-4 1-5,0 2 4,2-2-8,-3 0-12,-1 1-14,0 2-15,0-2-10,-2 1-4,-1 4-10,-1-4-21,1 4-9,0-5-12,0 5-4,0-6-18,0 6-16,-9 0-8,9 0-19,-8 0-21,8 0-12,0 0-11,-12 0-9,12 0-182,-10 3-484,3 0 215</inkml:trace>
  <inkml:trace contextRef="#ctx0" brushRef="#br0" timeOffset="56837.9319">9779 16431 152,'-4'10'204,"1"2"-6,2 8-10,-2-2-13,3 11-6,-1-3-14,0 2-9,0 0-12,1 2-4,-3-1-15,4-2-7,1-2-9,-1 2-9,-1-11-3,0 2-10,0-1-3,0 0-7,2-2-3,-2-5-9,0-1 3,0-2-5,3 1 1,-2-1-2,-1-3 6,0-3-10,0-1-3,0 0-6,0 0 0,5-12-9,-3 7-2,3-5-3,0-2-2,1-5-3,2-7-2,1-3 1,2 1-4,-2-3 3,4 6-10,-1 0 7,-3-1-6,4 2 2,-6 5-3,-1 3 1,1-1-3,0 3 3,-1 4-2,-3 3 3,-1-1 0,0 5 4,-2 1 1,3-8-4,-3 5 1,0 3-4,0 0 2,0 0 3,0 0-8,-14 9 0,8-6 2,-2 2-3,0-1 5,-1 4-6,-2-3 3,2 3-8,-3 0-3,2 2 6,0-5-3,1 4-1,1-3 1,-2 3-4,6-1 0,-1-2 0,5 2 4,-3-1-2,2 3 2,1-2-1,3 5 4,0-1 1,3-2-8,4 4 5,-3 1-1,2 0 2,0 0 0,0-1-3,-1 2-2,4-3 3,-1 0-3,-2 0 0,-1-1-6,-2-2-11,1-3-20,0 3-18,1-3-21,-4-5-28,1 3-21,0 0-26,-5-5-13,8 3-16,-8-3-15,10-2-154,-4-3-383,-6 5 170</inkml:trace>
  <inkml:trace contextRef="#ctx0" brushRef="#br0" timeOffset="57333.9548">10076 16606 109,'0'0'209,"0"0"2,0 0-4,8 11-2,-8-11-6,1 14-6,1-5-12,-4 1-9,5 2-9,1 3-12,-7-4-11,6 3-7,-7-3-14,3 0-12,2 1-5,-2 2-10,1-3-7,1-2-14,-1-2 0,0 0-10,-1-1 0,1-6-13,2 6 0,-2-6-8,0 0-1,0 0-10,0 0-4,0 0-2,9-17-4,-5 4-7,-1 2 3,7-5-2,-7 5 1,7-6-3,-3 3 3,1 0-6,1 1 3,-2-1-5,3 6 0,0 0 9,-4 2-1,-1 1 5,5 3 1,-3 2 11,-7 0 1,13 4-2,-4 2 6,-2 1 1,1-1-3,-3 2 6,0 2-4,0 0 9,-1-1-6,-2 3-2,1-4-3,0 3-6,-3-2 2,5 0-5,-5-4-4,1-1 2,0 2-1,-1-1 4,0-5-7,0 0-8,0 0-5,0 0-2,0 0-4,0 0-10,9-12 2,-6 4-5,3-4 2,1-2 7,2-1-4,-1 0 2,0 0-2,4 3 0,2-3 2,-5 6-1,-1 2-1,1 0 5,2 0-3,-2 6 3,0-1-2,-1 4 1,0 1 3,1 6 3,-2-4 4,3 4 5,-4-1-5,3 9 0,-4-8 0,0 3 2,-2-3-10,2 7-4,-2-7-20,-2 0-22,2 0-28,0 1-24,0-3-37,-3 0-27,0-1-43,0-6-48,4 5-44,-4-5-159,0 4-495,0-4 220</inkml:trace>
  <inkml:trace contextRef="#ctx0" brushRef="#br0" timeOffset="58946.542">11873 15783 164,'-1'-3'171,"1"-5"1,0 3-12,-3 2-14,3 3-13,0 0-12,0 0 3,0 0-5,0 0-7,-4 16 0,2-6-10,2 2-4,0 5-10,-1 2 1,-3 0-10,2 1-1,2-4-13,-3 3 2,0-3-9,-2 0 1,4 1-3,1-6 2,-8 3-4,5-2-5,2-3 3,1-1-1,-2-4-3,2 3-5,0-1-6,0-1 2,0-1-7,0-4 1,-4 7-4,8-5 4,-4-2-2,-4 4 1,4-4-2,0 4-2,0-4-2,0 0-6,0 0 2,0 0-3,13-12-2,-8 7 2,0-3-5,2 0 0,0-2-3,2 0-1,-2-2-5,4-2 6,1 1-2,1-3-2,-3 3 0,2-1 1,-2-1-2,7 0 1,-6 1-3,-3 5-1,2 1 3,-2-1-7,-4 4 9,-2 1-10,3 0 2,-1 0-1,-3 1 1,1 1-5,-2 2 3,0-5-5,0 5 3,-7-3-1,7 3-3,-9 0 0,9 0 1,-14 5-5,8-2 1,-3 4 3,-1 0 6,1 0-11,-4 3 3,4-1-2,-2 4 1,4-2-2,-1 3 2,0-3-2,3-1 3,1 0 2,4-1-2,0 3 1,0-2-1,0 0-3,4 2 6,-2-3-7,6 0 5,1-3 0,-6 1 5,6 2-4,2-1 0,-1 0-2,0-1-1,3 0-4,-3-2-7,2 0 0,0-2-10,1 1 2,-1-1-2,0-2 1,-1-1-3,0 0 1,-1-1 1,2-1-1,-3-1 10,4 1-5,-5-2 5,1-2-1,0-1 6,0 1 1,0-1 6,-4-1 3,1-3 4,3 1 10,-2 0 6,-2 1 8,0-3-3,-1 3 6,1-2 25,-1-1-1,1 3 4,-2 2 1,1 1 2,-3 4-4,1-3-4,1 0-4,-3 5-1,3 0-4,-3 0 1,0 0-2,0 0-4,-3 17 0,2-10-5,1 1 0,-3 1-4,2 2-1,-2 0-4,1 1 2,2-4-5,0 4 0,-2-3-3,-1 0 0,2-1 1,1-3 4,-2 4-6,4-5 8,-2 3-5,1 0-3,1-5 3,-1 0 2,1 2-3,-2-4-2,6 2 4,-6-2-4,0 0 1,8-2-1,-8 2 0,8-6-3,-5 3-2,2-4-2,-1 0 5,0 2-3,1-4 3,2 2 1,1-1 0,-1-2 3,1 2 0,-1-1 1,3 1 5,-3 0-2,1 1-3,-5 2 6,3 0-12,0 2 6,-2 3 1,2 0 6,-6 0-1,0 0-1,10 5 1,-7 1-2,0 0 4,-3 1 8,3 1-3,-2-2-2,-1 1 2,3 1-8,-3 2 5,1-2 1,1-2-1,-2 1-6,0-2 2,2 1 2,-1-1 0,-1-5-1,2 9-4,0-7 3,-2-2 5,3 6-2,0-2-6,-3-4 4,0 0-6,0 0-9,12 0 5,-12 0 2,14-7-1,-7 2 4,2 0-4,-2-3-6,4 2-6,0-2 13,3-2-28,-5 1 25,2 1 5,0 2-9,-1-1-1,1 1 0,-6 2-26,5-3 22,-5 6 6,0-3-4,-5 4 2,0 0 6,13 2-8,-13-2 8,2 10 4,-1-6-4,3 4 4,-2 1 6,-2-2-1,-2 4-20,4-3 13,-2 2 7,0-3-3,0-1-2,3 2 4,-3 3 0,0-7-2,2 3-4,1-3 0,-2 0 2,3 3-2,-4-7-24,12 3 23,-12-3-9,18 4-4,-8-5-27,0 1 7,2-3-14,1-1-9,-2 1-8,2-2-12,-3 0-19,2-2-20,2-1-22,-5-1-21,5 0-12,-7-1-16,5 0-11,-5 2-7,3-1-31,-5 0-17,2-1-27,0 0-171,0 1-474,1 1 210</inkml:trace>
  <inkml:trace contextRef="#ctx0" brushRef="#br0" timeOffset="66100.4555">4177 10118 53,'-6'0'140,"2"-3"0,4 3-6,-8 0-7,8 0-20,0 0-5,-9 0-5,9 0-9,0 0 3,0 0-2,0 0 1,0 0 0,0 0 3,0 0-4,12 7-1,-4-6-8,1 3 0,5-1 0,3 2-9,2-2-7,4 1 1,8 1-10,1-3-1,2 5-4,16-2 0,4-2-4,-3 5-7,2-2-1,1-3-4,3 2-6,1 2-5,-2-2 2,4-1 0,2 4-3,2-4-5,-2-1 1,2 2-3,26-1 0,-25 3-2,1-4-2,-1 4-4,-1-1 2,-1-4-3,-3 3 4,-1 2-4,-4-2 0,-4 0 1,2 2-3,-17-4 3,0 1-5,1-1 2,-4 3 0,2-5-1,-5 1-5,-9-1 6,-1 0-11,1 0-13,-8-1-9,-1 0-6,-1 2-13,-1-2-9,-3-2-17,0 2-20,1-1-21,-1-1-23,6 0-39,-3 1-144,7-6-346,1 1 154</inkml:trace>
  <inkml:trace contextRef="#ctx0" brushRef="#br0" timeOffset="67277.8816">13393 10369 122,'-41'-3'175,"-17"-1"-13,3-3-11,-6 1-10,-4-4-7,-27-1-12,0-6-7,2-2-13,-3 4-5,3-2 6,0-3-10,23 7 0,5 1-3,-4 3-1,3 0 0,6 2-4,4-1-5,3 4-2,12 2 0,7 2-5,-1 0-3,5 0-5,6 2-3,-1-2-3,2 3-2,5-3-1,-2 1-8,7-1-1,-1 2-4,1-2-1,-3 2-3,5 2-5,0-4-4,5 3-1,3-3-3,-9 1 0,5 0-5,4-1 2,-8 2-2,8-2-2,-6 2 0,6-2-2,0 0-2,0 0 3,0 0-3,-5 0-4,5 0 1,0 0-1,0 0-4,0 0-4,0 0-12,0 0-6,0 0-14,0 0-13,0 0-23,0 0-23,0 0-27,0 0-22,0 0-28,0 0-30,0 0-199,0 0-425,0 0 189</inkml:trace>
  <inkml:trace contextRef="#ctx0" brushRef="#br0" timeOffset="70627.6271">4876 10952 76,'-8'-1'175,"3"1"3,-4 0-11,9 0-8,-8 0-8,8 0-15,0 0-5,0 0-6,-5 2-4,5-2-6,18 2-1,-8 3-1,17-1 1,4 1-6,2-2-3,7 3-5,10 0-13,7-1-5,-4-2-1,5 4-5,1-3-3,0-1-4,3 3 0,1 0-4,0 1-2,0-3-3,2 2-7,-2-1 9,4 1-4,24 2-2,-28-3-4,4 0-5,29 6-3,-30-8-7,26 2 8,-28 0-10,28 0 0,-29-1-7,30 1-2,-29-2 2,-2-1 0,3 1-5,-2-3-3,1 3 2,-4-1-5,-2 2 0,-7-4 2,-14 0-3,0 0 0,-4 0 7,-2 0-13,-2 0-1,-7 0-1,-3 0 0,-1 0 0,-4 0-2,-1 0 3,-1 0 2,-5 0-2,2-1 2,-2 1 0,0-1-3,-1 1 4,-6 0-1,9-2 4,-9 2 4,7 2-9,-7-2 4,0 0-12,0 0 12,8 0-6,-8 0-2,0 0 0,0 0 2,0 0 0,0 0-6,0 0-2,0 0-10,0 0-7,0 0-12,0 0-12,0 0-13,0 0-19,0 0-19,5 1-17,-5-1-30,0 0-30,0 0-41,0 0-40,6-5-212,-1 2-500,0-2 221</inkml:trace>
  <inkml:trace contextRef="#ctx0" brushRef="#br0" timeOffset="71833.869">20850 10540 144,'-8'3'173,"4"-2"-6,-2 0-4,3 2-2,3-3-10,-10 3-3,6-3 6,4 0-1,-5 2-1,5-2-1,-2 3 1,2-3-3,0 0 1,0 0-2,0 0-11,0 0-5,0 0-4,19 1-14,-6-1-5,7 3-10,-1-1-11,12 0-3,0 1-8,-1 0-9,8 1-3,2 0-9,10-2-2,1 5-12,1-2-3,-1 0-2,-12-2-2,1 3-1,9-5-5,-10 2-6,-1-1 2,-1 0-6,0-2 2,-2 3-3,-2-3-8,-1 0 4,-3 0-3,1-3-2,-9 1-1,1 0 1,1-1-2,-4 3 2,-1-2-6,1 1 0,-1-2 2,-6 2-1,0-2-3,-1 3 4,-2-1-7,-2-1 6,1 2-1,-2-2-1,-1 0-1,-5 2-4,9-1 2,-3 0 2,-6 1-1,7-1-5,-7 1 6,5 0-4,-5 0-4,0 0 3,0 0 0,5-2-3,-5 2-1,0 0 0,0 0 2,0 0-2,0 0 0,0 0-5,0 0 1,0 0 1,0 0-5,0 0 0,0 0-8,0 0 1,0 0-4,0 0 3,0 0-3,0 0-4,0 0-4,0 0-5,0 0-7,0 0-8,0 0-15,0 0-8,0 0-10,0 0-9,0 0-8,0 0-10,0 0-16,0 0-8,3 4-5,-3-4-16,0 0-11,0 0-4,0 5-17,0-5-112,0 0-328,0 0 145</inkml:trace>
  <inkml:trace contextRef="#ctx0" brushRef="#br0" timeOffset="135941.9808">13845 12247 5,'-7'0'142,"-2"-2"-2,0 0 9,-5 0-11,2-1 6,-1 0 4,-4 1-4,-1-1 6,2-2-1,-2-1 4,0 2-7,0 0 3,0 1-7,1 0-6,-2-1-7,1 4-5,4-3-6,2 2-5,-1 2-5,5-2-15,0 0-5,2 1-9,6 0-9,-10-2 5,10 2-16,0 0-7,0 0 1,0 0-1,0 0-5,20 7-8,-2-7-3,4 0-5,11 2 11,1-4-14,6 4-8,13-1 4,-3-2-3,-8-1-1,-4 2-6,0-3 10,-4 6-17,0-3-10,-4-3-17,-11 3-8,-2-1-24,-2 2-13,-4-1-12,-3 0-12,-1 0-8,-1-1-17,-3 0-13,-3 1-11,0 0-6,0 0-6,0 0 3,-10-5-14,-3 3 6,3 4-5,-11-2-4,2 0 17,-10 2 0,1 1 19,-2-1 7,3 1 15,-6 1 11,4 4 21,-1 0 13,-2-1 13,2 3 13,-3 0 12,2 1 4,1 1 10,1-2 13,1 2 1,8-4 7,5 1-3,0-2 16,5 1 7,3-3 9,-2 2 2,5-2 15,1-1 3,2 1 5,4-1 13,-2 1 2,8-1 7,4 0 0,4-1 5,7 1-3,8-3 2,4 1 0,3 0-4,13-2-7,-13 0-3,15 0-4,-13 0-4,10 0-5,-13 0-8,-4 0-6,1 0-3,-1 0-6,-6 0-1,-6 0-6,-3 0-2,0 0-6,-5-2-1,-3 2 1,-4-1 3,1 0-2,-3 0 1,1 1 5,0-2 2,-1 0-4,-5 2 4,8-3-2,-8 3 9,7-2-8,-5 0 0,-2 2-2,4-4 1,-4 4-3,4-4 0,-4 2 3,0 2-12,0 0-2,0 0-1,0 0 0,5-3 2,-5 3-7,0 0 0,0-4-2,0 4 1,0 0-4,0 0 2,0 0-5,0 0 3,0 0-1,2-4-4,-2 4 4,0 0-6,0 0 4,0 0-1,0 0 8,0 0-11,0 0-3,0 0 3,0 0 2,0 0-2,0 0-2,0 0 12,0 0-9,0 0-1,0 0-2,0 0 0,0 0 3,0 0-3,0 0-6,0 0 13,0 0-8,8-1 0,-8 1 3,0 0 0,0 0-3,0 0-4,0 0 4,0 0 3,0 0-2,0 0 2,0 0-3,0 0 0,0 0 3,5-1 1,-5 1 0,0 0 5,0 0-9,0 0-2,0 0 0,0 0 1,0 0 5,0 0 0,0 0 0,0 0-4,0 0 2,0 0 0,0 0 0,0 0-1,0 0 0,0 0-2,0 0 2,0 0 6,0 0-6,0 0 1,0 0-2,0 0 1,0 0-2,0 0 1,0 0-2,0 0 2,0 0 2,0 0-4,0 0 1,0 0 2,0 0 0,0 0 0,0 0 9,0 0-9,0 0 0,0 0 0,0 0-2,0 0 1,0 0 1,0 0-2,0 0 3,0 0 0,0 0-2,0 0 0,0 0 1,0 0 4,0 0-2,0 0-6,0 0 4,0 0-1,0 0 2,0 0 1,0 0-3,0 0 0,0 0 1,0 0 4,0 0-8,0 0 5,0 0-2,0 0 0,0 0 3,0 0-1,0 0-2,0 0 1,0 0 5,0 0-7,0 0 3,0 0-2,0 0 7,0 0-4,0 0-1,0 0-6,0 0 13,0 0-8,0 0-3,0 0-2,0 0 6,0 0 4,0 0-9,0 0 1,0 0-2,0 0 7,0 0-10,0 0-3,0 0-5,0 0-1,0 0-6,0 0-2,0 0-11,0 0 1,0 0-13,0 0-5,0 0-8,0 0-9,0 0-10,0 0-14,0 0-18,0 0-32,0 0-14,0 0-21,2-6-7,4 3-158,-2-2-372,3-1 165</inkml:trace>
  <inkml:trace contextRef="#ctx0" brushRef="#br0" timeOffset="137081.8109">4113 13067 23,'0'0'112,"-5"1"3,5-1 2,0 0-14,0 0-9,1 7 6,-1-7-1,11 4-15,2-1 6,4-1-10,4 1 11,9 1-9,2-2-3,5 1-5,15 1-3,4 0 1,6-4-5,0 2-3,29-3-4,-24 5-3,30-3-3,-1-1 7,3 1-10,-2-2-2,6-1 5,-1 3-5,-1-2-2,-1-2 10,-3 3-4,11-1-8,-8-2 6,1 2-2,0 2-3,-5-1-3,3 0-3,-5-1-5,4-2 0,-7-1-1,7 5 0,-7-1 7,5-1-3,-7-5-6,4 3 4,-2 3-3,-27 0 1,29 0 3,-33-1-4,6 0-2,-8 1 0,0-3 0,-3 3 1,-14-3 4,-1 3-4,-3-1-2,-1-6 6,-5 6-4,-3 1 1,0-1 1,-11-2-1,-4 3 4,-1 0-1,-1-1 5,-4 1 2,0 0 1,-1 0 0,-3-2-1,-3 2-3,10 0-1,-10 0-7,0 0-2,7 1-3,-7-1 0,0 0-4,0 0-1,5-3-2,-5 3-1,0 0-2,0 0 1,0 0-4,0 0-7,0 0-4,0 0-14,0 0-12,0 0-21,0 0-22,0 0-28,0 0-29,0 7-38,0-7-37,3 3-50,-1 1-245,-2 2-533,3-4 236</inkml:trace>
  <inkml:trace contextRef="#ctx0" brushRef="#br0" timeOffset="137928.0878">14452 10580 123,'1'-6'156,"-1"0"2,2-1-2,-2 1-6,0-1-5,0-1 2,0 2-6,-2 0-5,1 2-6,-3-1-10,-1 5-13,-2-1-10,7 1-7,-26 8-5,9 0-11,-7 8-4,-1 1-1,2 1-8,-3 2-4,2-1-6,1 2-3,1 3-7,1 0-2,6-3-4,-2 2-4,9-5-6,1-1-5,0-1-5,1 1-12,4 0-9,2 0-15,1-3-13,0-3-12,5 2-5,2-3-13,0 0-16,-1-2-19,5-2-13,2 0-15,6-4-8,-1 1 0,-2-3-7,3-1 2,-7-2-92,0-1-250,-3-1 110</inkml:trace>
  <inkml:trace contextRef="#ctx0" brushRef="#br0" timeOffset="138210.9417">14384 10846 146,'10'-14'27,"-2"-4"9,0-3 5,1-1 0,-1 5 8,0 0 11,0-2 7,1 4-2,-6 1-1,3 3 11,-3 2-1,3 0 1,-5 2-5,1 5-6,2-1-11,-4 3 5,0 0 8,6 13 0,-6-2 0,2 3 0,0 5 0,0 5-3,-2 1-1,2-6-3,3 8 2,-5-8 1,6 1-5,-3-3 1,4 1 3,-2-2 6,-1-6-6,-1 0-2,0-2 4,2 0 6,-3-1 13,1-4 15,0 1 2,1-4-8,-4 0-4,11-1 2,-6-4-18,2-3 0,3 1-7,-1-2-1,1-5-5,2 0-10,0 0-3,-1-1-6,0-2 0,1 0-6,-2-1-4,-1 0 9,0 2-14,-4-1-4,4 4 0,-4 3-15,-1 0-16,-1 3-30,-1 2-36,0 1-41,0 2-35,-2 2-17,0 0-27,0 0-26,0 0-181,0 0-437,6 9 194</inkml:trace>
  <inkml:trace contextRef="#ctx0" brushRef="#br0" timeOffset="138378.0589">14823 10824 42,'-1'5'169,"1"2"1,-1 0-5,-3 3-10,-1 2-8,0 3-11,-1 4-9,-1-1-11,-4 3-9,3-2-15,-1-1-11,0 6-3,0-5-14,-1-2-4,3 2-29,-1-1-31,3-4-24,1 3-30,2-5-30,0-4-39,0 4-120,4-7-262,0 1 115</inkml:trace>
  <inkml:trace contextRef="#ctx0" brushRef="#br0" timeOffset="138868.4983">15078 10793 151,'1'-3'149,"-1"3"-12,0 0 2,0 0 0,0 15-7,-2-3-2,-1-1-7,-2 5-3,1 1-3,-1 0-10,-3-1-6,2 2-5,2-2-4,-1-1-8,1-1-4,0-2-10,1-2-7,0 0-2,-1-3-2,4 0-5,0-3 0,-1 2 2,1-4 1,0-2-4,1 4-3,-1-4-5,0 0-5,17-7-2,-7 1-5,-1 1-3,2-7-7,2 1-1,5 0-1,-6-1-3,7 0 1,-8-1-2,4 7 4,-6-1-4,3 2 0,-5 1-2,1 1-3,-3 2 1,1 1 3,3 2-3,-5 3 0,0 1 1,5 3-3,-6 1 5,-3 2-1,5 0-5,-2 0 1,3 1 8,2 1-13,-5-2 1,0-1 2,-1-1-1,1-1 1,1-3 3,-2-1 3,5 2-2,-3-4 9,2-1-2,1 1 2,-1-3 1,5-3-1,-3 0-2,2-1 2,0-3-3,1-1 9,-2 1-1,3-5-4,1-1 0,-3-1-2,-2-1 2,-2-2-4,2-1-3,-3 1-4,2-8 2,-5 6-2,-1 2-4,-1-2 1,-1 2-6,-1-1 1,-5 2-3,4 4-11,-4 2-14,1 1-16,-1 2-22,-2 2-29,0 1-23,-2 3-29,1 2-21,1 2-33,2-1-30,3 1-179,-4 2-440,8-5 196</inkml:trace>
  <inkml:trace contextRef="#ctx0" brushRef="#br0" timeOffset="139112.5492">15537 10674 27,'7'-6'184,"0"-2"-7,-1 3-16,0 1-15,1 1-5,2 0-12,-2 5-10,6 2-1,-1 0-5,0 8-1,5-1-5,1 7-6,1 4-4,-3 1-9,0 3-6,-2-3-8,-1 6-6,-2-3-6,-1 1-6,0-2-6,-1 2-5,-6 0-5,1-2-3,-4-5-9,0-1 0,-4-1-5,-3-1-9,2 0-10,-5-3-16,-2 1-25,-1-4-20,0 1-16,-2-3-23,-2 2-12,-1-2-19,-1-1-19,-1-1-29,-7 3-92,1-3-289,0-1 128</inkml:trace>
  <inkml:trace contextRef="#ctx0" brushRef="#br0" timeOffset="139514.6543">14200 11192 17,'-4'1'148,"4"-1"-8,-10-1-9,10 1-15,0 0-4,0 0 1,0 0-5,0 0-5,0 0-4,33 0-4,-13 0-6,2-1-6,12-1-6,-3-1-5,3 2-13,0-1-5,1 1-1,0 1-7,-2 0-2,-3 1-11,-6-1-4,-2 0-13,-4 2-22,-1-2-17,-6 1-22,-3-1-23,-1 0-20,0 0-16,-7 0-10,0 0-17,0 0-79,0 0-227,0 0 100</inkml:trace>
  <inkml:trace contextRef="#ctx0" brushRef="#br0" timeOffset="139723.8026">14226 11275 102,'-4'4'104,"1"-2"0,0 2-3,3-4 6,0 4 0,0-4-3,10 1-6,-4 2 1,4-2-3,2-1 0,5 1-14,1-1-6,5-1-4,5 2-7,2-3-12,1 3 2,2-3-12,-3 0-2,2 2-11,-1 0-12,-2-1-1,2 1-33,-3-3-18,2 3-31,-11 0-19,3-1-23,-3 0-16,-3-2-85,3 3-223,-6-1 99</inkml:trace>
  <inkml:trace contextRef="#ctx0" brushRef="#br0" timeOffset="140743.8595">15148 11250 113,'-9'1'116,"5"-1"-1,-3 0-2,-1 0 4,8 0-4,-11 0 0,11 0 3,-7 0-10,7 0-3,-6-1-1,6 1-4,0 0-16,0 0 1,0 0-8,0 0-10,0 0-6,0 0-6,23-4-1,-11 1-5,5 2-7,11-3 2,0 1-3,3-1-8,2 2-3,2-1 1,0 2-4,5-3-4,-4 2-1,-2 2-5,5-1 0,-7 0-6,0 1 4,-4 0-2,-10 0-4,-1 0-5,-5 1-16,-1-2-15,-4 1-4,-1 0-23,1 0-18,-7 0-18,0 0-17,0 0-8,0 0-5,0 0-26,0 0-85,0 0-251,-27 0 111</inkml:trace>
  <inkml:trace contextRef="#ctx0" brushRef="#br0" timeOffset="141086.6292">15122 11286 17,'-10'3'150,"3"0"-9,1-3-15,1 2-6,0-1 3,5-1-14,-3 3 8,3-3-3,0 0 0,7 7-1,-1-6-2,1 0-2,7 2-3,5 0 2,9-1-7,4 1-8,-1-2-1,2 1-7,5-1 1,1 1-10,-1-1-2,-1 2-8,1-2-1,12 2-7,-15-3-3,-2 3-1,1-3-6,-6 0-4,-2 0-3,-5 1-4,-4 0-3,-4-2-1,0 0-1,-1 1 1,-5 0-1,1 0-3,-1-3 1,-7 3-3,11-2-2,-7 2-2,-4 0 1,9 0 2,-9 0-10,8-1 0,-8 1-1,3-4-1,-3 4-3,0 0 1,0 0-3,0 0-10,0 0-11,0 0-6,0 0-20,0 0-14,0 0-12,0 0-17,0 0-15,0 0-10,0 0-5,0 0-24,0 0-14,0 0-20,0 0-11,-16 7-151,10-4-358,6-3 159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7:43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11319 3725 14,'-2'-4'72,"-1"0"-6,3 4 0,-3-4-5,3 4 5,-4-1 5,4 1-11,0 0 8,-4-4-6,4 4-2,0 0 5,0 0-18,-3-4 0,3 4-4,0 0 1,0 0-16,12-1 9,-4-1-5,3 5 5,2-3-1,6-1-1,3 1-5,10-2 10,2 1 1,-1 1 7,3-1-10,1 2 6,4 0 3,12-1-8,2 3 3,-3-6 3,-2 5-3,4-1-5,0-1 3,3-1-1,-5 1-8,4 3 1,-2-3-2,-1 4 1,4-1 0,-3-3-3,-14 0 2,15 0-9,0 0 6,-1 3-6,0-2 0,1-1 3,-2 1 1,-2 4 3,1-6-7,1 1 4,-4-1-5,2-2 0,2 3 5,-12-1-3,13 2 3,-16-1-3,17 3 1,-18-2-3,14-6-1,-10 5 2,0 1-1,11 3 4,-1-4-4,-13 0 2,1 1 1,12 1 0,-10-2 0,-1 0-1,12-2 3,-2 1-5,-9 1 3,10 3 0,-10-3-6,8 2-1,-10-2 1,-2 3 1,0-1-4,-1 0 0,0 2 4,1-4-4,-1 0 3,-3 1 1,3-1-1,-2 0 1,1-1 8,1 2-9,-5-1-3,4 0-3,1 3 4,-2-3-3,0-3 4,3 3-5,-3 0-2,2 3 0,0-3-2,-1 0 1,1 1 2,-2 2-2,-1-2-1,-2 1 0,0 0 1,-1-2-2,-1 3 5,-6-2-6,-2-2-1,-1 2 5,-1-1-5,2 1 4,-10-1-1,3 3 1,-2-3 1,-3 0 3,-1 0 0,3 3 1,-3-3 2,2 0 0,-5 0 2,2 0-3,-1-2 2,-6 2-2,13 0-2,-9-1-5,2 1 5,-6 0-1,12 0-2,-8 0 0,-4 0 0,10-3 3,-4 6-1,-6-3 0,7-3 5,-7 3-5,0 0-2,8 0 2,-8 0-7,0 0 3,7 0-1,-7 0-4,0 0 4,4-2-1,-4 2 1,0 0 1,0 0-4,0 0 1,0 0 1,0 0-2,5-2-2,-5 2 1,0 0 0,0 0 1,0 0-2,0 0 1,0 0 1,0 0 1,0 0-1,0 0 1,0 0-1,0 0 1,0 0 2,0 0 10,0 0-16,0 0 1,0 0 3,0 0-4,0 0 2,0 0 2,0 0-1,0 0 1,0 0-3,0 0 6,0 0-6,0 0-1,0 0 1,0 0 0,0 0-2,0 0 0,0 0 1,0 0-3,0 0 5,0 0-5,4-1 6,-4 1 0,0 0 0,0 0-1,0 0-2,0 0 2,0 0-1,0 0 0,0 0 1,0 0-2,0 0 2,0 0-2,0 0 1,0 0-3,0 0 1,0 0 3,0 0-4,0 0 10,0 0-11,0 0 4,0 0-4,0 0 3,0 0 7,0 0-12,0 0 5,0 0-2,0 0 2,0 0-2,0 0 1,0 0 1,0 0-1,0 0 1,0 0 1,0 0 0,0 0-2,0 0 3,0 0 7,0 0-9,0 0-5,0 0 2,0 0 2,0 0 2,0 0-1,0-5-1,0 5 2,0 0-2,0 0-1,0 0 2,0 0-1,0 0 1,0 0-2,0 0 5,0 0-6,0 0 6,0 0-4,0 0 2,0 0 0,0 0 1,0 0-3,0 0-1,0 0 3,0 0 1,0 0 0,0 0-2,0 0 3,0 0-1,0 0-5,0 0 5,0 0 0,0 0-2,0 0 0,0 0 1,0 0 1,0 0-5,0 0 5,0 0-4,0 0 8,0 0-6,0 0-2,0 0 4,0 0-3,0 0 4,0 0-8,0 0 7,0 0-1,0 0 0,0 0-4,0 0 4,0 0-1,0 0 4,0 0-4,0 0 0,0 0 1,0 0 3,0 0-3,0 0-3,0 0 3,0 0-3,0 0 4,0 0-2,0 0-1,0 0 3,0 0-4,0 0 2,0 0-2,0 0 7,0 0-7,0 0 2,0 0-2,0 0 5,0 0-2,0 0-3,0 0 2,0 0 2,0 0-5,0 0 4,0 0-2,0 0-3,0 0 3,0 0-1,0 0 2,0 0-3,0 0 3,0 0 10,0 0-11,0 0 0,0 0 3,0 0-1,0 0-1,0 0 1,0 0-2,0 0 1,0 0 0,0 0 3,0 0 0,0 0-6,0 0 6,0 0-2,0 0-2,0 0-3,0 0 5,0 0-2,0 0-2,0 0 4,0 0-1,0 0 2,0 0-2,0 0 2,0 0 4,0 0-8,0 0 2,0 0-1,0 0 3,0 0-3,0 0-2,0 0 2,0 0 0,0 0 1,0 0 0,0 0 0,0 0 1,0 0 0,0 0 0,0 0-1,0 0 1,0 0-1,0 0 3,0 0-4,0 0 11,0 0-11,0 0 1,0 0 2,0 0-4,0 0 4,0 0-6,0 0-1,0 0 8,0 0-6,0 0 1,0 0 3,0 0-2,0 0-1,0 0 1,0 0 2,0 0 2,0 0-4,0 0 2,0 0-2,0 0 2,0 0-2,0 0 0,0 0 2,0 0-5,0 0 4,0 0 1,0 0-2,0 0-1,0 0 5,0 0-3,0 0 0,0 0 0,0 0 2,0 0 0,0 0-3,0 0 1,0 0 0,0 0 1,0 0 1,0 0-5,0 0 3,0 0 2,0 0-2,0 0 0,0 0-1,0 0 1,0 0-3,0 0 4,0 0-1,0 0-1,0 0 3,0 0-2,0 0-3,0 0-1,0 0 6,0 0 0,0 0-8,0 0 6,0 0 1,0 0 1,0 0-4,0 0-2,0 0 4,0 0 0,0 0 0,0 0 0,0 0 0,0 0 1,0 0 1,0 0 1,0 0-3,0 0 1,0 0-1,0 0-1,0 0-1,0 0 10,0 0-10,0 0-1,0 0 1,0 0 10,0 0-10,0 0 3,0 0-4,0 0 4,0 0-5,0 0 7,0 0-3,0 0 0,0 0-3,0 0 0,0 0 5,0 0-5,0 0-1,0 0 7,0 0-4,0 0 1,0 0-2,0 0 2,0 0 0,0 0-3,0 0 3,0 0 3,0 0-3,0 0 10,0 0-13,0 0 1,0 0 0,0 0-1,0 0 2,0 0-4,0 0 6,0 0-3,0 0 2,0 0 2,0 0 0,0 0-4,0 0-1,0 0 5,0 0-2,0 0 1,0 0 0,0 0 5,0 0-8,0 0-1,0 0 7,0 0-6,0 0 0,0 0 2,0 0 0,0 0 0,0 0 2,0 0-3,0 0 5,0 0-7,0 0 2,0 0 3,0 0 0,0 0-1,0 0-3,0 0 4,0 0-5,0 0 5,0 0 1,0 0-5,0 0 2,0 0-1,0 0 4,0 0 0,0 0-3,0 0-2,0 0 1,0 0 1,0 0-3,0 0 5,0 0-1,0 0 1,0 0-4,0 0 2,0 0 1,0 0-3,0 0 4,0 0-2,0 0-1,0 0 2,0 0-1,0 0 2,0 0-5,0 0 6,0 0-6,0 0 10,0 0-10,0 0 3,0 0 0,0 0-5,0 0 6,0 0-1,0 0 1,0 0 1,0 0-5,0 0 5,0 0-2,0 0 8,0 0-1,0 0-11,0 0 6,0 0-4,0 0 0,0 0 0,0 0 4,0 0-2,0 0 0,0 0-5,0 0 5,0 0 2,0 0-5,0 0 3,0 0-2,0 0 2,0 0 3,0 0-1,0 0-4,0 0-1,0 0 5,0 0-2,0 0 1,0 0-3,0 0 4,0 0-3,0 0 2,0 0 3,0 0-6,0 0 2,0 0 6,0 0-4,0 0-6,0 0 5,0 0-2,0 0-2,0 0-2,0 0 7,0 0-2,0 0 3,0 0-4,0 0-1,0 0 3,0 0 1,0 0-3,0 0 2,0 0 1,0 0 1,0 0-5,0 0 1,0 0-2,0 0 1,0 0 3,0 0 1,0 0-2,0 0 0,0 0-3,0 0 11,0 0-8,0 0-5,0 0 7,0 0-4,0 0-1,0 0 2,0 0 2,0 0 0,0 0-2,0 0-1,0 0 2,0 0 2,0 0-1,0 0 1,0 0-4,0 0-2,0 0 4,0 0 3,0 0-3,0 0 0,0 0 3,0 0-3,0 0 0,0 0-3,0 0 3,0 0-1,0 0 5,0 0-4,0 0 0,0 0-1,0 0-1,0 0 0,0 0 1,0 0 11,0 0-10,0 0 1,0 0-5,0 0 5,0 0-2,0 0 0,0 0 2,0 0-2,0 0 3,0 0-6,0 0 2,0 0 4,0 0 0,0 0-3,0 0 4,0 0-4,0 0-1,0 0 2,0 0 1,0 0 0,0 0 2,0 0-4,0 0 2,0 0 0,0 0-1,0 0 3,0 0 3,0 0-5,0 0-2,0 0 0,0 0-1,0 0 2,0 0-1,0 0 10,0 0-8,0 0-4,0 0 2,0 0 2,0 0-5,0 0 6,0 0-2,0 0 2,0 0-2,0 0 7,0 0-7,0 0-4,0 0 1,0 0 5,0 0-1,0 0-7,0 0 6,0 0-2,0 0 2,0 0 0,0 0-4,0 0 2,0 0-2,0 0 5,0 0-1,0 0-1,0 0 4,0 0-3,0 0-1,0 0 4,0 0-2,0 0 2,0 0-4,0 0 2,0 0-4,0 0 6,0 0-4,0 0 1,0 0 0,0 0 1,0 0-2,0 0 0,0 0 3,0 0-3,0 0-1,0 0 0,0 0-2,0 0 6,0 0-6,0 0 7,0 0-4,0 0 4,0 0-3,0 0-1,0 0 2,0 0-1,0 0-3,0 0 2,0 0 1,0 0-3,0 0 13,0 0-12,0 0 0,0 0 1,0 0 2,0 0-1,0 0 1,0 0 0,0 0-2,0 0-1,0 0 2,0 0-1,0 0 0,0 0 2,0 0-1,0 0 1,0 0-1,0 0-3,0 0 6,0 0-4,0 0 1,0 0-2,0 0 4,0 0-6,0 0 7,0 0 1,0 0-4,0 0 1,0 0 10,0 0-10,0 0-5,0 0 1,0 0 3,0 0-2,0 0 4,0 0-5,0 0 1,0 0 1,0 0 3,0 0-1,0 0-1,0 0-2,0 0 8,0 0-4,0 0-7,0 0 6,0 0-2,0 0 6,0 0-6,0 0 0,0 0 0,0 0-2,0 0 1,0 0 0,0 0 0,0 0 1,0 0 0,0 0 1,0 0 0,0 0 2,0 0 9,0 0-15,0 0 7,0 0-7,0 0 2,0 0 3,0 0-3,0 0 4,0 0-5,0 0 1,0 0 3,0 0-3,0 0-1,0 0 1,0 0 3,0 0-1,0 0-1,0 0 4,0 0 4,0 0-10,0 0 6,0 0-5,0 0 2,0 0-7,0 0 3,0 0-3,0 0-2,0 0 1,0 0-3,0 0 4,0 0-5,0 0-1,0 0 2,0 0 1,0 0 0,0 0 0,0 0-3,0 0 1,0 0-1,0 0 7,0 0-2,0 0 3,0 0 0,0 0-2,0 0 2,0 0 0,0 0 0,0 0 1,0 0 0,0 0 3,0 0-1,0 0 0,0 0-1,0 0 1,0 0 0,0 0 0,0 0-1,0 0 1,0 0 2,0 0 0,0 0 0,0 0 0,0 0 2,0 0 8,0 0-2,0 0-8,0 0-2,0 0 2,0 0-1,0 0-2,0 0 6,0 0-4,0 0 1,0 0 1,0 0-1,0 0 2,0 0 1,0 0-2,0 0 2,0 0 0,0 0 2,0 0 0,0 0-2,0 0 3,0 0-6,0 0 5,0 0-3,0 0 2,0 0-4,0 0 14,0 0-13,0 0 1,0 0 1,0 0-4,0 0 1,0 0 3,0 0-4,0 0 1,0 0-1,0 0 1,0 0-1,0 0-2,0 0 4,0 0-1,0 0 3,0 0-3,0 0-3,0 0 5,0 0-3,0 0 4,0 0 10,0 0-16,0 0 2,0 0-2,0 0 7,0 0-4,0 0 0,0 0 0,0 0-1,0 0 4,0 0-2,0 0-1,0 0 7,0 0-10,0 0-1,0 0 4,0 0 0,0 0 1,0 0-2,0 0 1,0 0 2,0 0-5,0 0 3,0 0-2,0 0 1,0 0 0,0 0 1,0 0 6,0 0-8,0 0 5,0 0-3,0 0 0,0 0-2,0 0-1,0 0 6,0 0-4,0 0 4,0 0-4,0 0-3,0 0 5,0 0-4,0 0 3,0 0 0,0 0 2,0 0-2,0 0 2,0 0 0,0 0-3,0 0-2,0 0 7,0 0-2,0 0-3,0 0 3,0 0-3,0 0 1,3-3 1,-3 3 7,0 0-11,0 0 1,0 0-2,5-1 1,-5 1 2,0 0-1,0 0 4,0 0-6,0 0 1,0 0 4,0 0 1,3-3 0,-3 3-1,0 0-3,0 0 1,0 0 1,0 0-3,5-2 6,-5 2-1,0 0-5,0 0 1,0 0 4,0 0-4,0 0-1,0 0 4,0 0-2,0 0 6,0 0-6,3-3 3,-3 3-5,0 0 4,0 0-2,0 0 9,0 0-11,0 0 1,4-2 1,-4 2 1,0 0 0,0 0-4,0 0-4,0 0-7,7-2-5,-7 2-9,0 0-6,0 0-11,0 0-8,0 0-12,0 0-15,0 0-10,0 0-15,2-3-14,-2 3-16,0 0-15,0 0 1,0 0-16,8 6-14,-8-2-7,0-4-104,1 6-315,-5-2 139</inkml:trace>
  <inkml:trace contextRef="#ctx0" brushRef="#br0" timeOffset="2466.6199">9226 5533 54,'0'0'130,"0"0"-9,0 0-8,0 0-13,0 0-11,0 0-4,0 0 0,0 0-4,0 0-10,0 0-7,0 0-7,0 0-2,0 0 0,0 0-2,0 0 6,24 7-10,-10-7 8,-2 1 5,8 0-1,0 2 4,16-3 2,-1 2-4,5-2 14,13 1-3,3-1-2,-2 0-6,-1 1-4,7 0-2,-4-2-7,1 1 0,-4 1-5,2-2-3,-4 5 2,-10-3-10,-4-1-5,3 0-1,-3 3-4,-2-1-1,-2-2 0,-4 4-8,-2-4 2,1 3 0,-9-2-5,-2-1 2,-4 0-1,-3 2-4,-1-2 6,0 1 0,-4-1 7,-1 1 6,2-1 2,-6 0 8,6 3 0,-6-3-1,8 0 4,-8 0-6,0 0-1,0 0-1,7 0-2,-7 0-1,0 0-4,0 0-4,0 0-5,5 1-1,-5-1-2,0 0-3,0 0-6,0 0-6,0 0-14,0 0-17,0 0-20,0 0-26,0 0-28,0 0-32,0 0-26,0 0-23,0 0-29,0 0-169,0 0-415,0 0 184</inkml:trace>
  <inkml:trace contextRef="#ctx0" brushRef="#br0" timeOffset="6133.1573">12282 5600 157,'0'0'180,"0"0"-11,0 0-18,-4 3-11,4-3-5,0 0-9,0 0-5,0 0-11,0 0 0,0 0-8,0 0-4,0 0-2,0 0 2,0 0 3,12 6 3,-4-5 1,1 3 2,4-1-4,1-2 1,4 3-6,4 0 1,6 1-2,1-2-3,3 2-2,3-2-2,1 1-3,0-1-4,0 0-3,16 1-3,3 1-5,-20 0-6,22-2 0,-4-1-1,3 1 1,1-2-2,-7 2-2,3-3-5,0 0-1,-16-1-2,14 1-11,2-3 3,-1 3-8,-1-3 1,0 3-2,0-5-9,1 3 4,1 2-5,-12-1-3,10-3 0,-12 2-3,14-1-4,-16 1 2,2 2-3,0-1-4,-1-4-2,-2 3 20,-2 1-32,0 1 14,-1-1-1,0 0-4,3-3 4,-6 4-11,0-2 4,-6 4 5,-1-3-5,-1-1 4,6 2-5,-8 0 7,-6 0 1,0 0-3,8 0-6,-5 0 2,-4 0-3,0 0-1,-1 0 9,-2 0-4,3 0-2,-3 0-4,0 0 1,-1 0 4,-2 0 0,1-2-1,-1 2-2,-7 0 0,16 0 6,-9 0-12,-2 2 5,4-2-3,-4 0 0,3 0-3,-1 0 6,-1 0-1,-6 0-1,14 1 6,-9 0-7,0-1 2,-5 0 4,12 1-7,-9-1 4,-3 0 16,8 0-23,-8 0 5,7 4-1,-7-4 6,0 0-6,7 0-1,-7 0 8,5 1-3,-5-1-3,0 0 4,0 0-14,0 0 4,0 0 10,5 1 0,-5-1-3,0 0 0,0 0 4,0 0 3,0 0-5,5 1 2,-5-1-6,0 0 9,0 0-8,6 2 2,-6-2 5,0 0 0,5 0-3,-5 0 12,0 0-16,0 0-2,0 0 0,9 0 2,-9 0-2,0 0-2,0 0 11,0 0-3,5 2-4,-5-2-4,4 1 5,-4-1 4,0 0-2,5 2-5,-5-2 0,0 0 6,0 0 1,5 1-8,-5-1 5,0 0 2,0 0-7,0 0 2,5 0 2,-5 0 2,0 0-4,0 0 4,0 0-2,8 1-12,-8-1 15,0 0-3,0 0 3,0 0 0,0 0-1,0 0 5,0 0-1,0 0 0,0 3-4,0-3-7,0 0 8,0 0-3,0 0-1,0 0 5,0 0 2,0 0-1,0 0-5,0 0 1,0 0-10,3 3 11,-3-3-1,0 0 5,0 0-3,0 0-3,0 0 5,0 0 1,6 2-11,-6-2 12,0 0-10,0 0 2,0 0-3,0 0 8,3 2 2,-3-2-5,0 0 3,0 0-6,0 0 1,0 0 2,0 0 1,0 0-6,3 3 4,-3-3 0,0 0-1,0 0 0,0 0 0,0 0 0,0 0 4,6 0-13,-6 0 6,0 0 7,0 0 2,0 0-9,0 0 6,0 0 2,0 0-5,0 0 4,5 2-2,-5-2 1,0 0-2,0 0 3,0 0-4,0 0-1,0 0 5,0 0-4,0 0 2,0 0-5,3 3 7,-3-3-4,0 0 1,0 0-2,0 0 10,0 0-8,0 0 0,0 0 2,0 0-1,0 0-2,1 2-13,-1-2 14,0 0 13,0 0-18,0 0-2,0 0 10,0 0 3,0 0-6,0 0 1,0 0-1,5 2 1,-5-2 4,0 0-4,0 0-3,0 0 3,0 0-2,0 0 4,0 0-11,0 0 7,0 0-1,0 0 1,0 0-6,0 0 5,0 0-6,0 0 10,0 0 14,0 5-23,0-5 2,0 0 4,0 0 5,0 0-5,0 0 2,0 0-1,0 0-5,0 0 3,0 0-5,0 0 4,0 0 10,0 0-11,0 0-3,0 0 11,0 3-3,0-3 3,0 0-5,0 0-4,0 0 0,0 0 4,0 0 0,0 0 0,0 0 0,0 0-3,0 0 0,0 0 2,0 0 11,0 0-19,0 0 5,0 0 1,0 0-1,0 0 2,0 0-4,0 0 3,0 5 6,0-5-9,0 0-1,0 0 3,0 0 0,0 0 0,0 0 2,0 0 3,0 0-3,0 0 2,0 0-1,0 0-4,0 0 1,0 0 2,0 0 4,0 0-5,0 0 0,4 3 2,-4-3 8,0 0-11,0 0 1,0 0 4,0 0 2,0 0-1,0 0-3,0 0 8,0 0-9,0 0 3,0 0 2,0 0-3,0 0 2,0 0-1,0 0 3,0 0-10,0 0 10,0 0-15,0 0 13,0 0 1,0 0-3,0 0-3,0 0 5,0 0 8,0 0-11,0 0 0,0 0 4,0 0-1,0 0-3,0 0-3,0 0 3,0 0-3,0 0-2,0 0 4,0 0 1,0 4 1,0-4 0,0 0-1,0 0-6,0 0 1,0 0 6,0 0 10,0 0-14,0 0 3,0 0-8,0 0 8,0 0 1,0 0 5,0 0-12,0 0 2,0 0 3,0 0-2,0 0 1,0 0 2,0 0-2,0 0 2,0 0-4,0 0 1,0 0 1,0 0 4,0 0-4,0 0 4,0 0 0,0 0-1,0 0 0,0 0-1,0 0-1,0 0 2,0 0 4,0 0-3,0 0 0,0 0-1,0 0 3,0 0 1,0 0-5,0 0-2,0 0 0,0 0 5,0 0-10,0 0 11,0 0-7,0 0 1,3 2 6,-3-2-6,0 0-2,0 0 6,0 0-4,0 0 1,0 0 2,0 0-3,0 0 0,0 0 3,0 0-6,0 0 2,0 0-1,0 0 2,0 0 4,0 0-7,0 0 7,0 0 10,0 0-14,0 0-1,0 0 1,0 0 4,0 0-7,0 0 7,0 0-2,0 0-2,0 0 2,0 0 5,0 0-6,0 0-2,0 0 5,0 0-1,0 0 2,0 0-3,0 0 1,0 0 2,0 0-1,0 0-4,0 0 4,0 0-2,0 0-2,0 0 3,0 0 1,0 0 2,0 0-2,0 0-1,0 0 0,0 0 1,0 0-4,0 0 7,0 0-2,0 0 0,0 0 2,0 0-5,0 0-1,0 0 6,0 0-1,0 0-7,0 0 4,0 0-2,0 0 4,0 0 0,0 0 0,0 0 2,0 0-1,0 0-2,0 0-4,0 0 6,0 0 7,0 0-11,0 0 0,0 0 3,0 0-4,0 0 0,0 0 2,0 0 4,2 2-7,-2-2 4,0 0 1,0 0-1,0 0-4,0 0 3,0 0 3,0 0-1,0 0-2,0 0 2,0 0-5,0 0 8,0 0-3,0 0-3,0 0 3,0 0-4,0 0 2,0 0 2,0 0 0,0 0 3,0 0-4,0 0-3,0 0 6,0 0-3,0 0-3,0 0 4,0 0-2,0 0 1,0 0 1,0 0 2,0 0-4,0 0 1,0 0-2,0 0 1,0 0-2,0 0 3,0 0 0,0 0 1,0 0-2,0 0 2,0 0-3,0 0-1,0 0 2,0 0-1,0 0 0,0 0-2,0 0 3,0 0-2,0 0 2,0 0 2,0 0 4,0 0-8,0 0 2,0 0 1,0 0 2,0 0 0,0 0-4,0 0-1,0 0 0,0 0 2,0 0 4,0 0-5,0 0 3,0 0-4,0 0 0,0 0 2,0 0-1,0 0 2,0 0 0,0 0 1,0 0-4,0 0 6,0 0 6,0 0-13,0 0 4,0 0-2,0 0 2,0 0-5,0 0 4,0 0-1,0 0 6,0 0-5,0 0 0,0 0 0,0 0-1,0 0 10,0 0-8,0 0-1,0 0 1,0 0-2,0 0 3,0 0 0,0 0-1,0 0 2,0 0 4,0 0-5,0 0-1,0 0 2,0 0-3,0 0 0,0 0 1,0 0-19,0 0-1,0 0 5,0 0 0,0 0 2,0 0 1,0 0 0,0 0 2,0 0 3,0 0-1,0 0 1,0 0-1,0 0 10,0 0-8,0 0 3,0 0-2,0 0 0,0 0-2,0 0 2,0 0 6,0 0-3,0 0 3,0 0-6,0 0 4,0 0-4,0 0 3,0 0 4,0 0-6,0 0 3,0 0 0,0 0 4,0 0-4,0 0 4,0 0-5,0 0 4,0 0-2,0 0 1,0 0 4,0 0-4,0 0-1,0 0-1,0 0 1,0 0-1,0 0 2,0 0 3,0 0-2,0 0-2,0 0 2,0 0-2,0 0 2,0 0 0,0 0-2,0 0 2,0 0-2,0 0 5,0 0-9,0 0 9,0 0-3,0 0-5,0 0 4,0 0-2,0 0 5,0 0-3,0 0 3,0 0-2,0 0-2,0 0 9,0 0-10,0 0 2,0 0 1,0 0-3,0 0 3,0 0-3,0 0 0,0 0-2,0 0 5,0 0 0,0 0-3,0 0-1,0 0 5,0 0-5,0 0 0,0 0 10,0 0-8,0 0 0,0 0-1,0 0 2,0 0-2,0 0 1,-7 4-1,7-4-1,0 0 7,0 0-7,0 0 2,0 0 9,0 0-8,0 0-4,0 0 2,0 0 2,0 0-3,0 0 12,0 0-2,0 0-5,0 0-8,0 0 4,0 0 1,0 0 0,0 0-2,0 0 2,0 0-4,0 0 5,0 0-1,0 0 1,0 0 1,0 0 0,0 0 0,0 0-1,0 0 2,0 0-4,0 0 1,0 0-1,0 0 4,0 0-1,0 0-1,0 0 0,0 0-1,-2 4 0,2-4-2,0 0 3,0 0 2,0 0-2,0 0 0,0 0 0,0 0-1,0 0-3,0 0 1,0 0 6,0 0-1,0 0 0,0 0-1,0 0-1,0 0 3,0 0-4,0 0 1,0 0 1,0 0-2,0 0 0,0 0 1,0 0-5,0 0 8,0 0-4,0 0-3,0 0 6,0 0-3,0 0 2,0 0-3,0 0 3,0 0-2,0 0-2,0 0-1,5 2 1,-5-2 8,0 0-13,0 0 4,0 0 1,0 0-1,0 0-1,0 0 1,0 0 9,0 0-13,0 0 1,0 0-1,0 0 2,0 0-4,0 0-1,0 0-1,0 0-2,0 0 6,0 0-12,0 5-1,0-5 3,0 0-2,0 0-7,0 0-3,0 0-17,0 0-9,0 0-6,0 0-14,0 0-9,0 0-16,-3 5-17,3-5-18,0 0-20,0 0-9,0 0-5,-4 2-4,4-2-149,-3 3-350,3-3 156</inkml:trace>
  <inkml:trace contextRef="#ctx0" brushRef="#br0" timeOffset="10008.7549">4833 15386 5,'-15'4'141,"0"-3"-5,3 0-4,0 2 1,4 0-4,0-3-8,3 0-9,5 0-7,-9 2-6,6 0 4,3-2-5,0 0 5,3 6-6,4-2-1,3-3 7,5 2-11,5 2 0,12-6-10,3 1 5,17-3-8,5-2-3,4-2-10,1 2-6,28-3-3,-24-1-9,-3-1 0,2 2-6,-1-3 3,-1 4-8,-2-3-1,-2 4-4,-3 0-2,-2-1-4,-17 1-4,-2 2 1,0-2-4,-4 1-4,-2 2 1,-7 4-4,-7-3-1,-2 2-3,-3-2-5,-3 4-1,0-2-7,0 0-5,-2 1-8,-5-1-17,0 0-20,7 0-24,-7 0-23,0 0-24,0 0-31,7 0-32,-7 0-162,9-3-379,-6 0 167</inkml:trace>
  <inkml:trace contextRef="#ctx0" brushRef="#br0" timeOffset="10771.6408">9781 13939 84,'-9'0'126,"9"0"0,-7 0-4,7 0 3,0 0-5,-6 1-1,6-1-7,0 0-2,0 0-2,0 0-7,-5-4 4,5 4-10,0 0-6,0 0-5,0 0-5,0 0-2,17-5-7,-2 3-5,6 0 0,0 1-9,10-3-2,4 1-4,2 1 1,15 1-3,-1-1-1,2 2 1,-15 0-4,14 0-2,-13-2-1,-1 2-5,1 4-1,2-3-2,-4 1-3,-1 1-3,-2-3-2,-6 2-2,-7 0-3,-2-2 2,0 1-8,-8 1 2,0-2-5,-5 0-3,1 0-1,0 0-12,-7 0-7,9 0-9,-4-2-20,-5 2-21,6 2-26,-6-2-24,6 2-25,-2 1-32,-3-1-186,3 1-382,-4-3 169</inkml:trace>
  <inkml:trace contextRef="#ctx0" brushRef="#br0" timeOffset="11508.3331">9506 15419 113,'-9'1'146,"4"-1"-7,5 0-1,-7 1-6,2 0-6,5-1-3,-9 0-15,9 0 1,0 0-5,0 0 0,0 0-8,0 0-4,29-6-4,-10 3 2,10-1 0,6 0 0,2-1-7,16 8 3,-2-2 0,0-2-8,-12 3-1,16 1-1,-2-2-1,4 2-4,-4-3-6,2 1-4,-17 2 1,2 0-8,-1-1-7,-2-2 0,-2 3-9,-3-1 4,-6-2-4,-3 0-3,-5 0-3,-4 0-4,-2 0-3,1 3 0,-6-3-1,-2 0-5,2 0 0,-7 0-4,11 0-1,-11 0 0,7 1-6,-7-1-4,5 0-3,-5 0-11,0 0-16,5 2-15,-5-2-25,0 0-30,0 0-33,0 0-34,14 0-28,-6 0-36,2 0-155,9-3-413,2-1 183</inkml:trace>
  <inkml:trace contextRef="#ctx0" brushRef="#br0" timeOffset="12410.5447">14473 15254 63,'-9'-1'86,"-2"2"1,2-1-1,-1 0-5,2-1 2,-2 1-3,5-1 0,-3 1 0,0 1 2,-1-2-4,2 1-3,7 0-7,-12 0 11,12 0-9,-11 0-5,11 0 6,-5 0 0,5 0-5,-7-2 6,7 2-1,0 0-3,0 0 0,0 0 2,0 0-5,0 0 5,23 4-7,-6 0-2,3-3-2,11-1-3,4 3-1,4 0-8,15 2 4,-1-1-8,8-2 2,-1 5-6,1 1-1,-1-4-1,3 2-5,-2-2 0,-2 2-1,-1-5-4,-5 0 4,-2 1-7,-10 5 4,-5-6-1,1-1-1,-5 3-2,-2-2-5,-2-1 4,-7 2-3,-3-1 1,-4-1-6,-1 0 0,-2 1 3,-1-2-4,-3 1-2,-2 0-1,-1-1 8,-4 1-10,9-2-4,-9 2-5,0 0-5,7 0-7,-7 0-13,0 0-12,0 0-15,0 0-16,0 0-16,0 0-20,0 0-17,0 0-26,0 0-5,-29 2-23,17-2-12,-5 1-121,-4 0-333,-9-1 148</inkml:trace>
  <inkml:trace contextRef="#ctx0" brushRef="#br0" timeOffset="13739.4307">10455 16693 94,'0'0'142,"-7"-3"16,0 1-3,7 2-1,-7-1-2,3-1-8,4 2 2,0 0-1,-10 2-7,10-2-5,-9 0-4,9 0-9,0 0-4,-7 0-1,7 0-5,0 0-6,0 0-6,-3 3 1,3-3 3,0 0-5,13 3-4,-2 3-5,5-3-3,12 1-8,1 1-1,6 0-7,3-2-4,16 4-7,1 1 2,2-3-14,6 1 0,-5-3-8,6-3-3,-4 5-1,3-5-2,1 3-2,-9-6-4,0 6-2,-3-6-4,-15 5-6,-4-4 3,-1 4-4,-3-2-5,-9-2 8,-3 2-4,-2 0-3,-4 0 5,2 0-9,-7-1 5,4 1-1,-5-1-1,-5 1-7,6 1 2,2-3-7,-8 2-6,2-5-14,-2 5-14,1-4-18,-1 4-21,0 0-22,-3-5-24,3 5-29,-10-5-39,7 0-32,-3 0-41,-4 2-159,-1-4-456,0 1 202</inkml:trace>
  <inkml:trace contextRef="#ctx0" brushRef="#br0" timeOffset="15400.868">6198 14238 8,'0'0'36,"-7"-3"1,7 3-3,-4-1 2,4 1-3,0 0-12,0 0 6,0 0-7,-9 2-3,9-2-2,0 0-1,0 0 1,-8 3 3,8-3-7,-1 2 0,1-2-3,-4 2-3,4-2 2,0 0 6,0 4 3,0-4 1,0 0 19,0 6-11,0-6-3,0 0 9,-4 2-13,4-2 16,0 0 11,0 0-5,-1 3-3,1-3 12,0 0-7,0 0-3,0 0 5,0 0 6,0 0-7,-1 4 10,1-4 5,0 0-3,0 0 1,0 0 4,0 0-11,0 0 8,0 0 2,0 0-6,0 0 0,0 0 5,0 0-2,0 0-8,0 0-2,0 0-1,0 0 2,0 0 0,0 0-6,0 0 1,0 0-3,0 0-2,0 0-4,0 0 1,0 0 1,0 0 0,0 0-3,0 0 1,0 0-2,0 0-3,0 0 4,0 0-2,0 0-1,0 0 0,0 0-5,0 0 4,0 0 0,0 0 3,0 0-3,11-7 2,-11 7-3,5-5 4,-1-1 0,4 1-7,-3-3-4,4 0 3,-5-1-3,2 1 0,0-3 2,0 1-6,0-1-2,-4-1 1,1 0 1,1-4-5,0-1-1,-4 0 2,0-2-4,-2 2 0,0 0 1,-1 0 2,-1 0-4,0 5 0,-4-2-5,3 2 1,-1 5 6,0-3-8,1 4 1,-1 2-1,-1-1-3,1 2 4,2 1-6,4 2 1,-13-2 2,6 4 2,3 1-7,0-1 0,-1 1 1,1 1-3,1-1-6,0 1 3,1-1-3,2 2 1,2-1-1,2-2 0,2 2 4,0-4 1,1 2 3,8 0-1,3-2-1,0 4 6,4-3-8,-2-1 6,0 3-1,-3 2 4,4 0-5,-1-1 1,-5 3 0,-2 1 5,-1 1-3,4 3 2,-7-2-3,0-2 5,0 1-4,0 4 7,-4-1-6,3-3 0,-3 1 1,0-1 1,0-1 3,-1-3-5,-3 2-1,3 0-9,-3-2-3,4 0-7,0-3-9,0 0-3,-1-2-11,-4 0-13,13-8-14,-7 0-6,3 0-7,0-1 2,0-8-1,0 2 4,4-1-2,-5 1 1,-1-10 8,2 0 1,0 0 8,-5 0 4,-1 6 17,-1 0-1,1 2 33,0 6-10,1-6 23,-2 6 3,0 2 15,1 1-8,-3 7 7,0 1-10,0 0 9,0 0 5,0 0 3,0 0 5,0 0 4,5 21-9,-5-8 4,0 0 2,4 2 1,-3-1-1,4 1-1,0-3-5,-1 0 0,1-2 1,3 4-1,0-6 2,2-1 0,-3 0-3,2-2 3,1-3-5,1 1 0,2-6 0,2 1 1,-4-3 1,2 0-5,-3-4 3,1 1-3,0 2 4,-1-7 0,1 1-3,-5 0 1,-3-5 0,-1 6-3,-2-6-4,-2-1 3,-1 1 0,-5 0 2,3 0-6,-3 2 2,2 5-6,-5-4-3,2 5 2,-2 2-1,-1 2-3,1 1-1,0 2-5,-5 2-2,6 0-10,-6 8-7,3-3-16,2 1-10,1 2-7,-1 0-16,0 1-11,0 4-23,4-2-13,7-4-18,-3 3-8,2-2-15,1 4-109,0-8-287,2 4 127</inkml:trace>
  <inkml:trace contextRef="#ctx0" brushRef="#br0" timeOffset="16572.8611">7070 13697 27,'1'-7'122,"3"1"-7,-4 0 3,0 6-2,0-10 6,-4 5-2,3 0-8,1 5-13,-5-8-6,1 7-5,4 1-12,0 0-4,0 0-11,-19 6 7,11 0-5,0 5-1,2 0-10,-7 5-1,4-2-7,3 1-2,-1-4-3,2 4 1,2-3-7,2 3-3,1-3 1,0 0-4,3-2-3,-2 0-3,4-1-4,-2-3 3,3-1 2,-2 0-5,4-4-2,-8-1-1,19-2 2,-9-1 1,0-4-4,1 1-2,-5-2-1,2-2 1,0 0-3,-2-2-2,-2 2 1,3-6 0,-5 6 1,-1-5-5,1 2 6,-2 0-1,0-2 6,0 4 9,-2 3 1,2-1 5,-1 3-6,2 1-4,-1 5-5,-1-5 0,1 5-11,0 0 7,0 0 1,0 0-3,0 0-2,0 0 1,0 16-4,0-7-4,3-4-9,-1 2-7,1 0-7,2 1-11,-1 1-5,0-5-7,6 4-14,1-3-8,0-1-4,2 0-13,4-4-5,2 0-8,0-4-2,1 2 3,10-2 4,-10-4-1,1 4 0,5-11 7,-8 9 8,0-4 7,-1-2 4,-2 1 7,-1-1 15,-2-2-3,-1 2 10,-3-1 12,-2-2 8,-2-2 12,-1 1-2,-3-1 11,0-1 12,-3 1 5,1 1 7,-2 5 6,0-1-6,-1 4 8,-3 1 2,0 0 4,2 3-7,0 3-6,6 1 7,-17 4-6,8 1-1,0 5 0,-2 2 2,1 1-10,2 3 5,1-1 2,0-1 7,2 2-19,1 0 4,4-3-7,-2 0 1,2-1-1,2-2-8,-1 0 8,2-4 3,2-1-1,-1 1-2,1-2 8,0-3-1,-5-1 10,13-1 1,-13 1-1,11-7 6,-5-1 6,2-1-1,-1-3 1,-4 2 4,3-6 0,-4-1 5,3-3-8,-2 3 4,-5-9-1,-1-1-1,3 0-2,-4-2 1,1 0 1,-3-2 1,-2 0 2,3 8 4,1 6 6,-3 1 1,5 6 3,0 1-7,-1 1 0,1 4-14,2 4-3,0 0-2,0 0-3,-3 17-3,3 2-1,1 5-3,3 5-6,-1 0 2,1 1-2,7-4-2,-2 3-4,-1-5 3,3 1-5,-1-2 2,2-3-3,-1-6 2,1 1 2,1-2-2,1 0-2,-4-6 1,3-2 2,-1-2-3,4 1 3,-1-6-5,0 0 10,2-1-7,0-2 2,-3-4-8,-2 1 9,1-4-1,-1-1 8,2-2-7,-5-4-4,5-4 3,-8-1-2,1-1 4,-2-1 5,-1-3-4,-4 0 0,0 3 3,-4 2 0,3 6 5,-3-1 4,1 5 2,2 2-5,-4 2 13,1 0-14,4 4 2,-7 0-8,5 0-2,2 1 0,0 5 3,0 0-11,0 0 0,0 0-2,-12 12 2,12-6-1,0 1 1,0 3-1,2 3-1,0-4 0,5 2-2,-1 2 2,2 1 1,1-2-2,5 1-3,-8-3 5,6-1-2,2 2 0,-5-2-1,10 0 3,-5 3-7,-3-4 0,1-2 4,3 2 0,0-1-2,-3-2 1,-3-2 0,2 2 0,-5-3-3,0 2 3,-1-1 1,1 0-4,-6-3 5,7 4-1,-3-2-2,-4-2-1,0 0 11,4 5-7,-4-5-1,0 0-2,-7 7 1,7-7 1,-8 8-3,1-5-7,-1-1-10,0 3-14,-3-1-14,-1-3-18,2 4-11,-3-5-12,3 5-18,-3-3-20,0 0-13,3 0-40,-1-1-15,1-1-32,1-1-127,9 1-382,-14-7 169</inkml:trace>
  <inkml:trace contextRef="#ctx0" brushRef="#br0" timeOffset="16828.8789">8022 12656 4,'7'-15'204,"-4"5"-27,-1 4-10,1 3-14,-3 3-9,0 0 2,4 15-10,-4 2-12,2 11-3,-4 4-7,4 3-8,-4 17-8,2 0-5,-1 3-8,2 2-7,1 24-6,2-23-8,3 25-8,-2-21-7,1 18 0,-1-25-3,0 0-11,2-3 2,-4 2-3,4-6-8,-3-14-15,1 14-16,-2-15-18,0-3-12,-3 1-28,4-4-23,-4-2-15,3-9-36,-2-3-18,0-8-22,2 4-98,-3-2-297,0-7 132</inkml:trace>
  <inkml:trace contextRef="#ctx0" brushRef="#br0" timeOffset="17200.8854">8211 13268 5,'0'-5'150,"0"5"-13,0-9-10,0 9 0,0 0-17,0 0-3,0 0-12,0 0-2,0 0-3,15 14 0,-9-11-3,0 1-7,-1-1 8,4 2-2,2-3 0,-2 0-4,4-2-2,-13 0-1,29-4 0,-8-1-4,-3-1 4,0-2-9,1-2 3,-1-1-4,-4 2-4,2-3 0,-2 2-3,-3-3 1,2 3-1,-7-1-4,-1 0 4,-1 3-8,-3-1 0,2 4-6,-6-6-3,0 7-8,-1-3-6,4 7-3,-14-5-1,14 5-5,-21 7-3,4 2 1,2 1-4,-8 8 0,4 1-2,1 1 0,1 4-4,6-2 0,3-3 6,2-2-11,2 1 0,4 2-3,0-2-9,2-2-8,5 0-12,2-3-17,-2-2-16,4-5-18,8 3-10,0-3-24,13-1-13,-3-8-17,3-2-10,3-4-12,-2 1-15,3-4-6,1-1-115,-2 0-324,-1-4 144</inkml:trace>
  <inkml:trace contextRef="#ctx0" brushRef="#br0" timeOffset="17804.8973">8914 13116 56,'9'-27'120,"-3"9"8,-4 1 13,-2 1 4,0 4 3,-2 2-5,-3 1-8,1 2-8,-2 5-10,-5 1-9,-1 1-6,-1 1-7,-4 7-9,0 0-3,-2 10-5,-3-1-3,4 6-6,0 1-9,9-9 1,-2 8-6,5-7-10,2 1 3,1 0-3,5 0-2,-1-2 0,3-3-6,4-6-5,-2 3 2,6-3 1,-1-4-4,2-2-4,1 0 3,4-6-1,0-2 1,-2-1-4,2-4 1,-1-6-2,-4 2 1,3-6 0,-4-5 2,-5 1 5,-2-2-5,1-2 4,-4-1-3,-3-1 9,-2-4-11,-2-9-3,1 10-2,-1 2 2,0 4 8,-1 3 5,2 9 3,1 6 3,1 2-9,1 1-5,-3 6-6,4 3 2,0 0-6,0 0 2,-7 19-4,3-1-3,-2 13-1,2-3-1,4 2 0,-1 0-2,1 1-3,1 0 1,6 0-1,-1-4 0,4-1-2,3-1-5,4-1 0,-1-5-4,4-2 5,-3-7-8,3 0 0,8-5 8,-7-3-5,1-5-7,7-1 3,2-4 0,-4-4 3,1-2 1,-1 2 3,-1-8-7,-4 4 3,-2-6 2,-9 7-3,6-7 4,-6-3-1,-6 0 1,1 0-3,-6 8 3,0-1-2,0 3-3,-2 3-1,0 2-1,-5 3-1,-1 3 9,-3 0-2,11 4-6,-15 3-2,0 1 3,5 3 2,1 1 1,-2 0-2,5 3 0,1 0 1,1 1 3,4 2-3,0-6-4,0 4 7,4-3-4,1 0 3,1-1 1,3 0 0,0-2 0,1 2-2,0-1 4,-1 0 1,4 3-3,1 2 0,-2 0 1,-1 2-1,2 3 0,-4-5 3,1 8-2,-1-3 2,-1 2-2,-1 4 0,1-3-1,-3-3 0,3 1-5,-4-3-16,1 2-16,0-4-21,-1 2-17,-3-4-32,1 0-27,1-2-27,0-2-28,-3-1-21,5-2-150,-5-4-393,4 7 174</inkml:trace>
  <inkml:trace contextRef="#ctx0" brushRef="#br0" timeOffset="18409.547">9597 12844 33,'1'-12'207,"1"2"-1,-1 3-13,-1 1-26,1 1-9,-1 5-22,3-6-9,-3 6-14,0 0-15,8-1 0,-8 1-11,0 0-10,15 9-2,-9-7 2,-2 1-4,3-1 3,-1 0-2,-6-2 6,13 0 1,-13 0-6,18-4-1,-8 2 1,-1-3-1,0-1-2,0 0-4,0-2-3,0-1 0,-4 0-3,0 1-3,1-2-7,-3-1 1,-1 3 0,2-2 0,-4 3-7,1 0-6,-1 2-7,0 5 0,-4-7-4,4 7-4,0 0-6,0 0-3,-22 10-3,11-1 5,3 0-4,-5 6 0,4-1-5,1 1 0,2 0-6,0-3-2,3 2-7,0-2-1,1 0-3,2 1-1,2-3-4,1-1-1,0-1 2,3 1 11,0-6-9,2 1 1,1-1 3,4 1-2,0-4 3,5 0-1,-1-7 4,3 2-4,-2-2 6,1-2 0,0 0-4,5-7 4,-4-1-5,2 0 7,-4-2-1,-1-3-4,-1 0 2,-1-4 2,-2 4-1,0-2-1,0 0 4,-6 7 0,-2 0 2,-1 2 5,-3 1 2,1 6-2,-1-3 0,-1 7-2,-3-4-5,3 8 3,-4-6 4,4 6-9,0 0 3,0 0-2,-17 13 2,12-6-1,-1 6 2,3 5-2,-2-3 1,4 3-2,2 0 0,2 6-3,2-8 0,3 2 0,0-3 1,1 1-1,-2 1 2,2-4 7,0-2-11,0-1 8,-2-1-3,-2-2-3,1-1 0,-3-2 2,2 2 5,-5-6-7,4 7 4,-4-7 1,2 6 1,-2-6 0,0 0-1,-9 8-4,9-8 0,-15 2-15,3-1-17,-8-2-29,1 2-12,-3 1-28,-7-2-34,-3 3-22,0-1-22,-4-1-29,0 5-183,-14-1-424,10-2 187</inkml:trace>
  <inkml:trace contextRef="#ctx0" brushRef="#br0" timeOffset="19942.879">2623 15548 112,'0'0'120,"4"-3"-4,-4 3 2,0 0-7,0 0 1,0 0-6,0 0-2,0-5-7,0 5-8,0 0-3,0-7-6,0 7 2,-2-5 1,2 5-7,-1-4 1,1 4 1,-3-5-2,2 2 3,1 3-7,-2-7-6,-1 2-3,-2 1 2,4 2-10,-3-1-1,4 3-7,-6-2-2,2 1-11,4 1-1,0 0-2,-12 3-7,7 1-2,1 4-3,0 1-2,1 3 0,-4 3-3,5 1-3,-2 2-3,4 1 3,0-1-2,2 0-1,2-1 0,-1 0 2,3-2-3,1-4 0,1 0 2,-1-2-4,2-1 1,0-1-2,2-2 3,-2-1-2,2-2 2,0-2 0,2-1-1,-1-3-3,0 0 3,0-4-1,-1-4-2,1 3 2,-1-5-4,2-1 3,-4 0 0,-1 1-1,-1-6 1,-1 3-5,-2-2 1,-1-1 3,1-4 2,-4 5-5,3 0 1,-3 5 1,-1 3 2,1-2 2,1 5 4,-2 1-4,1 1 0,-2-1-4,2 7 1,0-8-6,0 8 3,0 0-1,0 0-1,0 0 2,0 0-2,8 25 4,-5-15-2,2 5 2,-1-2-4,1-2 1,3 4 3,1-1-3,-3-2-1,2 2 1,-1-3 4,2-1-1,-1-2-4,2 1 4,2-3-6,-3-1 6,0-2 0,1-6-1,-1 3 2,0-3-4,4-4 8,-7 0-7,4-1 3,2-5-4,-7 2 4,3-5-3,-3 0 0,1-1-2,-3 1 2,0-3 0,-1-1-2,-2 1 1,1-1-1,0 4 3,-1-2 2,0 5-3,0-2 8,-1-2-7,0 6 1,-1-2 3,-1 2 3,1 0 0,0-1 6,-3 0-2,2 3 3,1-2 4,-2 2 5,0 0-1,1-1-1,-2-1-4,1 3 3,1 0 5,-3 2 0,0-3 3,3 2-2,0-1 1,-2 1 2,-1-3 0,3 6-3,-1-7 1,-1 3 0,1 3 0,0 0-3,0 0 0,1 1-3,1 1 2,2-2-4,0 5-4,-1-3-1,1 3-4,0 0-2,0 0-3,0 0 5,0 0-1,0 0-6,0 0 1,6 10-11,-2-4 10,0 2-5,5 6 4,0 3-2,0 2 2,1 7 0,-1 1 1,5-1-1,-4 3-4,5 1 6,-4-3-2,0-1 4,1 0-10,-1 0 6,-1-9-5,7 4 4,-4-6-2,-2-1 0,2 0 4,1-5-2,3 1 0,-8-6 1,5 2-3,-2-2-3,-1-3-8,3-2-13,0-2-5,-4-2-24,2-1-16,-2-4-21,4 1-20,-3-6-24,-1 1-23,-2-6-21,-1 4-9,-5 0-10,2 0-9,-2-3-130,-5 2-362,4 2 161</inkml:trace>
  <inkml:trace contextRef="#ctx0" brushRef="#br0" timeOffset="20149.0557">3062 15286 115,'0'0'139,"0"0"-7,0 0 0,0 0-11,0 0-3,27-10-14,-17 6-4,2-1-13,-3 0-8,2-2-12,2 2-4,-3 0-10,-3 1-12,2-1-30,-4 2-20,4-4-35,-4 4-27,-3-1-36,0-2-82,-2 6-204,0-9 90</inkml:trace>
  <inkml:trace contextRef="#ctx0" brushRef="#br0" timeOffset="20314.4471">2666 15279 77,'0'0'125,"-10"0"-16,10 0-2,0 0-21,0 0-10,0 7-30,0-7-35,0 0-24,9 7-39,-9-7-44,10 0-103,-10 0 46</inkml:trace>
  <inkml:trace contextRef="#ctx0" brushRef="#br0" timeOffset="20620.691">3625 15086 150,'1'6'145,"-1"2"-6,4 4 1,0-3-5,-2 2 0,1 1-9,-1-1-4,2-2-4,2 4 1,-2-3-15,0 0 2,1 0-4,-1-1-11,1-2-10,1 3-3,-2-5-13,0-1-2,0 1-10,0 2-3,1-3-3,0-3-2,-1 2-9,0-3-5,-4 0-10,0 0-17,12-4-19,-6-1-21,0 0-11,-1-3-29,0-3-29,-1-2-34,0-3-24,0-2-125,-4 1-311,0-3 137</inkml:trace>
  <inkml:trace contextRef="#ctx0" brushRef="#br0" timeOffset="21360.445">3848 14938 49,'3'5'119,"1"-1"-8,1-1-6,-2 1-7,3 0-13,-4 0 6,2-4-5,3 1-5,-7-1-1,12-1-4,-4-3-7,0-2 1,2-3-11,1-4 1,1-1-6,-1 0 3,1-1 2,-3 1 7,1-1-12,-2 0 14,-6 2 5,2 5 11,-1-2-3,-1 3 4,-2-1-4,0 4-4,0-1-9,0 5-5,0 0-8,0 0-5,0 0-5,-18 17-5,7-4-5,4 6-3,-3 7 0,0 1-3,2-2-3,1 0-6,3-6-3,1 1 0,3-3-1,4 1 2,-3-5-2,6 2-2,-3-3-3,3 0 1,0-4-2,3-2 3,-1-3 3,5 0-7,-1-3 2,1-3 1,5-2-4,1-4-1,6-2 4,-5-5-4,-1 1-1,1-4 2,-8 4 1,5-10-3,-6 4 0,-2-2-2,-5 6 1,-1-4 2,-2 2-3,0-7 1,-6 0 1,0 2 4,-1 4 2,-5-3 2,6 6-1,-3 1-1,1 5 2,1 0 1,-3 2 1,4 1 7,1 4-12,0 0-1,3 4-2,-6-2 2,6 2-5,0 0 0,1 19-4,1-9 2,5 0 0,1 5 3,1 2 1,3 0-4,1-2 1,1 2-1,-1-3 0,2 0 2,1 1-2,4-1-1,-3 1-2,-3-3 3,9 2-1,-8-1 3,2-3-2,-3-1-2,0 1 0,-5 0 30,0-4-2,-3-1-2,3 1-5,-5-1 4,1-1-4,-1 0 8,1 0-1,-5 1 4,0-4 9,0 3-5,0-4 1,-8 5-4,4 1-8,-2-6 2,-1 2-6,-4-2 2,-1 3-12,-5 1-3,4-1-15,-5-2-20,0 3-24,-2-4-18,2 1-26,-4 1-26,3 0-29,1-2-27,-1 1-36,-2 0-33,3 2-168,3-1-447,1-2 198</inkml:trace>
  <inkml:trace contextRef="#ctx0" brushRef="#br0" timeOffset="22995.9012">3156 8182 9,'-13'-3'195,"3"1"-7,1 0-2,1 1-6,4 0-13,4 1-8,-6-1-12,2-1-10,4 2-8,0 0-3,-4-2-9,4 2-3,0 0-12,13-5-5,-3 0-11,4 3-7,5-3-8,2 0-4,0-1-10,10-1-4,-1 2-8,-1-1-7,3 1-12,-4-1-17,-1-2-23,-5 5-20,4-5-25,-6 4-20,-4 2-27,-2-1-17,-2 2-16,-1-3-16,-3 1-20,-6 1-109,1 0-306,-3 2 135</inkml:trace>
  <inkml:trace contextRef="#ctx0" brushRef="#br0" timeOffset="23180.7798">2980 8220 81,'-12'5'107,"2"-2"-3,2 2-13,2-3 7,2 0 0,4 1 0,0-3 3,10 6 6,1-5-11,8-1-14,2 1 1,14-2 2,2-1-14,15-3 0,2 0-9,0 2-11,1-3-3,-2 4-6,-14-2-5,13-2-20,-14 3-27,-2 0-19,-2 1-27,0-2-21,-9 1-27,-3 0-122,-6 1-244,-2-1 107</inkml:trace>
  <inkml:trace contextRef="#ctx0" brushRef="#br0" timeOffset="23629.4977">1837 10081 206,'-5'1'230,"5"-1"-21,-9-3-15,9 3-18,0-3-17,0 3-9,13-5-10,1-2-14,7 3-9,15-4-4,0 0-8,15-5-12,-14 5 1,16-1-13,-19 2-8,7 0-6,-3 1-10,-3 1-6,-2-2-9,-2 3-15,-5 1-17,-5 0-30,-5 1-25,-3 0-30,-5 1-25,1-1-28,-4-1-37,-1 1-167,-4 2-359,0 0 160</inkml:trace>
  <inkml:trace contextRef="#ctx0" brushRef="#br0" timeOffset="23822.9152">1801 10263 180,'-5'4'177,"-4"-1"-9,9-1 3,0 1 3,0-3-3,18 2 0,4-4-6,11-3-2,5-3-14,20-3-7,2 1-10,2 0-9,2 1-16,-2-3-10,-1 0-11,-2 4-4,-4 0-20,-4 2-20,-14-1-29,-1 2-39,-6 2-33,0-2-32,-13 4-35,2-2-24,-8 2-34,2 1-140,-7-1-350,-1 1 156</inkml:trace>
  <inkml:trace contextRef="#ctx0" brushRef="#br0" timeOffset="27602.7079">12647 14018 16,'3'-11'139,"2"0"-2,0 2 3,1-1 1,-2 1 12,0-1-1,-1 3-3,0 0 0,0 2-1,0 0-5,-2 0-6,0 2-9,0 0-11,-1 3-12,0 0-9,0 0-5,0 0-1,0 0 1,-17 13 2,1-3 1,0 2-7,-9 5 1,1-1-5,-1 2 1,5-1-7,-3 0-2,2-1-7,4-3-3,1-1-7,1 0-6,0-1-2,2 1-4,1-6-4,-1 3-3,1-1-31,1 0-13,0-4-26,2 1-26,2-1-32,1-1-39,-3 1-36,5-4-32,-2 0-48,6 0-176,0 0-454,-8-6 200</inkml:trace>
  <inkml:trace contextRef="#ctx0" brushRef="#br0" timeOffset="28122.7817">12713 13764 47,'3'-10'185,"4"-1"-4,-3 1-6,-1-1 2,-3 5-8,3-1-12,-4 2-11,-1 1-7,-1-1-21,-5 2-5,-2 3-3,-2-1-2,-11 1-2,-5 6-3,-4-2-4,1 4 0,-4 4-6,-16 5-4,15-5-1,-11 6 3,0 4-12,2 4-6,11-8-1,-7 14-4,9-11-7,4 1 1,2 5-5,0-1-8,2-4 0,6 3-3,-1 4 1,7-3 2,6-1-3,-4-2 2,6-2-4,5-4 0,2 3-3,4-2 2,1-2-5,1-1 7,2 0-11,6-5 3,1 1 1,-2-1-3,10 0 0,-3-5-7,4 2 2,-4-3-5,8-1-1,1-2-6,-2-2 5,0-1 11,3-3-14,-5-2 0,3-3-12,-2 0 6,0-2 4,6-5-3,-4-2 14,-1-2-2,-2-2 6,-1-1 8,0-1-4,0-3 4,-4 1 2,0-2-1,-5 1 3,2 1-2,-6-1 1,-1 3-4,0-1-6,-3 0 5,-3 1 0,-1-2-1,-2 2 1,-4 6-15,2-5 5,-6-1-2,2 7-5,-4-3 0,-1-3-7,-3 0 9,-1 2-14,-3 5-3,2-4-2,-1 4-4,-6-3-8,-6 2-7,13 6-7,-8 1-12,2 0-16,3 3-17,5 3-6,-9-2-21,6 5-17,-2-1-16,-2 2-21,-1 2-18,5 1-22,-4 0-24,4 1-25,-1 3-21,-1 2-24,-1 0-199,3 1-519,-2 0 231</inkml:trace>
  <inkml:trace contextRef="#ctx0" brushRef="#br0" timeOffset="29327.3681">6785 8463 33,'1'-7'174,"0"2"-5,1 0-11,-1 0-21,0 0-16,-1 5-11,0 0-13,0 0-2,-1 13-4,-2-3-9,-1 3-8,1 5-1,-8 6-1,4-3-9,-1 2-6,-4 3-2,2-2-3,0 0-9,4-5-4,-2-2-4,2 1 0,-3 0-7,0-3-1,-1-2-5,1 2 1,3-6 0,-1 0-4,-3 2-15,4-5-25,0 1-24,2-2-27,2 0-28,-2-2-26,0-1-149,4-2-297,0 0 132</inkml:trace>
  <inkml:trace contextRef="#ctx0" brushRef="#br0" timeOffset="29837.2947">6882 8224 75,'-1'-18'124,"-1"-1"3,-2 4 3,1-1-5,-3 4 0,-3 1-6,2 2-12,-2-1-9,-6 3-5,-4 0-7,1 3-6,-5 3-9,-7-2-3,-2 6-2,0 2-6,-2 2-10,2 3-3,-1 2 2,-1 0-10,0 5 2,1 2 3,-14 8-2,4 3-5,1 3 4,1 1-3,3 5 1,6 4 0,1-2-5,7 3 0,4-1 0,12-9-2,0 12 4,7-11 0,5 0 1,5 1 2,10 8 1,0-15 0,12 8 4,-3-13-2,12 5 5,-6-9-3,0-1 0,14 0-2,-11-6 5,-1-4-8,3-2-2,1-2 0,-1-5 1,10 0-2,-8-3-2,-6-2-5,3-2 6,-5 0-2,-1-4 2,-4 1 1,-1-6 3,1-1-5,-7-1 3,0-2-3,-2-4-2,-1 0-7,-4-5-2,4-1-3,-4-4 10,1-11-13,-2-1-5,-5 14 0,2-17-1,-1 2 0,-1 2 1,-4 12-1,-1 1-5,-1-1 0,-2 4-1,-2 2 3,-1 2 2,-1 6-7,-1 2 0,-1 0 0,-5 2-2,2 1-3,-1 2-5,-7 1 4,3 1-8,-1 2-11,-1 2-14,-1 3-18,0-1-12,4 4-18,2 1-26,-1 4-21,3 0-17,1 2-12,1 3-21,5 0-27,2 2-177,2 5-415,5-3 184</inkml:trace>
  <inkml:trace contextRef="#ctx0" brushRef="#br0" timeOffset="30948.4306">11051 8626 47,'-3'-6'98,"3"1"-5,0 1-17,0 1-2,0 3-14,0-7 1,0 7-13,0-4 3,0 4-12,0 0 1,0-5-6,0 5-4,0 0-2,0 0 4,0 0 0,-3-2 0,3 2-5,0 0 6,0 0-4,0 0 1,0 0 1,0 0 2,0 0-6,0 0-7,0 0 17,-6 7-3,6-7 6,-4 2 5,4-2-6,-2 4 6,2-4 0,-3 5 5,3-5-4,0 0 10,-4 3-2,4-3 14,0 0 6,0 0 2,0 0-1,0 0 4,-4 3 0,4-3-3,0 0 0,0 0 1,0 0-2,0 0-4,0 0-6,0 0-4,0 0-9,0 0-4,17-11-4,-8 9-3,2-2-9,-1-1-1,4 3-1,3-4-6,1 2-2,-2 1-3,2 2 3,-1 1-8,0 1 5,-5 3-6,0 1 0,1 1-4,-4 3 3,-1 0-5,-4 1-1,-2 2 0,-4 3 1,-2 2-5,-6-3 5,-1 3-2,-7 2 0,-1 1 0,-4-6 1,0 1 0,0-3-4,2-5 2,1 0 1,4-2-2,2 0-3,4 0 3,-1-1-1,1-1-2,6 0 1,-2-3 1,1 4 2,1-3-2,4-1 1,0 4-2,0-4 2,9 2-2,2 1 0,7 0 1,3-3-3,1 2 5,6 0 2,0 0-4,0-1-1,1 1-2,-7 0 1,0-2 1,-3 1-5,4-1-4,-5-1-9,-4-1-14,1 2-11,-2 0-14,-1-3-9,-1 1-20,1-1-24,-2-1-15,-2 2-17,2-3-12,2 2-21,-5-1-16,3-3-129,-1 1-343,0-2 152</inkml:trace>
  <inkml:trace contextRef="#ctx0" brushRef="#br0" timeOffset="31457.3159">11634 8574 47,'6'-19'90,"0"2"-4,-3-2 4,-1 1-5,0-1 8,-2 2-3,0-1-13,-4 1-13,1 0 10,-3-1-3,0 4 3,0 3-9,-8-2-7,-1 1-8,-4 2-2,-6-1-5,-3 2-1,-5 1-10,1 2 0,-3 1 3,-2 2-18,0 3 19,1 0-6,0 3-3,4-1 3,-3 1-4,3 4 10,-3 3-5,2-3-3,-4 4-3,2 5 5,4 0 0,-1 2-1,1 1 1,2 1-4,-1 4 6,2 0-3,1 2-3,3 3 3,1 0 0,4 0-3,2 3 3,0-1-4,7 1 3,0-1 0,4 0-3,3 1 4,3-3-1,3-1 0,1-3 5,6 4-2,0-6 0,-1-5-3,5-1 3,3 3 0,0-9-2,4 4-1,3-2-1,3-4 3,1 1 1,3-3-5,-1 0-2,3-4 2,2-1-2,1-2-3,0-2-2,-2-1-2,3-2-3,-2 0 3,1 0 2,0-6-2,-4 3-3,3-4 0,0 0-3,-3-2 4,-1-3-1,0-2-3,-1 0-2,-2-4 0,-3-3-1,-1 3 0,-3-3-2,1 0 2,-5 1 0,1 0-2,-4 0 2,-3 1-5,-4-1 3,-1 8 1,-2-1-3,1-2-1,-2 0 2,-3 5-2,0-3-2,-3 1-1,-2-3 3,-1 3-4,-1 5 0,-5-1-2,1 0-7,-4 3-9,-1 1-11,6 2-7,-9 1-14,2 1-13,-1 5-21,0 0-20,-2 0-28,-1 5-26,1 1-24,-8 5-155,-1 2-366,-3 0 162</inkml:trace>
  <inkml:trace contextRef="#ctx0" brushRef="#br0" timeOffset="32808.2478">7585 14086 9,'-7'3'87,"2"-1"0,-1 3-4,-4-1 2,1-1 0,0-1-1,0 1-2,2 0 8,0-2 0,1 2 1,-1 0 9,2-2-5,0 0 3,0-1 6,5 0-1,-8 3 3,8-3-3,0 0-7,0 0-1,0 0-4,-8-4-5,6 0-8,2 4-3,0-7-6,2 2-9,1-2-6,2 1-1,-1-3-6,1 1-2,4-1-6,1 1-3,3-1-6,-1 1 1,-1 4-6,-2-2-3,3 1-1,-1 2-4,-2 3-3,2-3-1,-1 6-2,-2-3-1,0 3-1,-2 2-1,-1 0 1,2 1-1,-4 4-6,-1 2-1,0-2 4,0 3-2,-4-4 0,-2 4-1,1 0 1,0-3-1,0 2-1,-1 0 1,-1-3 0,-2 1 2,3-3-1,0 0 0,0-2 0,0 3-1,-2-1 2,3 0 3,-1-3 2,1 1 0,-1 1 0,2-2 3,4 1 3,-4-2 3,4 2 3,-1 0-2,2-2 2,3 1-2,-1 0 2,4-3-7,3 3-1,2-3-18,3-1-1,3-1-10,2-3-9,-4-1-18,2 2-16,2-1-11,-4-3-18,1 1-17,1-2-12,-3 1-15,-1 1-6,-1-4-9,-4 7-2,-2-6 2,0 3-3,0 1 1,-4-3-91,-1 2-260,0 0 115</inkml:trace>
  <inkml:trace contextRef="#ctx0" brushRef="#br0" timeOffset="33342.8966">7916 14101 184,'-3'-10'15,"1"4"2,2-4 11,-4-1 11,0 1-3,1-2 4,-2-4-8,-2 1 19,0 0-2,-1-1 0,2 2 10,-3-2-2,0-1 7,0 1 8,-1-1-3,1 0 10,-1 0 16,-3 2-13,1-2 0,0 4 6,-2 2 3,0 0-1,-3 1-7,3 0 6,-4 2-9,-2 3-1,-1-2-5,1 7-1,-8-3-6,-2 3 0,0 1-6,3 1-3,0 3 3,-4-2-9,2 3 1,8 0-3,-4 4 2,-2 2-4,3 0 2,-4 2-1,6-1-4,-1 5 2,0-1-2,-1 5 0,4-2-3,1 3 8,-1 0-10,4 1-9,4 2 4,0 0-3,2 3 5,2-1-1,1 1-4,2 0 1,2 0-3,2 0 3,1-2-3,0 1 3,4-1 3,5-3-3,1 1 2,-1 1-1,5-4 0,0 2 1,4-2 1,0-1-2,3-1 0,0-3-1,3 2-4,2-4-1,1 1 3,0-3-6,0 2 3,3-5-3,0-3-5,6-2 0,-1-5 0,2 0 2,-3-1-6,3-3 2,-2-4-1,-2-2-2,0 2-2,2-3-4,-3-2 3,-1-1 0,2-3 3,-4 1-3,-1-3-1,-1-1 0,0 0-3,-4-3 3,-1 0-2,-1-6 7,-2 3-9,-3-3 1,-1-3-4,-2 0-1,-4-2 1,0-1 2,0 3 0,-3 3-2,-3 3 3,-3-1-3,-2 3 0,0-2 3,-3 6-12,-1 2 6,-6-5 2,-2 3-4,-4-4-7,-1 2-2,-4 1-12,-5 4-2,1-2-12,-6 1-4,1 4-8,2-1-14,-1 1-7,-1-1-21,6 3-12,-2 0-19,0 3-26,1-4-19,7 7-30,1-5-28,-1 4-39,1-2-158,6 2-454,0 1 201</inkml:trace>
  <inkml:trace contextRef="#ctx0" brushRef="#br0" timeOffset="36793.2167">9831 14258 2,'-3'2'89,"1"0"-6,2-2-7,-4 8 3,0-6-3,2 1 6,-1 1-18,-1 1-7,2-2 18,-3 1-7,1-1 3,3 0-8,-2 0 8,3-3-1,-3 4-1,3-4 4,-3 4 0,3-4 3,-4 1-2,4-1 3,0 0 0,-2 4 5,2-4-1,0 0-6,0 0 3,0 0-5,-3 3-3,3-3-7,0 0-4,0 0-3,-7 0 0,7 0-2,0 0-1,0 0-1,0 0 1,0 0 3,0 0-1,0 0-3,0 0 1,0 0-5,0 0-4,0 0-1,0 0-1,0 0-6,-10-2 2,10 2-7,0 0 2,0 0-4,0 0 2,0 0-3,0 0-2,0 0-1,0 0 0,0 0-3,0 0 1,0 0-3,0 0-5,12-10 1,-7 8-3,-2-1 1,1 0-2,1-1-4,1 2 3,-1-1-7,1 0 2,0 1-1,-1-2-1,1 1 0,-1 3 3,0-3-2,-1 1 0,2 1-5,-6 1 0,6-1 3,-6 1 0,8 0 0,-8 0-6,7 1 1,-7-1 0,6 1 4,-2 4-4,-1-5-4,-3 5 2,2-1-2,-1-1-2,-2 2-1,1 0 1,-2 2-1,0-3 2,-2 1 3,0 2-3,1-2-2,-4 0 5,1 2-1,-2-2-1,4 0 9,-5 0-8,4-1 1,0-1 1,0 0 1,1-1-1,0 0 8,2 0-7,2-2-8,-5 5-3,5-5-1,0 0-6,-4 3 5,4-3-1,0 0 2,5 4 3,-5-4-2,6 5 3,-2-2-4,-1 0 9,2 2-8,-3-1 7,2 0-3,0 0 5,-1 3 1,0-2-2,-1 2 1,0 3 0,-2-5 2,0 2 0,0-2-3,-2 2 4,-2 0 1,0-1-4,-1 3 7,-2-5-1,1 0 2,0 0-1,-3 2-4,0-2 6,1-1-7,-1-2 5,2-1 0,-2 3-2,2-1 1,0-2-2,-2-2-1,9 2-6,-14-3-13,9 2-18,-3 0-17,5-4-13,-2 0-31,3 3-17,2-3-30,0-2-20,1 2-14,3-4-13,1 4-134,-1-1-352,4-1 156</inkml:trace>
  <inkml:trace contextRef="#ctx0" brushRef="#br0" timeOffset="37517.1153">9984 14222 42,'5'-6'128,"-2"-3"-3,-2 2-3,1-1 8,0-1-11,-2-1 4,0 5-6,0-4-4,-1-1 5,0 3-8,-1 2 2,-2-5-7,-1 3-4,4 2-5,-4-3-2,1 3-8,-2-3 4,1 4-8,-3-3-2,0 3-4,-1-3-4,-3 2 1,-1 0-3,-1-1 1,0 2-1,-5 2-1,2-2-3,-1-2-4,0 5 0,-1 1-6,-1 0-2,-1 1-5,-1-1 0,-1 7 0,-3-3-2,-1 2-2,0 3-3,6-1 1,1-2-4,1 4-2,1 0-3,-5 3-1,8 1-3,-1-1-3,0 1 1,2 2 7,2-2-7,2 3-9,-3 1 4,2 4 0,3-5-1,-4 7 3,6-4-5,-1 3-4,2 2 4,1-6-6,0 1 6,0-1-5,1 0 3,3-1-5,0 1 2,3 0-2,-2-2-2,4 1 5,-2-1-5,3-2 8,0-3-7,2-4 1,2 8 15,2-3-18,1-3 3,1 1-1,0-2 3,1 0-2,0-2-2,3 3-5,-1-6 8,2 5-5,-1-2 0,0-3 5,2 2-5,-2-4 1,3 0-3,-1-2 0,-3 1 6,6 2 0,-5-6 3,1 4-2,-1-2-1,3 0 0,-3-3 4,0 3-3,-1-4-9,2 2 12,-2 1-6,-1-4 9,1-3-7,-1 4 2,0-4 2,-5 2-5,3-3 22,-2 1-11,3-3-2,0 0-3,-2-2 4,0 0-8,1-2 6,0 0-3,3-5 3,-3 4-1,-1-4 1,-1-1-6,0 0 4,-4 4-5,2-5 3,-1 4 4,0-6-15,-6-1 16,1 9-5,2-3-5,-2-6 10,-4 9-7,2-2-5,-2 1 4,-2-1-6,1 2 0,-4-2 0,1 2-2,-1 2 3,-5-1 1,0 1-7,1 1-8,-2-1-6,-1 5-9,2-3-8,-3 1-7,-1 2-23,5 2-15,-1 1-7,2 1-17,-2-1-18,-2 3-21,5-1-21,0 1-17,2 1-39,0-2-27,2 0-30,2 2-232,1 3-544,4-12 241</inkml:trace>
  <inkml:trace contextRef="#ctx0" brushRef="#br0" timeOffset="38831.2155">15659 8448 83,'0'0'102,"-4"-1"5,4 1-12,0 0 1,-5-3 1,5 3-1,0 0 2,0 0-3,-4-5 0,4 5 0,-1-3-2,1 3-1,-1-3-7,1 3-1,0-8-6,0 8-15,1-5 4,0 0-13,3 1 4,0 0-4,-1-1-7,3 0-6,3-4-2,0 4-5,3-3-6,0 2 4,0 1-7,6-1 0,-2 1-6,0 1-10,0 2 8,-1 0-3,2 2-2,-2 1 1,-3 0-5,-1 1 4,-2 2-5,-2 0-1,-2 0 1,0 3-2,-3-1-4,0 5 2,-2-3 2,-4 4-4,-4-2 2,-1-1 5,-4 3-5,2 0-3,-5-4 2,3 1 1,2-2-4,-2-1 3,4 1 0,0-2 0,-1 0-3,2-3 5,3 2-5,-2-1-1,5 0 5,-4-2-2,6-1-6,-3 5 1,3-5 1,5 5-2,0-4 0,5 1 0,3 1-1,0 1 1,6-1 4,-2 2-8,0 1 3,-4-2 0,-2 3 4,2-3-5,-4 0 5,-1 2-6,-2-4-1,-1 3-6,1-4 4,-4 4-3,-2 0 3,-1-1 3,-2-1-9,-2 2 4,-4-1 5,-2 1 4,-1-3 3,-6 4-6,6-5 3,-6 2 1,1-1-5,1 0 5,-3-1 5,6 0-18,0-1-3,-1 0-5,3 0-6,-1 0-11,2 2-10,-2-4-15,4 2-14,2 0-17,1 2-16,5-2-14,-8 1-98,8-1-244,0 0 108</inkml:trace>
  <inkml:trace contextRef="#ctx0" brushRef="#br0" timeOffset="39382.5576">16012 8086 98,'-17'-11'96,"1"2"-2,-5 0-10,-7 1 2,-1 4-15,-2 1 5,-1 5-7,-2 3-9,0-2 0,1 6 0,1 0-11,1 3 5,1 2-12,0 1 0,-3-1-2,6 5-1,-2 1-11,0 1 2,-1 2 5,1 3-9,-7 8 2,1 4-4,-1-3 1,5 3 2,1 2-1,6 0 2,6-10-2,1 1-3,2 4 9,0 9 2,7-11-4,1-1 2,5-1-4,1-1 1,2 1 1,5-2 4,1-3-3,6 1 2,1-2 5,1 0-2,6-5 2,2-1 0,2-2 5,3-1 1,2-3 2,1-4 3,3-1 0,6 0 3,11-6-2,-12-3 5,15-3-4,-15-1 0,2 2 0,11-6-1,-2-1-2,-15-1-1,3-2-1,9-5-1,-13 1-3,-2-3-4,13-12 1,-6 0-2,-3 0-2,-1-8-5,-5 1 1,0 0-5,-11 8-3,6-12-1,-8 11-1,-2-1 1,-3-2-2,-1 2-4,-3 1 1,-3 3 0,-5 0 0,-1 0-4,-3 3-1,-4 2 5,0 6-11,-3 0 0,-2 2-3,-7-3 1,5 7-4,-3 0-3,-1 3-1,1 0-21,0 2-17,-1 5-18,2 0-21,3 5-4,3 1-25,-1 1-25,-5 5-17,8 4-10,-1-1-17,6 5-22,-3 2-127,9 4-353,2 4 157</inkml:trace>
  <inkml:trace contextRef="#ctx0" brushRef="#br0" timeOffset="40784.2607">2826 10382 32,'-5'-8'122,"1"0"-7,2 2 1,0-1-8,0 3-7,-1-1-5,2 1-4,-1 2-10,0-2-17,2 4-12,0 0 4,0 0-12,0 0 15,-4 14-15,3-7 4,-1 3 3,-1 3-20,0 3 1,1-5 1,2 4-9,0-2 4,2 0-1,1-3-6,-1-2-1,2 0-1,-1 0 2,0-4-6,3 1 2,0-1-5,2-3 3,-1-1 4,4-1-9,1-3 2,-1-1 4,-1-3-5,4-4 0,-4 2-5,1-4 3,0 1-5,-2-1 0,0 1 7,-3-2 1,-2 4-1,0-1 4,-3 2 7,2 2 3,-2 2 3,2 1-5,-3 3-4,0 2-6,0 0-1,0 0-1,-1 16 0,-2-1-6,-3 12 2,3-2 1,-5 1 2,3 1-3,5 4 0,-4-3-4,3-3 2,-2 4-6,3-4-3,0-6-18,3 0-4,-3-5-17,1 1-17,2-2-19,-2-5-10,-1-1-11,0-1-5,2 0-2,0-4-30,-2-2-74,0 0-227,0 0 101</inkml:trace>
  <inkml:trace contextRef="#ctx0" brushRef="#br0" timeOffset="41280.8776">2968 10094 2,'-1'-17'133,"-4"5"-2,4 0 0,-2 2-10,-1-1 2,-1 3-19,-3-1-5,2 4-6,-2 0-8,-1 1-2,-6 3-4,2 2-15,-6 0 4,-2 4-4,2 2-4,-1-2-4,-6 7 0,1 2-6,-3 5 5,2 0-4,3 4 0,-5 2 3,2 4-3,-3 8-1,2 1 0,2 2 0,-2-1-3,14-4 0,-9 7 1,9-8 0,2 13-5,-1 0 4,6-3 0,-2 2-1,7-10-1,1 0-4,5 11 0,0-13-4,4-2 2,5 2-1,-2-4 0,7-3 15,-1-1 1,5-3-2,0-4 2,4 0-4,-3-5-3,0-5 2,7-1-2,-4-5-5,1-3-3,-1-3 1,3-5 0,-2-5-6,0 0-1,2-5-6,-2-4-2,-4 1 0,1-4-3,9-9 1,-15 4-7,-1-3 3,-2 1-2,4-12-1,-9 12-4,0-3 0,1-11 2,-5 10 2,7-10-13,-9-2 3,-4 2 0,2 11-2,-2-11 2,-2 13-1,-3-1-1,-1 4-1,1-1-2,-4 1 0,6 4 1,-5 7-2,0 0-7,-1 2 3,0 2-6,2 3-6,-3-1-8,0 0-12,-2-2-17,3 8-20,-1-1-9,0 1-19,3 5-15,-3-5-18,2 6-11,0 2-23,7-1-8,-13 8-8,8-4-19,0 1-140,-3 4-370,3 2 164</inkml:trace>
  <inkml:trace contextRef="#ctx0" brushRef="#br0" timeOffset="42874.7288">12559 16259 57,'7'-5'165,"-3"-1"1,4-4-3,-4 7 1,-3-4-4,3 4 1,-2-2-6,0 2-6,0-1-8,-2 4-14,0 0-4,0 0-12,0 0 1,0 0-5,0 0 0,0 0-6,-6 19 0,2-9-11,-1 2-5,-3 4-4,2 0-7,1 1-9,1-1-9,1-3-7,-1 3-4,2-6-2,-2 2-3,6 0-7,-2-4 0,4-1-4,-4 0-2,4-1-4,-1-1-2,3-2-1,3-3-6,-1 1 6,-3-2-8,5-1-4,1-4 5,-1 0-3,0-1 3,0-3-4,1 2 2,-2-6-4,1 2-3,-5 0-1,1 0 5,-2 3 0,2 1 10,-5-1-3,2 4 8,0-3 4,0 4-4,-2-1 1,0 3 7,0-1-14,-1 3-1,0 0 4,0 0-3,-10 10-2,4-1-4,-1 6 3,2-4-2,-2 5-4,-1 0-1,2 1 3,1 0-4,-1 0-2,4 1 3,0-4-4,1 3-5,-2-4-15,3 3-13,-2-3-14,1-3-22,0 1-16,-2-3-23,2 0-16,1-3-19,-3 0-23,1 0-19,-1 0-33,1-3-17,-4 0-144,4 1-407,2-3 180</inkml:trace>
  <inkml:trace contextRef="#ctx0" brushRef="#br0" timeOffset="43699.1898">12698 15955 48,'-9'-13'177,"3"2"-7,-2 2-10,-1-2-9,-2 5-5,1 0-8,-2 2-10,-4 3-11,-1 0-2,-3-1-8,1 5 0,-2-1-9,-5 5 0,0-2-9,3 3 0,-4 4-4,-3 0-5,2 3-2,2 4-9,-2 0 2,0 0-4,3 1-3,-2 6-1,5 3-3,-4 11-3,8-9-4,2-1-3,2 4 2,1-1-4,4 3 3,4 0-3,2-1-5,3 2-6,5 9 7,-2-17-8,6 3-8,0-1 1,3-7-2,1 1-4,3-1 2,0-1-5,3-3 3,-3-6-1,4 3 3,-3-8-5,7 5 3,1-2 1,-4-5-3,8 0 4,0-4-2,-3 2-1,4-2-5,0-3 7,-3-1 6,5-2-6,-3-1 6,-1 2-2,0-6-6,2 0 1,-4 1 1,1-2 9,3-1-3,1-2 6,-1 0-1,0-1 1,-4-5 6,4 3-3,-2-8 3,0 3 3,-3-4-5,4 1-2,-9-4 6,2-1-2,-1 0 2,-1-3-10,-5 1 1,3-2-9,-7 3 0,0-8 1,-1 4-2,-3 1-4,-1-2 5,-5 1-6,-1-2 3,0 4-9,-3 0 9,-4 3-8,-1 2-2,-2 0-8,-3 4 3,-2-3-6,4 11 6,-8-5 0,4 5 0,-5-3-4,1 6-1,0 2-3,-2 2 4,1 0 7,1 2-16,-2 1 8,1-2 0,3 4-1,-2-1-5,0 3 3,2 0 6,4 3-15,-8-1 1,9 1 5,2 1-2,-1-1 0,0 2 2,1-1-2,1-1-6,0-1-5,5 3 6,-5-3-6,2 1 5,0 1-2,7-4 4,-5 6-1,5-6-2,-8 5 11,8-5-8,-7 2 7,7-2-10,0 0 4,0 0-1,-5 5 2,5-5 5,0 0-5,0 0 2,0 0 0,0 0 1,-5 4 1,5-4-4,0 0 3,0 0-4,0 0 0,0 0 4,0 0-1,0 0-6,0 0 10,0 0-7,-5 6 4,5-6-4,0 0 2,0 0-4,0 7 1,0-7-1,0 0 1,0 0-3,-1 7-2,1-7 2,0 0-1,0 0-17,2 7-2,-2-7-13,0 0-5,0 0-13,0 0-12,0 0-19,0 0-14,0 5-23,0-5-23,0 0-24,0 0-22,0 0-18,0 0-43,0 0-176,0 0-471,0 0 209</inkml:trace>
  <inkml:trace contextRef="#ctx0" brushRef="#br0" timeOffset="45574.9513">9917 10729 58,'0'0'77,"0"0"-15,0 0-4,0 0 1,0 0 1,0 0-4,0 0-1,0 0-3,0 0 2,0 0-3,0 0 2,0 0-1,0 0 3,0 0 1,0 0 2,0 0 3,0 0-8,0 0 7,0 0-4,0 0 3,0 0-8,12 1-7,-12-1-1,0 0-4,4-3-1,-3-1 1,-1-1-6,2 2 1,-2 3-6,2-5-1,-1 1-4,2-1-1,-3 3 3,0 2-2,1-9 2,-1 8 2,0 1-5,0-8 3,0 8-1,0-5 0,0 5 4,0-7-8,0 7 0,0 0-6,-7 0 0,7 0 2,-7 7-3,0-2-5,2 3 0,-4-1 2,0 2-1,2 0-3,0 0 2,1-2 3,-1 5-4,4-4 1,-3 2-4,4-2 6,0 2-2,2 0 1,0 2 0,2-7-2,3 5 0,0-3-2,0 3 1,4-3 7,-2 3-7,3-4-3,0 1 5,2 2-4,-2-2 1,3-2 1,-1 2-1,-2-1-3,-1-1 3,0 2-3,2-1 1,-5-2-2,-1 0 1,1 0-2,-1 0 2,-1 0-1,0 0-1,-2-2 3,1 1 1,-2 0 5,1 2 4,-2-5 3,0 4 3,0-4 1,-4 5 2,1-1-5,-1-1 3,-1-1-1,0-2-1,-1 3-4,-1-1-2,-3-1 1,0 2-3,0-2-5,-3 1-5,-1-2-12,-2 1-8,2-1-18,-6 0-1,6-1-13,2-1-10,0 2-7,-1-3 5,1 1-17,2 0-6,1-1 2,3 1-13,-3-1 1,6-1-15,-1-1-25,2 1-86,2-4-241,2 0 107</inkml:trace>
  <inkml:trace contextRef="#ctx0" brushRef="#br0" timeOffset="45769.0841">10041 10682 2,'0'0'144,"2"-5"-17,1 2-11,1 1-4,-4 2-16,10-3-17,-1 3-1,5-2-7,-4 2-6,2-2-9,3 1-10,-2 2-2,4-4-1,2 5-9,-8-1-2,-1-1-11,7 2-18,-7-1-19,2-1-24,-1 0-20,-1 1-29,-2-1-72,-1 0-175,4 0 78</inkml:trace>
  <inkml:trace contextRef="#ctx0" brushRef="#br0" timeOffset="46262.9013">10379 10516 53,'-8'-11'128,"1"1"0,-2-2-13,-2 0-7,-5 0-4,1 2-10,1 0-11,-5 1 6,-2 4-2,-8-2-4,3 3-2,-6 2 3,-1 2-3,0-1 0,-2 5-3,3 3 1,-5 1-8,0 4 0,-2 0-1,-6 10-3,-1-1-4,14-3-2,-12 7-1,4 5-1,3 1 0,5 4-4,0 1 3,10-5-4,1 1 0,-3 9-5,10-7-1,-2 9-3,7-9-4,3 1-3,0 0-2,6 0 0,4-2-1,2-1 4,3 0 0,4-3-2,2-3 1,6 1-3,2-4 2,4-3 0,2-1 8,6-4-1,1 0-9,2-5-1,15 2-1,-4-7 0,2-2-8,-11-3 1,12-3-1,0-1 1,-3-7-1,-8 5 7,-4-6-9,-1 2 2,-2-4 0,2-2-2,-5-4-3,1 2 1,-4-6-6,-1-3 16,6-8-1,-13 9-11,-1-6-4,2-9 1,-9 7 1,0 0-4,0-12 1,-4 0-1,-2-4-2,-3 4-3,-3 0 2,-3 11 7,-3 0-12,0 2-2,-1 2 1,-3 1-5,0 3 1,-4 2-2,4 8-9,-3 2-5,0 0-7,1 3-13,-4-1-19,0 5-12,0 1-16,-2 2-23,1 4-11,-2 1-22,0 2-17,-1 2-13,0 3-11,-5 4-25,7 0-29,-10 3-118,2 3-381,3 2 169</inkml:trace>
  <inkml:trace contextRef="#ctx0" brushRef="#br0" timeOffset="47131.2875">7254 16238 23,'0'0'162,"0"-5"4,1 0-17,-1 5-1,-1-5 0,1 2-7,0 3 0,0 0-10,0-7 0,-3 5-6,3 2-5,0 0-13,-3-3-8,3 3-7,0 0-7,0 0-7,-19 5-4,8 2-5,2-2-3,-8 3-5,6-1 1,-3 4-5,-2 2-1,4-5 1,-2 6-9,7-5-30,1 1 1,1 1-2,3 0-4,-1-1 1,3 2 1,3 0-3,-1-1 6,3 1-6,4-2 3,-2 1-7,4 4 2,1-2 2,5 7-5,-5-7 0,2 3 0,-2-3 3,0 0-7,-1-1 3,-2-2-6,3 2 7,-3-2-9,0-2 3,-4 1 0,-1-4 1,0 4 0,2-6 0,-2 2 6,-4-1 1,3-1 13,-3 1 1,2-1 0,-4 2 3,-1-3-6,-1 2-2,-2-1-4,-3 0 3,-4-2-3,1 0-4,1 4-4,-4-1-8,-1-1-17,-2-2-17,0 2-15,-1-3-28,0 1-12,2-1-24,-2 0-15,8 0-16,-3-1-17,6-2-35,-1-2-138,-2 0-363,3-2 161</inkml:trace>
  <inkml:trace contextRef="#ctx0" brushRef="#br0" timeOffset="47346.9184">7196 16248 110,'9'-7'154,"0"0"-10,8-1-6,-6 2-17,6-3-6,-3 4-14,4-2-2,-8 1-12,10 1-9,-7 3-7,1-1-10,-4 3-3,1-2-7,0 0-4,-11 2-12,19 0-6,-11-2-19,-8 2-24,15 0-10,-15 0-29,15 2-17,-15-2-14,11 0-20,-11 0-90,14 0-209,-14 0 92</inkml:trace>
  <inkml:trace contextRef="#ctx0" brushRef="#br0" timeOffset="47865.3341">7456 15654 64,'-25'-20'140,"-1"2"-9,-3 3 4,1 5-2,-6 1-5,-2 4-8,-1 4 1,-17 5-4,-1 9-1,3 2-2,0 5 0,0 4-1,-26 18-4,30-11 4,2 3-2,-3 2 0,6 5-4,3-1-8,2 2-3,5 2-3,3 4-2,3 0 4,7 7-13,2-1 4,5-3-17,8 2-6,1-3-4,6-1 0,5 1-13,0-14-4,8 13-2,3-5-5,6 0 0,8 0-3,0-8-1,6-4-4,2 1 1,6-5-8,0 0 1,4-5 0,5-3-4,0-2-2,-1-4 7,-1 3-8,1-5-6,1-7 3,-4-1-4,-1-13 3,-11 4-5,0 0 3,9-14-4,-11 9-1,-2-9 2,11-4 1,-14 4 2,-3-7 1,8-6-6,-1-4-1,-3 0 2,-3-8 7,-2-1-8,-1-4 11,-1-2-15,0-1 2,-6-5-1,2 2-1,-3-5 8,-1 4-6,-2 2 2,-6 2 0,5 0-4,-10 4 6,3 0-8,-6 14 4,-4 2 3,1-2-6,-7 4 2,0-2-4,-6 7-5,0-2-11,-2 5-18,-3 0-13,-1 1-19,-3 4-12,-5 1-12,4 5-11,-4-3-16,2 1-15,-2 4-9,2-1-6,7 4-29,2-2-9,2 1-25,4 2-114,-7-2-354,8 0 156</inkml:trace>
  <inkml:trace contextRef="#ctx0" brushRef="#br0" timeOffset="67670.3103">668 6111 64,'3'-2'79,"-1"-2"9,-2-2-3,2 1 7,-2 2-9,2-1-1,0-2-11,-1 0 22,1 1-16,-1-3-1,-1 0 3,0 3-4,-1-2-7,-1 3 2,1-2-7,-1-1 1,0 2-4,0 1 4,-1-1-19,1 3-3,-2-3-5,1 4-6,3 1-4,-13 0-2,6 4 1,-5 4-7,0 1 2,-9 9-1,1 3-3,-3 5 1,1 1-2,-7 16-7,3-2 11,-1 3-2,7-1 4,-3-2-4,8-6 0,4-5-7,0 2 3,1-1-1,2-5 2,4 0-6,1-2 5,1-6-5,6 0 3,-3-6-4,3 0 1,1 0-2,5 1 3,-4-3 0,1-1-1,2-2-3,2 0 1,0 0 3,0-2 4,2-2-4,-3-3 0,4 2-5,-4-2 5,2-2-3,-1 0-1,0-1 0,-1-2 0,0 0-1,-1 0-2,0-2 0,-5 1 0,1 0 0,-1-4 2,2 1 0,-2-3 0,-1 2 3,-2-1-4,-1 0 1,-4 1-1,3-1 1,-3 1 4,-1 0 1,1 3-4,-3-1 0,0-1-1,-1 4 1,3 0-3,-5-2 0,2 4-2,0 1 4,-3 0 1,3-1-1,2 3-2,-3 0 1,1 0 2,8 0-7,-12 0 4,12 0 0,-10 0-2,5 0-3,5 0 4,0 0 3,-7 0-1,7 0 1,0 0-2,0 0 6,0 0-1,0 0-3,0 0 3,0 0-2,22-4 1,-12 2 1,2-1-1,0 1-1,8-1 0,-4-2 8,3 0-10,-1 0 0,0 1-2,1-2 3,-1 2-2,-2-2 2,6 2 1,-5-1 1,1 2 6,-6-1-4,1 1 4,0 0-4,-5 0 0,-3 2 0,4 0 1,-4-1 3,0 2 0,-5 0 2,5-1 3,-5 1-1,0 0-1,10 4 6,-8 0 10,-2 4 7,2 0 2,-2 4 4,-4 7 4,-2-1-2,2 10-2,-1-1 2,0 2-3,-3 2-6,-1-2-2,4 3-1,1-2-3,-2 2-6,-1-5 1,4 0-3,-4 0 2,3 2-2,3-4-3,0 0-5,0-6-2,2-3 0,-2-3 0,-2 3-5,3-7-1,0 3-3,-1-2-7,1-3-6,-2-1-9,2 2-10,0-3-10,2-1-9,-4 2-9,2-6-4,2 2-6,-2-2-9,0 0-13,0 0-20,0 0-23,0 0-15,9-10-11,-3 1-17,3-6-11,0-1-146,-1-1-358,7-5 158</inkml:trace>
  <inkml:trace contextRef="#ctx0" brushRef="#br0" timeOffset="68221.3723">1405 6004 149,'0'-4'146,"0"-1"-1,0 5-8,0-5-7,-1 2-10,1 3-1,-3-7-9,2 4 0,1 3 1,-5-6-6,5 6-3,0-2-1,0 2-6,0-5 0,0 5-12,-4-4-7,4 4-4,-5-4-3,5 4-2,-3-5-2,3 5 0,-2-2-6,2 2-7,-7-3 0,7 3-4,-5-3 0,0 2-3,5 1 3,-5-3-7,5 3-6,0 0-1,-5-2-6,5 2 5,-5-1-6,5 1-2,-7-4-3,7 4-5,0 0 4,0 0-5,-7 0-2,7 0 0,0 0-5,0 0 1,0 0-1,0 0 0,0 0 1,0 0-2,0 0-2,-7 4 0,7-4 0,-1 3 0,1-3 0,-2 4-2,2-4 0,-2 3-1,2-3-1,-4 1 2,4-1 7,0 0-9,0 0 0,0 0 1,0 0-2,0 0 4,0 0-1,0 0 1,0 0-1,0 0 0,0 0-1,0 0-1,0 0 3,-3 4-2,3-4 2,0 0 1,0 0-1,0 0-1,0 0 0,0 0-2,0 0-2,0 0 1,0 0-2,0 0-1,0 0-4,0 0-9,0 0-20,0 0-11,0 0-20,0 0-18,0 0-23,3 7-30,-3-7-25,4 3-35,-2 2-21,-2-1-125,2-1-373,-1 1 165</inkml:trace>
  <inkml:trace contextRef="#ctx0" brushRef="#br0" timeOffset="68569.8921">968 6595 26,'0'0'116,"-5"0"-8,5 0-4,0 0-5,-4 3-3,4-3-8,0 0 4,0 0 5,0 0-5,0 0-2,18 2-3,-9 0-9,-1-4-5,7 2-7,-2-1-12,6 0 4,-2 1-10,2-1-3,1 1-7,-1-2-3,0 2-5,-6-2-11,4 2-11,-3-1-31,0 1-32,-3-2-26,-4 4-22,2-1-9,-4 1-101,-1 0-229,-4-2 101</inkml:trace>
  <inkml:trace contextRef="#ctx0" brushRef="#br0" timeOffset="68743.139">946 6788 122,'3'5'124,"-3"-5"-1,10 2-9,2-1 2,1-2-11,7 2-10,0-2-10,10-1-8,-2-2-7,0-1-11,4 0-1,-3 3-13,2-1-11,0-6-23,1 4-38,1 1-37,-1-3-28,-3 1-85,-2 0-190,1-3 85</inkml:trace>
  <inkml:trace contextRef="#ctx0" brushRef="#br0" timeOffset="69147.3956">1888 6208 107,'0'-10'169,"3"-2"8,-2 0-11,-1-2-8,0 4 0,2 0-9,-2-2-3,0 4-2,0 1-5,-2 2-1,2-4-6,0 6-5,-1-1-9,1-2-12,-3 1-4,3 5-9,-6-5-12,1 1-6,1 4-10,-1-1-6,-5 4-3,-2 2-6,-6 3-3,3 2-4,-11 7-4,4 0-1,1 6-3,-4 0 2,2 5-1,-8 11-3,4 2-2,2 1-2,1-2-1,5 4 0,5-12-3,1 2-2,3 0 1,5-1-3,2-3 0,2-1-5,-1 1 5,5-3 0,1 1-4,0-5 0,1 3-7,3-3 6,3 0-3,2 1-2,1-2 0,-4-5-1,2 0-5,2-5-5,-4 2-10,4-2-8,-1-1-12,0-1-18,-3-1-18,4 0-17,-3-4-14,1 0-19,-2-2-8,4 1-19,0-4-18,4-1-6,0-2-12,0-2-9,1 0-145,-1-4-359,0 2 160</inkml:trace>
  <inkml:trace contextRef="#ctx0" brushRef="#br0" timeOffset="69627.4399">2163 6418 58,'-4'-10'221,"3"-1"1,-3 5-5,3-1-15,-2 2-18,1 1-21,1 1-20,1 3-13,0 0-12,0 0-4,-6 17 0,4-5-10,1 7-2,-1 0 1,-1 6-7,3 1-4,-2-1-9,4-6-4,-2 7-3,2-8-6,-1 2-5,-1-2-3,0 0 0,1-2-5,0-3 1,2-1 2,-3-1-7,1-4 6,1 0 1,-4-1 3,4-2 10,-2 1 11,0 0 6,0-5 11,1 5 8,0-3 3,-1-2 8,0 0-8,0 0-11,0 0-14,13-9 0,-4 1-19,1-6-2,3 2-8,0-5 1,6-2-12,-1-3-1,-2-2-8,4 0-5,-3 0 4,4-3-3,-4 0-7,-2 1-6,3 0-2,-3-1-1,-2 2-5,2 3-2,-6 6 10,-1 2-10,2 4-1,-6 0 1,1 5-2,-5-3-9,4 4-2,-3 1-2,-1-2-10,1 1-13,-1 4-20,0 0-9,0 0-22,0 0-15,0 0-8,0 0-13,-6 15-22,2-6-27,-1 0-29,0 4-25,2-1-16,1 0-31,-1 2-22,2 3-214,1 0-540,1-2 239</inkml:trace>
  <inkml:trace contextRef="#ctx0" brushRef="#br0" timeOffset="69835.3517">2558 6589 157,'1'3'166,"-1"-3"-3,0 8 1,-1-1-3,-3 0-7,0 3-4,2 0-10,-2 5-9,-2 1-5,1 1-8,-1 0 0,-2-1-6,1 0-10,3 3-6,-4 1-11,3-1-4,-5-3-9,5 4-6,-5-3-8,7 0-11,-2-2-16,0 0-30,1-5-28,1 0-27,2-3-36,1-2-23,0 1-16,4-2-32,-3-3-30,-1-1-98,0 0-314,0 0 139</inkml:trace>
  <inkml:trace contextRef="#ctx0" brushRef="#br0" timeOffset="70350.618">2825 6439 33,'5'-14'194,"0"2"3,-1 3-4,-2 2-5,0 2-16,0 2-20,-1-2-15,-1 5-11,0 0-12,0 0-1,0 0 0,-3 25-4,-1-9 2,-4 1-2,-2 8-4,4 2-10,-2-4-7,-3 2-7,3 0-7,-1-7-10,4 1-3,-1 1-8,-1-3-2,2 0-3,0 0-8,3-5-4,-2 0-3,0 0-9,1-1-6,1-2-14,0-1-15,0-2-11,-1-1-10,2 1-9,1-3-1,0 2-2,-3-3 2,3-2 6,-1 4 2,1-4-2,0 0 1,0 0-4,0 0 11,0 0-8,0-13 1,0 6 5,4-3 2,-3-2-3,2 0 10,3-4 0,-1-2 3,-1 1 9,3-3 0,0-6 7,-2 6 7,4-2 5,-5 3 10,5-5 5,-6 5 0,4-1 8,-2 2 3,0 0 9,0 2 8,0 0 2,-2 0 3,3 6 4,-2 0 2,-3 3 7,2-1 1,-1 2 2,0 2-4,0-3 2,1 3-5,-2 2 6,0-2-7,1 0-11,-2 4-4,3-7-4,3 5-3,-1-1-5,0-2-3,5 4-4,3-5-3,-3 5-4,9-2-5,-2 0 2,1 1-2,2 1-5,-2 0 2,4 2-4,-4-1-6,0 0-8,-4 3-20,4-2-23,-6 1-22,0 0-26,-2-1-25,-2 0-29,-1 2-16,0-3-12,-2 3-27,-1-1-4,-3 2-3,-1-4-3,-5 8-145,0-5-386,-8 1 172</inkml:trace>
  <inkml:trace contextRef="#ctx0" brushRef="#br0" timeOffset="70524.3722">2770 6515 64,'-4'5'105,"4"-4"-4,0-1-8,0 6 9,4-1-12,3-3 2,0 1-8,4-2-2,1 2-5,7-1-13,-1-1-8,0 0-5,6 0-3,-6-1 0,5 3-15,-6-3-24,-2 0-18,-2 0-25,1 0-27,-5 1-17,0 0-22,-3 1-54,-4 0-165,-2-2 74</inkml:trace>
  <inkml:trace contextRef="#ctx0" brushRef="#br0" timeOffset="70691.4951">2720 6731 28,'-1'4'107,"1"-4"-3,4 4-7,-4-4-5,9 1-7,-3 1-11,7-1-3,2 1-4,2-2-12,3-2-3,8 2-7,0-4-13,0 2-3,3-3-24,1 1-13,-2 1-19,1-1-26,0-2-20,-3 1-58,4-3-141,-1-1 62</inkml:trace>
  <inkml:trace contextRef="#ctx0" brushRef="#br0" timeOffset="71033.2261">3179 6205 183,'-8'-9'206,"3"1"-3,0 1-7,0 1-6,1 2-9,0-1-17,3-1-7,-3 3-14,3 0-9,1 3-12,-4-2-11,4 2-12,-3-7-6,3 7-9,0 0-8,0 0-5,13 9-7,-5-4-2,2 3 2,8 3-4,5 6 5,2 3 0,0 2-5,1 2 0,9 12-3,-16-6-1,3 0-2,-3 2-4,-2 0-7,-2 1-1,-4-1 2,-5-1-6,1 1 0,-2-3-6,-3 0-3,-6-3 0,0 2-5,-2-10-2,-7 7-5,-1-2-1,0-2-5,-1 0-7,-6-1-18,2-1-17,1 1-17,-5-5-17,0 2-20,4-7-28,2 0-21,-1 0-21,3-2-27,-1 1-18,4-2-16,3-1-164,-5 1-410,2-6 181</inkml:trace>
  <inkml:trace contextRef="#ctx0" brushRef="#br0" timeOffset="73030.1774">1174 7857 84,'-19'-4'187,"6"1"0,0 0-4,2 0-3,3 2-11,0-1-15,3 1-16,5 1-10,-9 0-12,9 0-9,0 0-6,0 0-8,0 0-2,30 4 0,-9-4 1,14 4-5,2-2 6,15 1-6,7-3-1,5 3-5,26-2-2,-24 0-4,30 2-3,2-1 5,-6-3-12,0-1-4,1 3 0,1 0-5,3-1-4,-4-4-5,2 2-4,-2 2-6,0-3-2,-28 3-2,30 3-5,-31-3 0,0 0-8,-3 0 2,-6 1-5,-1-1 3,-17-1-6,-2 1 1,-4 0-5,-2-3 4,-8 6-5,-3-3 3,-2 0-3,-4 0-2,-2 0 1,-2 0-1,-1 0 13,-1 0-12,-6 0 0,9 1-2,-9-1 1,7 1 7,-7-1-13,0 0-2,0 0 2,0 0-4,0 0-1,0 0 0,0-5-2,0 5-8,-9-5-6,4 2-5,-4-2-8,-4 1-8,0-2-5,-3-2-9,-1 1-9,-2-1-6,-6 0 1,7-3 2,-9-2-1,4 2 3,-1-3 6,-1-1 0,1 0 9,1-2-1,1 0 11,1 3 2,-1-1 6,-1-2 6,9 5 6,0-1 10,0 0 8,2 6 4,3-3 6,3 4 5,-3-1 3,4 2 6,0 0-1,0 3-3,2-1 3,0 2 1,3 1-6,-6-4 3,6 4-4,-4-3 3,4 3-4,-2-4-1,2 4 1,0 0 0,0 0-5,0 0 3,0 0 4,0 0 1,0 0 0,0 0 3,12 12 2,-4-6-1,4 1 0,3 5 5,0-4 0,1 1-1,9 7-3,1-2 9,2 0-9,-6 0-3,6 3 0,-4-1-3,2 0 2,-1-2-1,2 1-4,-5 0 8,-2 2-10,2-1 2,-6-4 1,0-3-4,-3 5 1,3-1 1,-2-4-3,-2 0 2,-3-1-3,0 0 1,-3 0 0,3-2 2,-5 0-5,2-2 4,-2 1-1,1 0 0,1-5 8,-4 5-10,-1-2-1,-1-3 7,5 4 1,-2-2-4,-2 0 5,-1-2 2,4 2 4,-4-2 1,0 0-3,0 0 1,4 1 4,-4-1 3,0 0 0,0 0-5,0 0 1,0 0-1,0 0 8,0 0-12,0 0-5,0 0 5,0 0 3,0 0-10,0 0-4,-4 10 7,0-7-5,3 2-1,-7 5-5,-6 5 6,0 6-6,-12 3 5,1 2 2,-10 9 0,1-1-1,-3 0-4,7-9-2,3 0 2,-1 1 1,0-3-1,0-3-2,2 5-8,4-3 11,0-1 0,3-4-1,6-2-3,-4 0 1,6-3 3,1-3-5,2 1 4,2-3-5,0-1 2,-1 1-4,3-3 4,0 2 2,0-3-5,2 0 1,0 0 3,0 0-5,2-3-1,-3 5 18,3-5-26,-1 4 4,1-4-6,-3 2-3,3-2-8,0 0-8,0 0-13,-1 3-11,1-3-11,0 0-13,0 0-10,0 0-17,-4 4-17,4-4-23,0 0-15,0 0-35,0 0 3,0 0-21,12 0-196,-12 0-444,0 0 196</inkml:trace>
  <inkml:trace contextRef="#ctx0" brushRef="#br0" timeOffset="75723.5374">347 9668 180,'-5'0'180,"5"0"-5,-11 0-17,11 0-2,-8-3-8,8 3-11,0 0-8,-4-2-8,4 2-12,0 0-6,0 0-5,0 0 1,23-4-2,-10 4-2,8-3 1,13 3-1,4-3-5,14-2-3,6 0 1,6 1-7,26-4-2,-24 2-6,28 0 0,1-1-3,-3 2-4,1-2-7,-27 2 0,26-2-4,-2 2 0,-30 3 1,2-3-5,0 2-3,-2 2-3,-6-2-6,5 3-4,-3-3 2,-14 1-8,-6 2-3,1-3 1,0 1-5,-4-1-3,-5 1 2,3 0-5,-10 1-2,-2-3-1,0 4 2,-7-3-2,1 3-2,-3-1-2,-2 0 4,1 2-5,-4-1 1,0-1-3,0-1-2,-5 2-3,9-3-7,-6 1-1,-3 2-14,4-7-11,-4 5-2,2-1-16,-2 3-8,-2-9-7,-2 5-7,0 0-1,-4-4-9,3-1-2,-4 1-6,-2-4 6,-5 0 1,2 3-4,-2-3 4,-3-1 3,-3-1 4,-1-1 14,-3 1 3,2 2 3,1 0 13,4 3 6,0 1 11,0 2 11,-1-2 12,-1 4 4,6 0 5,-2-1 8,4 3 9,-2-1-2,7 1 11,-4 0 3,2 2-1,4-3 2,-1 3 3,1-1-8,6 1-3,-9-2 1,9 2-8,0 0 5,0 0 0,-8 3 0,8-3 0,3 7 1,0-4 1,0 3-2,4-1 2,2 1 3,2 3-1,4-1 3,0 2-1,5-4 2,-1 5 4,7-1 1,-7-2-2,8 0-4,-7-2 1,8 2 4,-2 0-1,-6-3-3,2-1 0,-4-1 0,1 2-2,1-1-2,-4-1 1,-2-2-5,3 3-1,-2-3 2,-5 0-9,-1 1 3,0-1 0,-3 0 2,-1 0-3,1 1-3,-6-2 6,7 0 1,-3 1 1,1 1-8,-5-2 6,0 0 5,8 1-1,-8-1-1,0 0 5,0 0 2,0 0-4,0 0 2,1 3-3,-1-3-5,0 0 2,0 0-5,0 0 2,0 0-3,0 0 1,0 0-9,0 0 5,0 0-3,0 0-2,-8 5 2,2-2-3,1 1-5,-4 3 7,-1-2-8,-6 6 4,0-1-1,-6 4 2,-2 2-1,0 1-3,-2 1-1,-2 1 4,1 2 4,0 1-10,0 0 10,1-2 1,-1 3 2,4-1-3,1 0 5,0-3-4,1 1 2,9-4 3,-2-1 1,0-3 0,7-2-7,1 0 4,-1-1-6,0-1 14,3-4-12,0 2-3,2-2 6,-1-1-4,3-3-2,-5 7 2,5-7-1,-2 5 2,2-5-3,-5 2-3,5-2 2,0 0-1,0 0-6,-3 5-1,3-5 8,0 0-7,0 0 4,0 0-4,-5 3 7,5-3-6,0 0 0,0 0-3,0 0 6,0 0-2,0 0 0,-4 4-3,4-4-3,0 0 0,0 0 18,0 0-11,0 0-6,0 0 0,0 0-3,0 0 1,0 0 7,0 0-3,0 0 2,0 0 4,0 0-10,0 0 3,0 0 15,0 0-16,0 0 0,0 0-2,0 0 1,0 0 3,0 0-2,0 0 11,0 0-14,0 0 20,0 0-22,0 0 6,0 0-9,0 0-2,0 0 5,0 0 4,0 0-8,0 0 1,0 0 1,0 0-1,0 0-1,0 0 2,0 0-4,0 0 1,0 0 2,0 0-8,0 0 7,0 0-1,-1 5 4,1-5 14,0 0-17,0 0 2,0 0-3,0 0 7,0 0-9,0 0-4,0 0 3,0 0 10,0 0-10,0 0 1,0 0-1,0 0-7,0 0-4,0 0-1,0 0-10,0 0-5,0 0-6,0 0-3,0 0-19,0 0-9,0 0-11,0 0-15,0 0-14,0 0-11,0 0-13,0 0-16,0 0-13,0 0-14,0 0-29,25-8-15,-18 6-165,3-3-429,0-2 190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9:10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4675 42,'-20'8'48,"-7"2"1,8-3 4,-2 0-8,-4 4 0,7 2-2,-5-2 0,0 4-12,0-1 6,0 1 4,0 1-12,1 0 4,-1 4-5,3-3-4,-3 1 0,2 4 5,0-1 7,-1 1-15,0 1 1,3 1-5,-2-2-1,2 5-2,4-3 6,-2 3-2,1-3-4,2 5-3,1 0 2,3 0-1,1-1 1,4 1-2,-4 2-7,5-2 4,4-1-4,0 2 7,4 1 0,-1-3-5,0 1 4,4-3-7,2 3 5,-1-2-1,1 2 11,3-1-15,1 1 4,-1-2 2,2 2 0,-2-3-1,1 3 0,1 0-3,-4-3-1,4 4 6,-4 0-18,2 1 23,-1 2-4,1 1 0,1 10 3,-2 3 4,-1-12 1,2 11-3,-3 2 1,-2-2-5,-1-12 4,4 12-5,-5 2 4,-1-14-1,-2 12 5,0-10-8,-2-2 3,-3 3-2,2-6 1,-4 4 2,-4 0-1,0 2-2,0-4 5,-9 9-9,3-8 1,-7 8-4,-4-2-9,2 2 11,2-14 9,-2 2 0,-8 5 1,5-9-6,0 0 0,-3-2 8,0-1 1,-2-1-2,2-1 1,-2-2 1,2-3-1,1 1 4,3-5 1,2 1 2,5-6-6,0 2 8,6-2-9,-2-4 6,6 2 0,1-2-4,0-2-4,2 2 5,1 0-3,1 1-7,4-4-3,-6 1 2,6-1 6,-6 2-12,6-2 4,-3 0 1,3 0-5,0 0 2,0 0-5,0 0 6,-3 7-4,3-7 2,4 7 0,-2-2-3,0-1 8,-1 5-10,4-2 0,0 4 0,-2 0-1,3 5 5,1 1 3,-3 3-4,4 6-1,1 0 1,-1 3 4,-2-2-2,1 5-1,2 0 4,-2 1 1,0 1 4,-1 0 0,2 2 0,2 7 3,-5 6 3,-1-15-1,0 12 0,-3 2 10,-1-1-6,-1 2 7,-7-2-4,3 0-2,-4-2 4,3-9-6,-7 11 1,-1 3 1,-2-1 0,1-1-1,1 0 0,-5-2 1,0 0 3,2-2-1,3-9-7,-5 7 1,5-8 0,0-3-1,0 3 6,1-1-1,-3-3 3,4 0-1,0-4-3,0 3 1,0-2-4,0-1 4,5-9-3,-3 7-2,3-5 0,0-3 0,2 1 0,-4-1-6,4 2 3,2 1 0,-2-7-1,5 4 1,-3-6-7,2 6 2,1 0 0,0-4 5,0 4-7,0-3 2,0 1-1,1 1-1,4-2 2,1 3-1,0 1 7,0-3-6,1 2-4,3-2 3,-1 2-1,-1 1-1,3-2 4,-1-1-3,2-2 0,0 3 3,1-2-3,4-2 1,0 3 0,3 1 0,0-4 1,0 2 0,-1-1-4,5 1 1,-5-3-5,7-1 5,-7 1-1,8 1-3,-2-3 1,-1 4 0,-3-6 4,8 3-2,-8-2-1,-1 0 1,10 0-3,-2 1-1,-8-4 5,2 3-2,-4-4 3,13 1 2,-5 2-2,-4-4-4,7 0 5,0 1 3,0-1-3,-7-2-1,11 0 1,-1 3-1,-2-3 11,5-2-2,-3 2-11,-3-1-5,2 1 6,-3-2-1,-7 2-3,0 2-4,-2-2 3,-6 0 0,0 0-2,-3 0 1,-3 0 0,-1 0-5,3 0-1,-9 0-2,8 0-1,-3 1-14,-5-1-12,0 0-22,0 0-16,9-1-17,-9 1-14,0 0-18,11-2-18,-3 1-22,1-4-28,9-4-39,10-5-151,4-5-410,18-11 181</inkml:trace>
  <inkml:trace contextRef="#ctx0" brushRef="#br0" timeOffset="1698.6755">2388 5476 59,'0'0'70,"-5"-1"-14,5 1-1,0 0-1,0 0-5,0 0-7,0 0-1,0 0 0,0 0-7,0 0-1,0 0-4,0 0 5,0 0-2,0 0 4,0 0 1,15 6-3,-6-6 2,1 3 3,3-6-3,5 6-6,1-3 9,3 0 2,8 0-5,0 0 3,4-5-1,-1 7-2,4-4-2,1 2 5,5 0-1,7-3-8,2 4 1,-12-3 1,11 1-2,-16 1 2,7 1-5,-4-1-2,14-1 4,2 2-10,-2 0 0,-1 0 1,1-2-2,0 4 1,-3-5 6,4 2-1,3 2-2,-3 0 0,4 1-2,-2-2-3,-2 0 9,1-1-7,2 1-2,-3 4 5,-2-8-6,-10 4 6,13-1-7,-2 0-3,-1 0-1,-11 2-1,1-2 0,11 0 0,1 0-4,-17 1 1,1-1-1,2-1 2,12 1-3,-11 0 3,-4-2-7,3 2-2,1 0 5,11 2 1,-10-4 0,-2 2-2,12-1 0,-13-1 2,12 4-2,-12-2-3,0 1 5,1-1-4,-2-1-1,1 1 3,-1 1-1,1-2-4,-3-3 5,2 5 0,-4-1-1,3 1-1,-2 1-3,3-1 5,0 2-2,0-3-3,-1 1 1,0 1 4,0 0-5,4-1 4,-1 3-2,-1-4 6,15 3-1,-3-1-2,-13 0 0,3 1 1,-1 0-5,2-3 1,9 3 2,-13-1 1,0 0-3,0 3 3,0-3 1,0-1-2,0-1 5,-1 1-3,0 0-1,-3-1 0,1 3-2,0-6-1,3 5 5,0-1-1,-3 0-1,2-2 0,0 2 1,6-1 0,-6 1 0,1 1 1,0-1-3,-1 0 0,2-1 3,-5 0 0,-1 3-1,-1-1 1,-3-1-2,2-1 1,-9 0 1,-2 0-2,3 1-1,-4-1 5,0-1-1,-6 1-3,0 0 3,-4 1 9,4-2-7,-5 2 1,2-2-2,-4 1 0,-5 0 1,11 1 1,-6-2-1,-5 1-1,11-1 3,-11 1-1,7-2-2,-7 2 3,8 0-2,-8 0 0,0 0 1,6 0-3,-6 0 4,0 0-2,0 0 1,7 0 2,-7 0-3,0 0 4,0 0 0,0 0-1,0 0 1,0 0-1,0 0-2,0 0 4,0 0-6,0 0 7,0 0-6,6 0 3,-6 0-2,0 0-2,0 0 1,0 0 3,0 0-3,0 0 1,0 0 0,0 0-3,0 0 3,0 0 0,0 0 0,0 0 1,0 0-1,0 0 4,0 0-1,0 0-1,0 0-2,0 0 2,0 0 0,0 0 0,0 0 2,0 0-3,0 0 4,0 0-4,0 0 4,0 0-5,0 0 3,0 0-1,0 0 0,0 0-4,0 0 4,0 0-1,0 0-2,0 0-1,0 0 1,0 0-2,0 0-2,0 0 1,0 0 0,0 0-1,0 0 3,0-4-6,0 4 2,0 0 0,0 0 0,0 0 0,0 0 0,0 0 5,0 0-4,0 0-5,0 0 3,0 0 0,0 0-5,0 0 6,0 0-4,0 0-1,0 0 5,0 0-3,0 0 5,0 0-4,0 0-1,0 0 0,0 0-3,0 0 1,-1-5 2,1 5 1,0 0-3,0 0 1,0 0 1,0 0-2,0 0 0,0 0 0,0-5 1,0 5 1,0 0-1,0 0 1,0 0 0,0 0-2,-4-3 0,4 3 0,0 0 1,0 0-1,0 0-4,0 0 2,-1-5-5,1 5 0,0 0-5,0 0-11,0 0-14,-8-2-12,8 2-12,-8-1-12,8 1-10,-10 0-18,2 0-10,-2-1-19,-1 2-13,-3 0-12,-8 1-139,-7 0-320,-1 3 142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39:36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10481 8353 50,'0'0'138,"0"0"-10,0 0-6,3 4-3,-3-4-9,3 1-3,-3-1-3,4 3-3,-1 0-8,2-2-3,2 2-13,2-2 3,0 1 1,6 0-9,3-1 0,4 0 0,4 2-4,1 0-1,5 1-5,3-2-3,-2 1 0,7 2-8,-2-2 2,13 4 0,-12-5-5,1 1-5,12-2 1,-2 6-9,-9-1 7,9 0-4,-9-1-2,12-1-2,-13-2-4,13 1-1,-14-1-4,13 1 0,-1-1 1,-12 0-2,12 5 1,-12-7 0,13 3-2,1-2-4,-14-1 7,13 1-6,-13-1-3,14 0 0,0 0-3,-3-1 1,-8 2 5,-4-1-7,16 0-1,-3 3-3,-12-3-1,0 0 0,1 2-4,-1-4 2,-1 2-4,-1 0 2,2-3 3,-2 6-2,2-3 0,-4 0-3,3-3 1,-1 3 1,4 0-1,-2-1 1,0 0 0,-2 1-7,2-2 8,-2 1 0,0 0-2,-1 1-1,2-3-1,0 0 0,-5 1-2,0 2 2,-3-4-1,5 0 1,-6 5 1,4-1 2,-1 0-2,0 0-2,-2-2 1,4 3-2,2-3 1,-1 3-1,-1-4 2,1 3 0,2 2-3,3-4 3,-2 2-1,1-3-1,1 3 3,-1 3-2,-1-6 1,13 6-1,-13-3-2,0 0 2,0 0-2,2 0 1,-4 0 7,1 2-6,-1-1 0,2-2 2,-3 1-4,1 0 2,-4-2 2,2 2-4,1 0 2,2-3 1,-4 3 0,3 0-3,-2 0 2,-1-1-1,-1-1 3,-1 2-3,-1-1 1,3 1 0,-1 1-1,-1-3 2,-2 2 2,2-1-6,0 2 4,-1-1-2,7 0 4,-6 0-1,-1 0-1,1 0 1,1 2 0,2 0 7,0-1-4,-2-1-2,1 3-2,-2-3 0,1 2 3,2-1 1,-2-2-1,-1-1 1,-2 4-3,2-4 1,-2 4 2,1 0 0,-9-2 1,7 1-1,-1-2-3,-5 1-1,-3 0 1,3-1 1,-1 2 1,-1 0 2,2 1-7,-1-1 9,0-2-2,-1 2-1,2-2-5,1 2 2,5 0 3,-6-1-1,-1-2 2,1 0-1,0 1-2,-2-1-2,2 2 6,-3 2-5,0-4 2,-1 2 0,0 0-4,0-2 4,-4 2 0,-1-3-1,7 3-2,-7 0 6,5-3-7,0 2 4,-1 1-1,-2-1-2,4 2 3,0-1 3,0-2-5,-1 2-1,1 0 0,2 0 2,-2-3 0,3 3-3,-2 0 2,9-2 1,-1 4 2,-5-4 0,-4 7-1,3-5-3,-1-1-1,1 2 5,-1 1 3,-1-3-2,3 0-1,-2 1-4,-3 0-1,1 1 2,1-1 1,0 0 0,-1-1-2,1 0 1,-1-1 1,-2 2 0,1-2 2,-1 2-3,6-1 4,-4 1-5,2 0 1,0-2 1,0 2 0,7-2-1,-6 1 2,6 1-3,-5 0 3,5-1-2,-8 0 1,12-1 0,-10 1 3,5 0-3,-6-2 1,0 1 2,-1 2-5,8-1 5,-5 1-2,-5-2 6,5 2-8,0-3 3,-3-1-2,4 1 2,5 3-1,-7-2 0,4-1 2,3 1-1,-9 0 4,9 1-5,1-5-6,-8 5 5,7-1 3,-2 0-4,1-1 1,-1 0 0,2 3 0,-7-3-3,-3-1 5,9 1-4,-7 2 1,-3 0-1,0-1 4,0 1-4,-1 1 4,-2-1-5,-3-2 2,-1 1 4,-1 2 0,0 0-6,0 0 5,-3 0-1,-1 2 1,0-4-5,-6 2 1,9-2 1,-4 2-3,-5 0 1,8 0 1,-8 0-1,10-1 2,-10 1 1,0 0 0,0 0-3,5 1 0,-5-1 0,7-3-1,-7 3 2,0 0-1,0 0 2,6 2 0,-6-2-1,0 0 0,0 0-1,0 0 1,0 0 2,0 0-2,8-3 0,-8 3-2,0 0 1,0 0 6,0 0-7,0 0 3,0 0-2,0 0 0,0 0-2,0 0 3,0 0-4,0 0 5,0 0-4,0 0 5,0 0-3,0 0 2,0 0-3,0 0 1,0 0-1,0 0 2,0 0-1,0 0 2,0 0-4,0 0 4,0 0-2,0 0 0,0 0 2,0 0-3,6 3 7,-6-3-5,0 0-3,0 0 1,0 0-1,0 0 4,0 0-2,0 0 0,0 0-1,0 0 2,0 0-1,0 0-1,0 0-2,0 0 2,0 0 2,0 0 0,0 0 0,0 0 0,0 0-3,0 0 3,0 0 2,0 0-7,0 0 4,0 0 0,5 0 3,-5 0-2,0 0 0,0 0 0,0 0 11,0 0-10,0 0-2,0 0-1,0 0 9,0 0-12,0 0 6,0 0-7,0 0 2,0 0 2,4 2 0,-4-2-4,0 0 7,0 0-4,0 0 2,0 0 6,0 0-7,0 0 2,0 0-5,0 0 4,0 0 0,0 0-3,0 0 1,0 0 7,0 0-4,0 0-3,0 0 3,0 0-3,0 0-2,0 0 10,0 0-6,0 0-3,0 0 4,0 0 0,0 0 0,0 0-3,3 3 1,-3-3-1,0 0 4,0 0-3,0 0-1,0 0 3,0 0 8,0 0-6,0 0-4,0 0 0,0 0 4,0 0-5,0 0 4,0 0-2,0 0 0,0 0 3,6 0-4,-6 0 2,0 0-4,0 0 3,0 0 1,0 0-2,0 0 3,0 0-6,0 0 3,0 0 2,0 0-2,0 0 1,0 0 0,9 0 0,-9 0-2,0 0 2,0 0 1,0 0-3,0 0 2,0 0-2,0 0 2,0 0 0,0 0-1,0 0 0,0 0 4,0 0-3,0 0-2,0 0 2,0 0-2,0 0 1,0 0 2,0 0 0,0 0 0,0 0 5,0 0-6,0 0 2,0 0-1,0 0-4,0 0 0,0 0 2,0 0-3,0 0 1,0 0 2,0 0-1,0 0 4,0 0-2,0 0 2,0 0-5,0 0 2,0 0 4,0 0-3,3 3-1,-3-3 0,0 0-3,0 0 7,0 0-3,0 0 0,0 0 1,0 0-4,0 0 9,0 0-9,0 0 3,0 0 0,0 0-1,5 1 4,-5-1-4,0 0-1,0 0 2,0 0 1,0 0 0,0 0-3,0 0 3,5 1-2,-5-1-1,0 0 3,0 0 9,0 0-13,0 0 1,0 0-3,0 0 5,0 0 1,0 0-1,0 0-2,0 0 4,4 3-4,-4-3-1,0 0 5,0 0-3,0 0 0,0 0-1,0 0 1,0 0 3,0 0-1,0 0-3,0 0 1,0 0 2,0 0-2,0 0 4,0 0-3,0 0-1,0 0 2,0 0-5,0 0 4,0 0 0,0 0-2,0 0-1,0 0 0,0 0 2,0 0 1,0 0-1,0 0 1,0 0 0,0 0-3,0 0 6,0 0-5,0 0-1,0 0-1,0 0 3,0 0-3,0 0 3,0 0 0,0 0 1,0 0 1,0 0-1,0 0-4,0 0 4,0 0-1,0 0 1,0 0 0,0 0-3,0 0 3,0 0-2,0 0 1,0 0 0,0 0 0,0 0 1,0 0-1,0 0-2,0 0 4,0 0-5,0 0-1,0 0 3,0 0-1,2 1 1,-2-1 3,0 0 0,0 0-3,0 0-1,0 0 4,0 0-3,0 0 3,0 0-2,0 0-1,0 0 1,0 0 1,0 0 2,0 0-4,0 0 2,0 0-3,0 0 3,0 0 1,0 0 0,0 0-1,0 0-1,0 0 2,0 0-1,0 0-1,0 0 4,0 0-2,0 0 0,0 0-2,0 0 1,0 0-3,0 0 4,0 0 1,0 0-3,0 0 5,0 0-6,0 0 2,0 0 0,0 0 1,0 0-2,0 0 4,0 0-4,0 0-1,0 0 2,0 0 0,0 0-3,0 0 2,0 0-4,0 0 4,0 0 3,0 0-5,0 0 0,0 0 5,0 0-7,0 0 1,0 0 2,0 0 0,0 0-5,0 0-3,0 0 6,0 0-4,0 0 2,0 0 4,0 0-1,0 0 0,0 0 3,0 0-1,0 0-4,0 0 3,0 0-4,0 0 6,0 0-5,0 0 6,0 0 0,0 0-5,0 0 5,0 0-1,0 0-2,0 0 1,0 0 3,0 0-3,0 0 0,0 0 0,0 0-1,0 0 3,0 0-4,0 0 3,0 0 0,0 0 1,0 0-1,0 0 5,0 0-4,0 0 1,0 0-4,0 0-2,0 0 4,0 0 3,0 0-7,0 0 4,0 0-2,0 0 3,0 0 1,0 0 4,0 0-5,0 0-4,0 0 2,0 0 8,0 0-9,0 0-2,0 0 0,0 0 4,0 0 0,0 0-3,0 0 4,0 0-2,0 0 3,0 0-5,0 0 2,0 0 1,0 0-2,0 0 0,0 0 4,0 0-3,0 0 0,0 0-1,0 0 3,0 0-2,0 0 4,0 0-3,0 0 3,0 0-3,0 0-2,0 0 1,0 0 0,0 0-1,0 0-1,0 0 6,0 0-3,0 0 2,0 0-1,0 0 0,0 0-5,0 0 6,0 0 1,0 0-3,0 0-1,0 0 0,0 0 2,0 0-1,0 0 0,0 0 1,0 0 1,0 0-5,0 0 0,0 0 3,0 0-2,0 0 0,0 0 2,0 0 0,0 0-2,0 0 2,0 0 5,0 0-5,0 0 0,0 0-1,0 0 3,0 0-3,0 0 1,0 0 1,0 0-2,0 0 0,0 0 2,0 0-3,0 0 2,0 0 0,0 0 4,0 0-6,0 0 2,0 0 0,0 0-2,0 0 4,0 0-2,0 0-3,0 0 2,0 0-1,0 0 2,0 0 3,0 0-2,0 0-6,0 0 4,0 0 7,0 0-11,0 0 4,0 0 0,0 0 7,0 0-9,0 0 0,0 0-1,0 0 0,0 0-2,0 0 7,0 0-4,0 0 2,0 0-4,0 0 0,0 0 5,0 0 0,0 0-2,0 0 3,0 0 2,0 0-8,0 0 3,0 0 1,0 0-5,0 0 3,0 0-4,0 0 1,0 0 1,0 0-7,0 0-5,0 0 1,0 0-6,0 0-3,0 0-6,0 0 0,0 0-5,0 0-4,0 0-9,0 0-4,0 0-1,0 0-9,0 0-2,-13 3 0,13-3-4,-3 3-5,3-3-7,-6 0-13,0 4-1,6-4-9,-10-3-24,1 3-15,-4 3-17,0-6-114,-6 1-295,1 0 131</inkml:trace>
  <inkml:trace contextRef="#ctx0" brushRef="#br0" timeOffset="21849.9364">4366 13034 84,'0'0'106,"-9"-1"-19,9 1-7,0 0 0,-7 0-4,7 0-4,0 0-6,0 0 8,0 0 3,0 0 2,0 0 2,17 4 1,-4-2 2,-3 0-5,8-2 2,1 0 3,4-2 0,8 1-6,-1 1 5,4 1-2,-1-1 1,5-1-7,-2 1-5,4-1-4,13-3 1,0 3-5,-2 0-3,2 1 5,-2-2-6,5 4-1,4-2-1,5 5-6,1-7 0,1 4-2,27-1-3,-32-1 1,0 7-6,2-8-2,3 4 1,26 5 0,-29-4-5,-1-1 1,-1 2-5,32 0-1,-30-1 1,2 1-5,-1-1-1,-1-1-2,2 2 0,-2 0 0,1-1 0,-2 0-1,-2 2 0,-2-1-5,1-3 0,0 2 3,0 0-8,0-2 1,3 0 0,-1-2 4,0 4-2,-4-3 1,2 1 1,2-2 1,-4 0-3,-1 0-1,1 1 3,-2-4-1,-2 1 2,3 1 7,-1-1-10,-1 4 1,1-2 0,-3 2-2,2-4 2,2 5-5,-3 0 3,2-2-3,-5 3 0,1 0-1,4-3 0,-1-1-3,-3 2 2,-13-4 0,15 4 1,2-4-2,-2 4-1,-2-2 4,6 2-8,-8-2 4,4 0-1,-14 0-2,15 2-3,-1-1 4,-19 0-1,5 0 1,10 1 0,-10 0-2,1 1-4,-5-3 2,17 5-4,-17-3 2,2-1 7,3 1-4,-5 0 0,5 1 1,-4-3-1,3 2 1,12 4 0,-17-6-2,6 3 2,-2-2-1,0 1 0,2-2-1,-1 3-3,-1-3-1,0 3 7,0-1-3,-3 1 0,2-2 0,-4 5 0,0-2 0,1-3 1,-1 1 0,-3-2 4,1 3-4,-4-2-1,0 4 3,3-3-1,-3 2-6,0-3 5,-3-1 6,4 0 1,-6 0-11,5 0 3,0 0-2,2 0-3,-2 0 4,1 0 0,-1 0-1,0-2 2,1 4-5,-2-2 7,4 0-5,-2 0 5,-2 0-4,1 0 4,0 0 0,-1-1-3,0 1 5,4-1-8,-13 1 2,12 0 0,-1-2 1,-8 4 3,7-4-4,-6 4 2,1-2-3,-4 0 0,5 0 6,2 1-3,3 0-3,-6-1 3,4 0-3,-7 0 3,2 0 0,0 3 0,6-3-2,3 0 27,-1 0-9,0 0 4,0 0-1,2-3-7,-1 3-3,0 0 2,-1-1-4,0 0 5,0 2-4,1 0 0,0-1-2,2 0-1,-5 0-1,1 0 2,3 3-3,-4 1 0,2 0 2,-3-2 2,1 2-7,0-1-3,1-1 5,0 1-2,-1 1 0,-3-1 0,5-1 2,-1 2-3,0-1 3,1-1 1,0 4-3,-2-5-1,4 2 0,-2-2 0,0 0 4,0 2-2,0 0-1,0-1 3,1 1-5,-3-1 5,4 1-3,-4-2 1,1 2-2,-1 0-5,-6-3 4,0 3 2,8-2-4,-2 4 2,6-3 0,-4 1 1,-8-1 3,9 3-2,-1-4 0,2-1-3,-4 2-2,3-2 6,-1 2-3,0-1-1,2-2-2,-4-1 1,7 2 3,-1 0-6,0-2 6,0 2-3,-1 0 5,3-1-3,-2 0 1,0 2-1,0 0-2,-1 1 2,-3-2 5,3 3-8,0-3 4,-1 1-1,2 0 2,-2 1-4,-2-1 2,0-1-2,2 0 6,-1 2-3,0-2-2,-1 0-3,0 0 7,3-2-3,-2 4 0,2-2-1,0 0 1,1 0-6,1 2 2,0-4 0,1 0-2,-2 2 1,1-1-1,0 1 2,-4 0-1,0-3-1,1 2 2,0 0 1,0-1 0,0 0 7,0 2-1,-3-1-10,0 0 0,2 0 0,0-1 3,-2 2-2,2 0-1,0 0 1,-1 0-1,-2-3-1,0 6 4,3-4-3,0 1 1,-6 1-1,-1-1-2,-4 2 3,6-2 7,-6-2-9,0 2 4,1 0 2,-10 0-4,2 0 6,-2 0-3,2 0 2,-4 0-1,-1 0 1,-1 0-3,1 0 1,-2 0 2,1 0 3,1 0 0,-8 0-2,13 0-3,-7 0 7,1-1-6,-1 2-1,2-1 5,-8 0 0,11 0-2,-5 0 2,-6 0 0,10 0 0,-3 0-2,-1 0 1,-6 0 1,0 0-3,9 0 3,-9 0-2,0 0 1,0 0 1,10-1-1,-10 1-2,4 1 2,-4-1 0,0 0-3,0 0 4,0 0 2,0 0-5,0 0 3,0 0-2,0 0 4,0 0 0,0 0-1,0 0-1,0 0 0,0 0-5,6 0 2,-6 0 4,0 0-2,0 0 3,0 0-2,0 0-3,6 2 3,-6-2 1,0 0-2,0 0 2,0 0-2,0 0-2,0 0 5,0 0 2,2 1-3,-2-1 1,0 0-6,0 0 0,0 0 3,0 0 0,0 0 2,0 0 2,0 0-5,0 0 1,0 0 3,7 2-3,-7-2 4,0 0-4,3 2 1,-3-2 0,0 0 0,0 0 0,0 0 3,0 0-3,0 0-2,8 0 1,-8 0 0,0 0 1,0 0 4,0 0-6,0 0 1,0 0 0,0 0 1,0 0-2,0 0 2,0 0 3,0 0-2,0 0-1,0 0 0,0 0 0,4 3 0,-4-3 1,0 0-2,0 0 1,0 0 1,0 0 0,0 0-3,0 0 1,0 0 1,0 0 0,0 0 0,0 0 0,0 0 0,0 0 0,0 0 3,0 0-3,0 0 2,0 0-2,0 0-5,0 0 6,6 1 1,-6-1-5,0 0 3,0 0 0,0 0-1,0 0 4,0 0-5,4 1 2,-4-1 2,0 0-3,0 0 1,0 0 3,0 0-1,0 0-6,0 0 4,0 0 0,0 0 3,0 0-4,0 0-1,0 0 3,0 0-1,0 0-1,0 0 0,0 0 2,0 0-3,0 0 0,0 0 1,0 0-1,0 0 3,0 0-3,0 0 0,0 0 2,0 0 0,0 0 2,0 0-1,0 0 0,-2 5-11,2-5-4,0 0-12,0 0-19,0 0-18,0 0-27,0 4-25,0-4-18,0 0-31,0 0-36,0 0-25,2 4-165,-2-4-422,0 0 187</inkml:trace>
  <inkml:trace contextRef="#ctx0" brushRef="#br0" timeOffset="22854.2502">12626 13712 141,'0'0'177,"4"-15"-11,-1 10-7,0 0-6,-1 1-4,-2-4-13,2 3 6,2-2-3,-3 2-6,0-2-4,0 2-1,-1 0-4,0 0-6,-2 3-9,-1-3-9,3 5-14,-6-3-7,6 3-7,-17 5-9,7 3-3,-6 2 12,-7 6-7,5 2-5,-5 3-2,6 4-10,-1-3-6,4 3 0,3-8-2,4 0-7,-1 6-4,3-5-5,0-1 0,4-2-3,4-2 1,0-2-3,7 3-3,-2-6 0,7 2-2,2-3-4,5-3 0,-1-3 2,7-2-3,5-8 0,-2 4 0,-5-5-2,1-2-2,-1-2 2,-3-3-3,-1-2 3,-1-1 1,-4-1-1,-5 6 9,2-2 2,-3 2 0,-5 3 13,3 4 11,-6-1 1,0 4 1,0 0-7,-2 2 2,-1 3-7,0 0-7,0 0 0,-14 16 1,7-7-6,-2 6-4,0 0-1,-2 1-1,6 0 2,0 0-3,1 1-6,0 0 4,4 1 0,0-2-2,0-3 2,6-2-10,-4 0-15,6 0-13,2-4-28,-4 3-27,9-5-38,-3-1-42,1-4-44,5 0-47,0-4-237,-3-4-529,1-2 235</inkml:trace>
  <inkml:trace contextRef="#ctx0" brushRef="#br0" timeOffset="22977.6687">13057 13551 121,'-2'-4'129,"-2"-2"-21,0 2-12,1 1-37,-3 3-29,6 0-36,0 0-32,-9 3-46,9-3-90,-6 5 41</inkml:trace>
  <inkml:trace contextRef="#ctx0" brushRef="#br0" timeOffset="23231.0437">13279 13530 157,'5'-3'258,"1"-1"-21,-2 3-26,1 0-13,-5 1-15,0 0-8,8 9-12,-8-2-8,0 3-5,-3 4-8,-2 2-10,-4 2-9,0 5-8,-2 0-6,-2 3-5,0-2-11,-3 1-7,0 1-1,7 0-19,-6-3-3,6-1-4,-2 2-9,3-6-3,0-2-2,2 1-8,1-5-2,1 0-5,3 0-5,-2-2-7,3 0-16,0-2-19,3-2-17,-3-1-15,1 2-17,3-4-21,2-1-21,2 0-24,-1-2-23,2-2-15,5-1-28,-3-1-22,3-4-134,-5 0-382,3-3 170</inkml:trace>
  <inkml:trace contextRef="#ctx0" brushRef="#br0" timeOffset="23577.5207">13133 13772 166,'-5'-1'171,"5"1"-13,-4-3-9,4 3-19,0 0-11,0 0-11,0 0-4,13-6-9,-1 3-7,1-1 3,6 0-4,-1 0 2,5-1 0,5-2 6,2 2-5,-3 0 0,-6 3-5,0 2-6,1 0-3,-2 5-5,-3-3 1,-3 1-6,-1 1-2,-4 2 2,0 1 1,-2 2 2,-2 3 2,-1 0 0,-3 3 0,-1 3 2,0-1-6,-4 0 1,3-1-9,-1-2-2,-4 3-2,2-7-4,3 0-3,0 0-8,-3 2-7,4-3-1,-1 0 0,1 0-6,1-3-3,-1 0-3,4 0-1,-3-1 1,0 0-3,6-2 0,-1 1-12,-2-4-10,9 3-14,-8-3-13,2 0-13,1 0-19,4-3-16,-2-1-17,1 2-10,1-3-32,-2-1-14,6 0-29,-3 0-29,-1-5-31,-1 3-131,-1-4-402,0 2 178</inkml:trace>
  <inkml:trace contextRef="#ctx0" brushRef="#br0" timeOffset="24311.9437">13847 13704 135,'0'0'220,"-2"8"2,2-4-12,0 1-12,-3-1-18,3 1-8,3 2-5,-3-1-6,0-2-10,0 3-13,3-2-8,-1 3-4,2-3-12,1 0-9,0 1-7,3-1-4,3-2-13,-1-1-7,4-2-9,-3-2-3,1 1-6,1-4-7,-3-1-1,1 3-8,3-4 0,-3 0 0,0 1 3,-1 0 3,-5-1 3,0 3 5,-1-2-3,1 2 1,-5-2-7,0 6-4,-9-5-5,1 5-3,-4 3 5,-7-1-3,0 8-12,-5 1-3,-2 0-1,-1 5-1,3 1 2,3 0-3,7-2-7,-3-1 2,7 3-3,-1-4 1,4 2-1,3-5-1,4 5 0,1-5 3,7 5-5,0-4-5,1-3-4,6 1 1,5-3 1,-1 0-6,9-2 3,5-2 4,-3-2-1,2-2 1,7-1-1,-9-2 0,0-2 3,2 1-4,0-5 5,-4 4-4,-3-5-3,1-1 3,-2 0 1,-9 0-3,4-6 11,-4 4-10,-2-9 2,-1 9 0,-2-2 0,-3 0 0,-6 5-3,1-5 6,1 4-4,-3 1 4,-3 4-3,3-2-3,-2 6-1,-2-2-2,-4 3 4,0 3-1,8 0-1,-20 8 1,15-3 0,-2 5-2,-1-1 5,1 7-2,-1-1 0,6 2 2,2 1-2,0 1 3,0-2-5,2-2 2,4 0 2,0 1 0,-3-4-1,1 1 1,2-4 1,-5 2 3,6-3 3,-5 2-6,3-4-1,-5 0-2,2 0 0,1 0 4,-3-2 9,4 0 5,-8 0 0,2 1 1,-1-2-3,-2-1-3,0 2-1,0-4-1,-3 3-3,1-3 8,-2 0-7,0 0 1,-1-3-17,-3 3-14,0-1-14,-1 0-15,4-2-22,-2 1-17,0 0-17,1-1-21,0-1-16,-1 1-13,-1-1-32,2 1-19,0-2-18,-6 2-196,4-3-457,0 3 202</inkml:trace>
  <inkml:trace contextRef="#ctx0" brushRef="#br0" timeOffset="31434.5678">6774 12341 40,'0'0'86,"0"0"-5,0 0-7,0 0-4,0 0-6,0 0 0,0 0-11,0 0-3,0 0 2,0 0-2,0 0-7,0 0-12,0 0 9,0 0-6,0 0-2,0 0 1,0 0 2,0 0-16,0 0 11,0 0-14,0 0 5,0 0-6,0 0 2,0 0 2,0 0 1,0 0-7,0 0 2,0 0-4,0 0 3,0 0-8,0 0 14,15 3-8,-15-3 2,11-1 0,-2 1-12,4-1 15,-3 0-2,3-1 0,-1 2-3,8 0 4,-3-2 4,3 2 0,0-2-9,3 1 8,5-2-11,2 3 6,-3-2-4,6 2 1,-1-2-8,-2 1 6,0 0 1,2 1-3,0-3-4,1 6-9,-1-6 12,-2 3-1,5 0 1,0-1 0,-2-2 0,4 2-5,-3 1 1,3-2 3,-1 2-8,0 2 7,-2-4-2,1 2 0,1-1 5,1 1-2,-2-1-9,0 1 5,0-1-3,3-1 4,-2 4-1,-1-4 2,1 0 2,-1-1-5,2 6 5,0-3 6,-1 0-14,-1 0 6,-1 0-4,1 0 1,1-3-2,1 3 0,-1 0 4,2 0 4,-4 0-6,-2 0-3,2 0 3,-3-2-8,1 0 12,-3 2-2,5 0 0,-2 0-3,-2-1-3,0-2-1,0 3 7,2-1 1,-6 1-1,2 0-7,2-3 8,-3 3 1,0 0-1,-4 0 1,7 0-7,-2 3-2,1-3 4,-1 0 1,-1 0-1,-6-3 0,9 3 3,-1 0-1,-7 0-1,7-2 5,-3 2-4,2 0 3,-8 2-3,2-2-3,1-2 6,-1 4-9,-3-2 5,0 0-4,3-2 5,-3 2 1,1 0-5,0 0 7,1-3-6,-1 3-1,0 0-6,1-1 12,-2-2-5,1 5 4,1-4-5,0 2 5,2-2-7,-2 1 8,2 1-2,0-1 0,-3 1-3,8-1 3,-6-2-6,0 3 4,-1 3-3,0-6 7,0 3-4,-1 0-5,2 3 8,6-3-3,-8 0 2,8 1-3,-5-1 0,3 0 3,3 0-4,-2 0 4,1 0 1,0 0-8,-6-4 6,-2 4-2,10 0-7,0 0 6,0 0 0,3-1 4,-2 1 6,0-2-14,1 5 5,0-3 5,0-1-1,3 1-6,-3-3 6,2 3 4,-2 1-10,3-1 4,-3 0-2,1-1-3,3-1 5,-6-3-1,3 4 2,0-1-1,0 2 2,1-2 5,1 2-12,-1-1 1,-4 2-2,4-1-1,0 0 6,-1 0-8,0 0 7,-1 0 2,2 0 4,0 0-2,-2 2-6,-1 1 8,3-1-2,-1-2-5,2 5-9,-6-5 13,4 1-5,-1 2 2,1-3 11,-1 3-14,3-3 10,-4 2-8,-2-1 5,2 4-9,5-4 7,-2 0-2,-1 3 5,0-1-7,-2-2 7,0-1 0,0 4-5,-2-2-3,-1-1 6,2 0-2,-8-1 3,9 0-3,-5 3 1,5-3-2,-3 0-5,0 2 5,2-4-7,-5 2 4,5 2-1,1-2 3,-3-2-2,2 4 8,-2-2-6,4 2 0,-1 0-1,-2-2 2,2 1-5,0 1 0,-1-1 1,1 2 9,2-3-8,-1 1 2,-3-1 1,5 0 0,-4 3-4,0 1-1,0-4 7,1 2-6,-2 1 3,3 0-2,-1-1 4,4-2-8,-3 3 8,1 1-3,-3-2 5,4-2-4,-1 3-4,2 1 3,-2-3 5,0 3 4,1-1-8,0 0 2,-4-1-2,3 1 0,-3-1-7,4 1 7,0-1-1,-2 0 1,0 0 5,-1 1-8,1-1 0,0-1 3,-1 3-4,5-2 4,-5 1-4,2-3 2,-4 3 1,4-2 2,0 0-7,-1 1 9,3 1 0,-3 0-1,2-1-8,0 0 1,0-1 13,-1-1-1,-1 6-14,3-2 12,-2-3-2,-1 3 5,-1-3-1,0 1-7,4 3 3,-6-2-4,3-1 0,-2 1 4,-1-3 0,2 2-8,0-1 5,-1 1 6,1 1-4,-2-2 2,-1 2-2,-1-3 1,3 2 0,-4-2-5,3 0 7,-8 2 2,10-1-5,-4 0-3,2 1 5,1-1 4,-4-1-12,2 3 6,1-2-3,0-1 3,-1 1 1,-1-1-3,3 0-1,-2 3 3,5-3-5,-4 1 15,1-1-6,5 1-1,-5-1-4,0 3 10,-2-4-15,1 1 3,1 0 1,-2 1 2,3 1 1,-2-2 4,1 0-5,1 2 3,-3-1-2,0-1 5,2 0-7,-2 0 0,3 0 5,-1 0-15,-2-3 13,1 3 5,2-1-9,1 1 5,-4-2 1,1 2-2,2 1 1,-2-2 1,-1 1 2,2 1-2,2-2-3,0-1 9,-2 2-9,-2 2 7,2-6-10,-1 5 4,0-1 2,0 0-3,-1-1 0,2 2-5,-2-1 15,-1 0-15,2 0 12,0-1-12,0-2 2,1 3 10,0 0-8,-3 0 7,3 0-8,-1 0 4,-1-1-7,0-2 2,2 3 6,-4-1-3,-3 1 5,3 0-2,7-3-2,-6 2-6,1 0 15,-5-1-11,7 2-3,0-2 6,0 2 1,-1 0 5,0-3-2,-2 3-4,1 0 6,-4-2-3,5-2 6,-2 3-8,3-1 0,-2 2 2,0 0-2,1-3-1,-1 1-2,-7 0 6,7 1-1,-1-3 6,6 3-7,-6 0-2,1-1 1,1-2 2,-2 3-7,-5 0 13,8-2-9,-3-1 2,-6 3-5,7 0 5,-6 0-3,0 1-5,5-3 4,-4 3 0,-3-3 2,3 2 1,5-3-2,-9 2 0,3 1 1,6-2 6,-9-1-10,2 3 12,1-3-5,-1 3 2,2 0-8,-3 0 4,0-4-6,4 5 5,-2-2 1,-3 2 0,3-1-8,1 1 8,-4 0-2,1-1 3,3 1-4,-4-1 1,3-1-1,0 0 2,-3 2-7,3 0 5,-3 0 3,0-2-3,-1 1 4,1 1 3,-2-2-2,-3 1 10,5 0-7,-2 0-8,0-3 9,-4 3-4,0-1 2,4 1-5,-3-3 6,8 4 0,-5-3 1,2 3-6,-2 0-3,1-1 9,0 1-4,2 0 0,-1 0 4,0-1-6,1 1 1,-5-2 2,7 1 1,-1 1-7,-2-2 6,0 3 0,0 0 6,-1-1-5,2 1-1,-2-1-1,1-1-4,-1-1 1,3 2 1,-2-2-2,-1 2 2,2 0 5,1 0-6,-2 0 10,-1-2-10,2 2 3,3 0-4,-2 0 0,-1 2 5,-1-2-7,2 0 1,-2 0 5,0 0-4,-1 0 5,0 0-3,0 0 1,-4 0-6,4 0 7,-1 0-2,0 0 0,2 0-5,-6-2 4,1 4-3,-2-2 2,4 0 4,-2 0 0,2 0-7,-4 2 1,8-2 4,-4 1 0,2 0 5,-4-1-4,0-1-2,4 0 2,-4 2 1,-1-1 2,2 2-11,-3 0 3,3-2 4,-2 2-5,0-2-2,1 0 2,0 0 0,-1 3 0,-1-3 2,2 2 1,-2-1 0,1 0 2,-1-1-4,1 1 7,-3-1-18,2 2 15,2-4 2,-4 4-13,2-2 12,-1 0-5,-2 0 8,3 1-6,-1-1 2,1 0-11,-1 0 16,1-1 2,-2-1-9,0 2 0,3 0 0,-4-1 6,4 0 0,-2 1-5,0-1 0,2-1 3,-4 2-2,3 0-2,-1 0-11,1-3 12,-1 3 2,-2 0 3,3-1-5,0-2 7,-2 3-6,1-1 5,0 0-2,0 1-3,0 0 1,-1-3 3,3 3-4,-1 0 5,-3-2-7,2-1 10,1 3-8,-1-3-1,-3 3 3,5-1-4,-3-2 4,0 3-5,0-1 0,-1 0 3,3 1-2,-5-3 4,2 3 0,-2 0-1,1-1 2,2 0-1,-4-1-3,2 1 1,0-1-6,-1 2 4,-1-2 0,1 1 4,-1 1-4,-6 0 1,12-2-1,-7 4 4,-5-2-1,11-2 0,-11 2 3,8 0-7,-8 0 7,6 0-3,-6 0 5,8-2-1,-8 2 6,5 0-1,-5 0 1,0 0 6,0 0 0,7-3-3,-7 3 0,0 0-2,0 0 0,0 0 7,8-2-1,-8 2-4,0 0-4,0-3-2,0 3 3,0 0 0,0 0-4,0 0-1,0 0 3,0 0-9,0 0 0,0 0 5,0 0-3,4-3-4,-4 3 4,0 0-2,0 0-1,0 0-1,0 0-4,0 0 5,0 0 4,0 0-7,0 0 2,0 0 4,0 0-3,0 0-7,0 0 6,0 0-1,0 0 3,4-1-2,-4 1 1,0 0-1,0 0 6,0 0-4,0 0-5,0 0 1,0 0 2,0 0 0,0 0-5,0 0 8,0 0-3,0 0 5,0 0-4,0 0-2,0 0 1,0 0 0,0 0 4,0 0-6,0 0 6,0 0-3,0 0 1,0 0-4,0 0 0,0 0 1,0 0 0,0 0 0,0 0-1,5-3 2,-5 3-5,0 0 3,0 0-2,0 0 1,0 0 4,0 0-3,0 0 1,0 0-1,0 0 3,0 0-2,0 0 1,0 0-2,0 0 1,0 0 0,0 0-2,0 0 4,0 0-2,0 0 5,0 0 0,0 0-3,0 0 6,0 0 0,0 0-2,0 0 7,0 0-2,0 0-3,0 0 5,0 0-2,0 0-1,0 0 2,0 0 1,0 0-3,0 0-1,0 0 2,0 0-5,0 0-1,0 0 3,0 0-1,0 0-3,0 0 0,0 0 0,0 0 0,0 0 1,0 0-5,0 0 0,0 0 3,0 0-4,0 0 1,0 0 2,0 0-5,0 0 6,0 0-3,0 0 0,0 0 4,0 0-3,0 0 2,0 0-2,0 0 1,0 0-2,0 8 0,0-8 2,0 0-1,0 0 1,0 0 3,0 0-4,0 0 3,0 0-4,0 0 2,0 0 4,0 0-1,0 0-1,0 0 0,0 0-3,0 0 4,9 0-2,-9 0-2,0 0-1,0 0 1,4 2 0,-4-2-1,0 0 4,0 0-3,0 0-1,0 0 3,0 0-1,0 0-2,0 0 3,0 0-3,0 0-2,0 0 3,0 0-1,0 0-1,0 0 4,0 0-1,0 0-2,0 0 2,0 0-1,0 0-2,6 1 0,-6-1 3,0 0-6,0 0 7,0 0-4,0 0-2,0 0 2,0 0 2,0 0-1,0 0 0,0 0-3,0 0 2,0 0-1,0 0 2,0 0-1,0 0-1,0 0 1,0 0 1,0 0 2,0 0-1,0 0 0,0 0-1,0 0 0,0 0 0,0 0 3,0 0-3,0 0 3,-3 6-7,3-6 4,0 0 1,0 0-1,0 0-2,0 0 1,0 0 1,0 0-1,0 0 1,0 0-1,0 0 0,0 0 4,0 0-1,0 0-1,0 0-1,0 0 0,0 0-3,0 0-1,0 0 5,0 0-4,0 0 6,0 0 0,0 0-2,0 0 1,3 2 1,-3-2-2,8 2 0,-4-2 1,-4 0 1,8 3 1,-4-3 0,-4 0-2,10 3 0,-5-3-2,-5 0 0,11 2 2,-5-2-4,1 0 5,-1 0 1,1 3-4,1-3 1,2 1 0,-3 0 2,1 1 0,2-2-3,0 1 0,0 0 0,2-1 2,-2 1-1,2 2 0,-2-1-1,-1-2-4,0 0 1,5 2 16,-2 0-1,-2 0 2,5-1-6,-2 1 3,1 0-3,-1-2 1,5 3-2,-2-1-1,-2 0-2,-1-1 5,6 1-4,-6-1-2,2 0 3,-2 0-4,1 1-1,0-1 2,3 0-2,1-1 2,-4 1 1,-1-1-4,4 2 0,1-1 3,-4-1-4,4 0 1,0 0 2,1 2-3,-6-4 3,0 2-1,6-1 0,0 1 1,-2 0-4,2-2 0,1 1 3,-3 0-1,4 0 4,-1-1-2,-1 0-1,0 2-3,-1-3 2,5 1 2,-2 3-4,-2-1 4,1 0-1,-1-1-2,1 1 3,-1-1-2,1-1 2,-2 2-1,1 0-3,-1 0 0,4-3 2,-3 6-1,-1-6 0,2 3 1,0-1-1,-2 1 1,2 1 1,0-1-1,-3 0-1,2 0 1,-1 0 1,1 0-1,0 3 0,-1-3 1,0 0 0,0 2-3,0-1 2,1 0 0,-2 0-1,1 1-1,1-1 1,1 0-1,-2 2 3,0-1-1,1-1-1,-1 2 1,3 1 2,-1-2-1,-1 0-2,-1 1 1,2 0 0,-2-1 1,0-2-2,1 2 2,-1 3 0,-4-3-4,4 1 5,3 0-3,-6-1 1,-1 3-1,2-2 2,3-2 0,-8 3-1,9-2 0,-2 3 0,-3-2 2,-3-2-1,6 4-1,0-4-20,0 4 9,-4-4-1,-1 2 1,2-3-2,2 2 4,-2 1-1,2-3 1,-2 2 4,0-1-1,-1 1-1,3 0 4,-2-1-2,-2 0 2,0-1 1,1 3-1,0-3 2,3 2-2,-3-2 0,-3 3 1,5-2-1,-2 2 0,2-2-2,-2 1 2,-1-1 2,6 0 0,-5 2-2,-2-2 0,-1 2 9,4-2-8,-3 3 0,-2-1-7,2-3 10,-1 2 3,1 0-5,-6-1 1,2 0-1,0 0 1,3 1 2,-5-1-4,1 1 4,-3-2 0,5 0 0,-9 0-5,10 2 1,-9-2-4,-1 0 7,0 0 3,8 3-7,-8-3 6,0 0-6,0 0-1,5 0-3,-5 0-2,3 2-2,-3-2-5,0 0 0,3 4-2,-3-4-8,3 4 1,-3-4-6,-3 4-6,3-4-13,0 8-12,-1-4-15,1-4-21,0 8-12,0-2-16,-1-2-14,1 1-24,0 3-86,0-8-269,-4 8 119</inkml:trace>
  <inkml:trace contextRef="#ctx0" brushRef="#br0" timeOffset="42720.8221">3685 7329 93,'0'0'112,"0"0"-10,0 0-10,-7-1 3,7 1-6,0 0-16,0 0-7,0 0 0,0 0-4,0 0 2,17-4-13,-11 3 3,3 1-5,3-2-3,0 2-5,4-3 3,4 2-7,1-1-1,7-2-5,3 4 0,4 0 2,2-3-1,0 2 1,20-1-5,1 2 3,1 0 6,4 0-3,27-1 1,-27 3-13,32-3 17,-6 2-3,2 0-2,1 3-5,-24-4 1,26 2 3,3 1-1,-1 1-2,0-1 0,1 2-5,-2 0-5,-6 0 5,2-3-8,-29 3 2,29 1-5,-24-4 4,0-1-2,29 5-1,-32-5-3,1 0 1,25 1-4,-30-2 2,-3 2 0,3-2 1,-5 0-3,3-2 0,1-1 0,-6 2-1,-2-2-5,-12 2 5,2-2-4,-3 0 1,-1 2-12,-3-2 10,0-1 1,-6 2 2,2 1-2,-9-2-3,-1 3 2,-1-1 1,-7 0-2,5-1-1,-6 2 4,0-1-1,-4-1-4,1 1 3,-3 1 4,-5 0 2,11-3 1,-6 6 4,-5-3-7,6-3 1,-6 3 1,0 0 1,10-1-2,-10 1-2,0 0 3,0 0-6,0 0 2,0 0-2,5 0 1,-5 0 1,0 0 0,0 0 1,0 0-10,0 0 9,0 0-2,0 0-2,0 0-1,0 0 0,0 0 3,0 0 0,0 0-3,0 0 0,0 0 1,0 0-4,0 0 2,0 0 4,0 0 0,0 0-4,0 0 1,0 0-1,0 0 3,0 0-2,0 0 3,0 0-1,0 0 0,0 0-2,0 0 1,0 0 1,0 0 0,0 0 1,0 0-4,5 4 0,-5-4 5,0 0-2,0 0 0,0 0-2,0 0 0,0 0 1,0 0 2,0 0 0,0 0 0,0 0-3,0 0 3,0 0-2,0 0 3,0 0-1,0 0-3,0 0-2,0 0 1,0 0 4,0 0-6,0 0 2,0 0 1,0 0 2,0 0-3,0 0 1,0 0 0,0 0 0,0 0 0,0 0 0,0 0 2,0 0-4,0 0-1,0 0 4,0 0 3,0 0-7,0 0 2,0 0 3,0 0-6,0 0 3,0 0 0,0 0 0,0 0 3,0 0-4,0 0 1,0 0 2,0 0-3,0 0 2,0 0 2,0 0-1,0 0-2,0 0 3,0 0-2,0 0 1,0 0 0,0 0-3,0 0-4,0 0 6,0 0 0,0 0 2,0 0-1,0 0 1,0 0-6,-1 5 1,1-5 3,0 0 2,0 0-2,0 0 2,0 0-2,0 3 2,0-3-1,0 0-2,0 0 1,0 0-1,1 4 2,-1-4-2,0 0-7,0 0 10,0 0-5,0 0 6,0 0-4,4 3 0,-4-3 3,0 0 1,0 0-1,0 0 0,0 0-9,0 4 12,0-4-7,0 0 5,1 3-4,-1-3-1,0 0 2,0 0 1,0 0 3,0 0-9,0 0 6,0 0 1,0 0 1,0 0-3,0 0 0,3 3-1,-3-3 0,0 0 4,0 0-1,0 0-4,0 0 3,0 0 1,0 0-2,0 0-1,0 0 5,0 0-5,0 0 3,0 0-5,0 0 3,0 0 0,0 4-1,0-4 4,0 0-3,0 0-3,0 0 1,0 0 5,2 3-6,-2-3 1,0 0 1,0 0-1,0 0 2,0 0-1,0 0-1,0 4-1,0-4 2,0 0 0,0 0 5,0 0-5,3 3 3,-3-3-2,0 0-2,0 0 1,0 0 2,0 0-2,0 0 2,0 0-2,0 0 3,0 0-1,0 0 3,0 0-3,0 0 0,0 4 0,0-4-2,0 0 3,0 0-4,0 0 2,0 0 0,0 0-3,0 0 2,0 0 4,0 0-2,0 0-4,0 0 3,0 0 0,0 0-3,0 0 6,0 0-3,0 0-6,0 0 6,0 0 0,0 0 2,0 0 2,0 0-2,0 0-3,0 0 3,0 0-2,0 0-4,0 0 5,4 3-1,-4-3 4,0 0-1,0 0-2,0 0-1,0 0 3,0 0-4,0 0-4,0 0 5,0 0 1,0 0-2,0 0 2,0 0 1,0 0-1,0 0-2,0 0 3,0 0-8,0 0 4,0 0 3,0 0 1,0 0-1,0 0-1,0 0-1,0 0-1,0 0 4,0 0-2,0 0 0,0 0 0,0 0 1,0 0-3,0 0 1,0 0-4,0 0 7,0 0-3,0 0 0,0 0 5,0 0-3,0 0 1,0 0-2,0 0 0,0 0 0,0 0-2,0 0 3,0 0-3,0 0 4,0 0-3,0 0 2,0 0 0,0 0 1,0 0-6,0 0 4,0 0-3,0 0 1,0 0 4,0 0-1,0 0-1,0 0 1,0 0 1,0 0-3,0 0 2,0 0-2,0 0-2,0 0 3,0 0 3,0 3-1,0-3-4,0 0 3,0 0-5,0 0 4,0 0 0,0 0-2,0 0 3,0 0 0,0 0-2,0 0 5,0 0-6,0 0 4,0 0-2,0 0 0,0 0-1,0 0 1,0 0-1,0 0 0,0 0 6,0 0-5,0 0-1,0 0 2,0 0-4,0 0 4,0 0-14,0 0-11,0 0-15,0 0-21,0 0-13,0 0-34,0 0-32,15-7-35,-4 3-124,10-5-322,8-2 143</inkml:trace>
  <inkml:trace contextRef="#ctx0" brushRef="#br0" timeOffset="44943.0208">10956 6852 4,'6'-3'188,"2"-4"-14,-3 3 1,2 0-7,3-1-10,-4-3-3,3 0-8,-4 2-7,1-3-6,0 0-12,0-2-5,-3 0-6,1 0-4,-2-2-5,-2 2-5,0 1-2,-2-2-14,-2 1-4,1 0-1,-3 2-12,3 1-5,-7 2-9,0 2-2,-3 1-5,-5 3-4,-3 4 9,-5 4-17,0 4-4,2 1-5,0 3-3,1 1 0,1 0-2,4 2-2,4-6 4,4 4-5,1-3 0,2-2-3,3 0-4,2-1-1,2 0 5,1-2-7,0-2 0,7-3-2,-5-1 0,4-2 1,5-2 0,2-3 2,2-1-1,11-3-1,-13 0 1,1-3 0,2-1 1,-3-2-5,0 2 8,0-2-1,-1-1 4,-2 0 7,-2 1 3,-2 6 2,-1-2 9,-2 5-1,0-1 10,0 1-11,1 3-8,-3 1 1,-2 1-2,0 0-4,-12 23-1,-1 3 1,-3 7-1,-5 13-2,-3-2 1,1 3 1,2 4-2,-5-5-1,4 4 0,-2 0 8,-1-1-8,-3-3-4,2-2 3,-1-5-5,6-7-1,-2-6 6,-3 0-3,1 0 1,-4-5-1,4-1-1,1-1 1,2-5 0,4-3-3,-2-4 9,9-1-8,-2-2 0,2-4-1,0-1-3,5-2-7,1-6-14,1-2 1,3-6-3,7-7-2,6-5-4,5-1 12,8-14-6,6 0-6,2-2-8,6-3 0,17-14 1,-18 17-3,4 1 8,5 5-3,-3 1 4,4-1 4,-3 7 2,-5 2 4,-10 7-1,0 7 2,-4-2 8,2 3-6,-7-1 1,-4 5 4,-3 3 4,-4 0 0,0 1 8,-2-1 1,-4 4 5,-1 1-1,-1-1 3,2 0-7,0 3 3,-3-1-3,-1 3-2,0 0 2,0 0-5,0 0 3,-1 11-1,1-1 0,-3-2 1,6 2-2,-2 2 3,3 5 0,1-1-5,0 2 4,1 2-1,1-2 4,0-3-3,-1 2-1,1 0-2,-2-1-9,2-3-11,-2-1-6,-1 0-2,0 0-8,1-5-13,-2 4-8,3-3-8,2-2-4,3 1-5,0-4-11,3 0-9,4-2-8,1 1-4,4-5-9,5 0 6,1-3 0,1-2 2,0-2 12,-2-3 11,-3 2 9,2-3 8,-3 1 22,-1-3 13,-1 0 17,0-1 19,0 0 19,-8 2 13,-2 1 12,-1-1 14,-1 1 7,-2 0 11,-3 3 0,-1 0-5,-4 3-4,-4 3-6,0 0-7,-1 3-7,-7 0-2,-1 5 0,-4 3-11,-4-1-5,1 3 0,-5 6-3,1 0-5,4 2-1,-3 1 0,11-4-6,-2 0-2,5 1 0,3-4-1,-1 0-2,5-3-3,1 4 1,1-2-4,1-2 3,3-1-3,3-2 1,4 0 2,0-2-5,3-4 12,2-2-13,3-1 2,-3-1 1,0-3-3,1-1-2,0-2 5,1 0 0,-4 0 5,2 0 5,-3 1 5,-3 4 11,0 0 4,-5 2 5,-1 1 0,1-1-10,-1 2 3,-1 2-3,-3 1-6,0 0 0,0 0-6,-10 14-1,8-3-2,-4-1-1,3 2 0,-1 0-4,0 0 2,2-2-3,2 0 1,0 0-3,0 0 3,2 0-7,2-1 2,0-1-2,5-3 0,-4 1 1,7-4-2,-1-1-1,6-2-1,3 0 0,-1-6-1,1-1-1,4-2 1,1 1-2,-7-4 1,8-4 0,-6 0 0,1-3-1,-1-3 4,-1-1-6,1 1 4,-1-3 0,-2 1-2,0-1 2,-3 4 2,-3 5 5,-2 1 9,-2 4 0,-2 4 1,0-1 0,0 6-3,-3-1-1,-2 4 3,0 0-3,0 0-4,-12 23-1,0-1-1,-4 5 2,-2 3 1,-5 16 1,1 5 0,-1-1 5,-3 0 1,-1 3-2,7-3 4,-8-4 1,5 1 0,1-3 1,6-13 0,1 1-3,2 0 2,-2-3-8,3-1-2,0-1 2,1-3-2,1-7-2,6-2 1,-3 1-1,3-6 0,0 0-7,0-6-4,4 4-4,-4-6-7,4-2-8,0 0-2,0 0-1,0 0 5,7-14 2,-1 2-1,1-2 2,0-6 0,6-5 4,0 0 0,2-4 5,2-1-5,0-3 5,8-7 11,-11 9-2,6 0 9,-2 2 0,4 2 5,0 2 3,-3-1 4,3 4 3,1 3-2,-2 0 3,2 1-1,0 4-2,-4 3 2,-3 3-6,3-1 0,1 3 1,0 1-2,-3 2-10,-1 0 7,-2 3-1,-1 1-1,-6 2-1,3 2-3,-5-1 0,-1 1 2,0 3-2,-2-4 1,-2 4 2,-2 0 3,-4 1-4,-1 0 5,-3-4-10,-2 7-4,-1-5-9,-2 2-4,-6-1-5,4 0-14,-5-1-10,1-2-15,2 0-15,0 2-13,4-2-20,-4 0-19,7 1-25,1-5-25,0 1-34,5 1-27,-2-3-201,3 0-470,5 0 208</inkml:trace>
  <inkml:trace contextRef="#ctx0" brushRef="#br0" timeOffset="45400.3738">12573 6667 226,'10'-10'218,"0"2"-17,-3 4-22,-2 2-19,-4 3-6,-1-1-9,0 10-3,0 3-5,-6 4-10,-5 8-6,0 0-4,-6 0-5,4 4-7,-3-2-12,1 0-5,1-2-6,8-7-3,-3-2 0,0 0-8,-3 0-10,6-5-3,2-1-6,0-3-2,0-1-4,4-1 10,-1 1 8,-1-2 4,2-4-5,7 0-5,-7 0-1,18-5-7,-5-2-4,5-1 0,-1-4-4,3 5-2,2-8 0,3 2-7,-6 5-1,-2 2-6,-1-3-5,-3 6 1,-1 2 1,-3 1-6,-2 2 0,1 3 3,0 4-4,-3 1 6,-1 3-6,-1-4 0,3 4-1,-1 3-1,0 1-2,0 0 1,-3-5-1,0-1 4,3 1-4,1-3 0,-1 0 3,4-1 4,0 0-4,0-4 7,3 1-6,-3-4-3,3-1 6,0-1-5,-2-2-4,3 1-1,-3-2 1,0-3 0,0 2-2,-2-3-1,1 0-11,-2 1-22,0-3-15,-2 2-11,-3-1-17,3 2-19,-4 0-14,2 1-20,-6 2-22,0 1-13,0-1-17,-4 4-10,-6 2-7,-1-1-9,-6 3-11,-11 3-9,-1 3-134,-7 1-383,-12 2 169</inkml:trace>
  <inkml:trace contextRef="#ctx0" brushRef="#br0" timeOffset="45827.5225">10985 7279 33,'-6'0'219,"-1"0"-4,7 0-10,-6-1-7,6 1-10,0 0-4,0 0-14,-8-1-16,8 1 0,0 0-16,24-2-1,-5-1-6,13-2 2,4 3-4,19 0-8,3 0 2,0 1-7,5-3-2,2 4-7,2-3-5,27 3-11,-31-3-8,32 6-4,-29 0-11,-4-3-1,6 1-1,-4 2-10,0-2-8,-3 0-7,-1 0-2,-4-1-4,0 0 1,-18 0-4,2 0-7,-1-1-3,-4-1-4,-2-1 4,-1 2-5,-4-2 0,-7 0-3,-2 1 0,0-1-1,-6 2-1,-1-2-6,-3 3 1,2-2-3,-1 1-11,-7-1-13,3 2-17,-4-3-15,3 1-17,-5 2-20,3-4-15,-3 4-18,0 0-22,-8-5-15,0 4-20,-2-1-18,-3 1-17,-6 1-7,-9-1-8,2 2-131,-9 0-390,2-1 172</inkml:trace>
  <inkml:trace contextRef="#ctx0" brushRef="#br0" timeOffset="46287.1205">11030 7464 130,'0'0'157,"-6"2"-11,6-2-5,0 0-7,0 2-6,0-2 1,9 3 0,0-2 2,8 0 0,-3 0 0,10 0 3,7 2-5,1-3-5,6 0-5,2 0-4,16 0-8,2 0-5,2-3-4,-1 2-13,1 0-5,-2 2-11,2 0-4,3-2-6,-2-1-3,-4 1-8,-1-2-2,0 3-4,0-1-2,-5 0-8,0 1-5,-14 0 0,4 0-2,-4-1-5,-2-1-2,0 0-1,-4 2 2,1-3-5,-9 1-4,5-1 0,-8 0-2,-2 3 3,-6 0-2,6-1-1,-6-2 1,0 3-2,-1 0-4,-1 0 3,-3 0-3,1 0 0,-3-1 1,-5 1-3,10-1 0,-10 1-1,10-2-4,-10 2-2,5 0-4,-5 0-4,0 0-3,0 0-5,7 0-7,-7 0-4,0 0-9,0 0-5,0 0-7,0 0-16,6 2-14,-6-2-14,0 0-3,0 0-6,0 0-15,0 0-6,0 0-14,0 0-12,0 0-10,-9 6-145,9-6-333,-9 0 147</inkml:trace>
  <inkml:trace contextRef="#ctx0" brushRef="#br0" timeOffset="60389.8586">2097 14509 87,'6'-2'100,"-6"2"-13,5-2 2,-5 2 1,5-3-6,-5 3-10,0 0-7,0 0 5,8 0 3,-8 0 6,2-2-2,-2 2 3,0 0 2,0 0 5,5-5-7,-5 5 7,0 0 0,0 0-1,0 0-2,1-3-11,-1 3-3,0 0-6,0-8-5,0 7-10,0-4-2,0 0-3,0 0-6,0-2-1,0-2-5,0-2 3,2 4-5,-2-4 3,0 5 2,0-4 2,2 1 5,-2 2 1,2 2-1,-4 2-5,2-4-9,0 7-6,0 0-3,0 0 2,0 0-8,-6 17-1,0-5-3,-1 5 3,-3 7-1,0 3-4,-3 0-1,3-1 1,-3 2-5,3-4 6,1 0-8,-2-8 3,8 0-1,-1-5 0,-1 1 1,1-7-5,1 5 4,1-6 1,0 0 3,-1 2 0,3-3 7,0-3-4,0 0 0,0 0-2,0 0 7,5-13-10,0 5-3,-1-1 5,1 0-2,4 1-1,-3 2-1,-3-1-1,2 1-1,-1 2-5,2 1 1,1 3 1,-1 0-4,-6 0 5,14 4-6,-1 0 5,-3 1-2,0 0 2,1 1 2,0-1-2,-1 1 0,-1 2-1,3-3 2,-5 2-1,4-3 4,-4-3-2,3 2 7,-1 2-5,1-7 0,1 0 2,0-2 3,2 2-6,0-6 2,2 1-2,-3-5 2,2-1 1,0 0-1,-1-1-2,-3-2 0,-1 0 1,-2-1 1,2 0 0,-5-1 0,-1-3 0,-6 2-2,2-7-1,1-1-1,-5 2 10,-6 2-11,1-1-1,1 4-1,-3 5-4,3 0-3,-5 2-9,5 5-4,-4 1-10,-1 4-8,0 1-14,-7 5-13,2 3-19,1 5-15,-5 2-32,4 7-19,2-1-35,2 2-153,5-4-370,1 1 165</inkml:trace>
  <inkml:trace contextRef="#ctx0" brushRef="#br0" timeOffset="61025.437">2486 14483 134,'-1'5'110,"0"2"4,-3 0-16,4-1-6,0-2-4,-3 3 2,3-7-14,3 7-2,1-4 3,-4-3 9,7 3-10,-1-2 3,-6-1-2,15-7 3,-1 2-5,-5-4-4,1 4 9,1-5-4,-2 4 2,4-6-1,-5 4 4,-1 3 1,2-3-1,-5 4 1,-1 0 0,-2 0-4,4 0-5,-4 2-11,-1 2-4,0 0-10,0 0-5,0 0-8,-19 6-2,10 2-2,-3-1-3,3 1-3,-2 1-2,1 0-5,-1 1-2,-1 2-7,6 1-3,-3 1-14,5-5-10,-1 1-9,3 2-6,0-1-5,2-2 1,4 0 0,-4-1-2,8-4 9,-3 1-2,0-2 2,8 1 6,1-3-2,0 2 9,4-7 1,2 0-2,2 0 2,4-1 8,-1-6-1,2 4 1,-8-2 0,0-1 5,-2 1-4,2-2 5,-6-3 0,2 3 2,-6-5 0,1 7 10,-2-7 0,-5 5 7,1-3 3,-2 4 3,-1-2 1,-1 2 4,0 1-3,-1 1-3,-2 1-2,2 2-1,-1-2-2,0 5-5,-3-3-4,4 4-1,1 1 1,0 0-5,-7 8 3,5-1-2,2 3-1,-2 2-2,2 4 5,2 2-3,2-3-1,-2 3-3,1-3-2,3 1-2,-4-5-1,5 5 4,-5-3 0,2-2 0,-1 0 4,1-1-3,-3-4-2,0 2 2,0-3-1,-1-1 5,2 1-2,-2-2 1,-2 1 0,2-4 2,-6 5-4,2-5 3,-1 3-3,0-2-8,-5 1-13,4-4-13,-5 4-8,2-8-20,9 6-11,-16-1-13,7-2-3,3 0-15,-2 0-14,3-1-17,1 0-11,0-1-12,0-1-96,3 2-274,1 4 121</inkml:trace>
  <inkml:trace contextRef="#ctx0" brushRef="#br0" timeOffset="63420.2269">2088 15349 106,'0'-2'107,"5"-3"-3,-4-3 1,2 4-5,-1-3-6,3-3-10,-1 2 5,2-1-2,-3 0 3,-2-2 7,4 1-8,-1 1-4,-2 0-7,0-1 1,-2 0-2,-2 1-5,1-2-9,-2 3 5,-4-2-8,3 2-6,-3 2-4,-6 0-9,4 0 0,-4 4-7,-1-2-1,-3 4-8,-2 0-2,4 3-4,-4 1-4,1 7 2,1-3 1,2 6-10,1 0 2,-3 10 1,4-2-6,1 0 3,3 6 2,1-6-7,3 2 2,0-7 1,-4 3 2,5-2-7,0-1 1,-1-2-1,0 2 2,0-7-5,-3 1 4,2 0 20,-1-3-2,-2-2-8,-1 2-10,0-4 3,-3 0-5,2-4-2,-2 0 2,-4-4-4,5 3 2,1-4-3,1-1 0,0 0 1,2 0 3,1-3 0,-1 2 6,2 1-2,3 1 2,-2 2-9,1-1 7,3 1-8,1 3 5,0 0-2,-4 9 2,4-1-2,3 0 4,-2 5 1,3-2-2,1 4-1,-2-2 3,4 0-2,-3-1-4,4 2 6,-3-3-3,1 0 0,4-4-8,-1 1-4,5-3-10,2 0 1,4-3-7,0 0-5,1-4-5,6-5-11,1 2-3,0-8-6,1 1 6,-5-2 7,2-1-1,-3 1 5,-1-5 11,-6 7-2,0-3 2,-5 0 8,1-1 5,-2 1 6,0 3 16,-2 2 7,-3 6 18,-1-2 1,2 3-3,-3-1-7,-3 4 1,0-2-4,0 2-2,0 0 3,-1 14 7,-5-5-14,3 4 0,-1-1-1,-1 5-1,1-6-2,0 5 0,-1 1-4,5 0 4,-4-7-3,3 4 0,1-4 2,1 0 1,2-3-4,3 3 2,-5-3-2,7 0-1,0-3 0,1-2 5,2-1-2,2-1 3,-1-2-4,1 1 1,4-8-5,-3 0 2,-2 2 3,2-4 0,-4 2 0,2-3-4,-4 2 5,0-5-4,-3 1 4,-2-3 2,0 8 6,-3-6 7,-3 2-2,0 0 2,2 2-5,-3 2 2,-1 0-5,-2 2 0,1 3-2,-5 3 1,0 1-3,-1-1-5,1 3 2,0 2-4,-1 3 2,0 2 0,4-2 5,-2 2-9,6 1 2,-4 0-4,3 4 3,2-7 3,1 5-7,2-2-2,0-2-3,4-1 5,0-1 3,-2-2-7,6 3 4,2-5 1,-1 1 6,2-5-7,1 1 2,3-3 1,2 2-1,0-8-1,3 0 4,-3 2-5,2-3 7,0 0-4,-1 0 5,3-3-2,-6-1 10,-2 5 0,0-1 12,-4 2 0,-4 5 11,1-3 2,-3 2 2,0 0-4,0 5-4,-3 0-7,5-4-6,-5 4-3,0 0-3,0 0 2,1 7-3,-4-1 0,1-1 0,-2 7-3,1-3 0,1 2-2,-2-3 4,1 5-6,1-5-3,-1 2 2,3 1-3,-2-3 2,2 1-6,0-4-1,0 1-8,0 1 2,4-3 0,-3-1-7,3 1 6,0-3 1,2 1 0,-6-2 3,15-4-6,-6 1 9,0-1-5,4-4 4,-4 3 0,0-3 1,0-1-1,-1 1 5,2-2-7,-1 1 4,1-1 2,-5 3 5,0-1 4,-1 4 6,0-1 3,-2 0-1,0 1-6,-2 1-2,0 3-3,6-2 0,-6 2-2,0 0 0,0 0-4,-1 12 5,-2-7-7,1 1 4,2 5-2,0-5-3,0 5 4,0-6-1,0 2 2,0 1-3,2-1 0,1-2-2,-2 0 3,2-1-6,3 1 4,-2 0-4,5-1 5,0-2 1,1-2-1,0 0 0,3-3 2,-4 2-1,6-4 0,-3-2 2,4 0-1,1 0 0,-7 0 0,7-1-1,-4 1 2,-2 2 1,-2-6 0,-1 5 0,2-8-2,-7 2 3,3 2 0,-6 0 4,4 0-5,-4 3 2,-2-2-3,4-2 4,-4 5-6,2 0 5,-2 0 0,2 3-5,0-3-1,0 6-1,0-5-2,0 5 3,0 0-6,0 0 1,-2 14 2,2-6-4,2 1 0,-2 3-3,4 0-2,-1-1 1,4 5 1,-4-4-9,1-1 11,-2 2-7,3-2 3,-4-1-3,2 2 5,-3-2-4,4-1-1,-3-2 0,-1 0-3,1-1-7,2-2 5,-3 1-11,3-2-5,-1 0 2,1-1 11,-3-2-2,0 0 6,11 2 0,-7-6 0,3 1 2,2-4 6,0 2 0,-1-1 3,1-2 0,2-7 1,1 3 10,-1 0-12,2-4 7,0 3-8,1-4 6,-1 2-1,1 0 8,-3 1-4,3 2 5,-2 0-1,-1 5 2,-1 0-3,-2 2 0,1 2-1,-2 1 7,0 1-6,0 0 4,-1 2-1,-6-1-3,10 6 7,-1-4-4,-4 8 2,-1-7-2,0 4 2,-3-5-4,2 5 2,3 2-5,-5-4 4,2 1 1,1-4-2,-4 2-1,0-4 5,5 5-5,-5-5 9,1 3-3,-1-3 2,0 0-2,0 0 0,0 0-2,0 0 0,7-8-2,-7 4 1,1-1 4,-1 0-5,0 5 2,-3-11 3,1 6 1,2 0-3,-3 1 9,2-1 2,-4 2-2,2 0-4,3 3-1,-11 0-2,4 3 0,0 3-1,-5 1 0,1 6 0,-1-1 1,1 2-3,1 2 1,3 2 2,1-3 0,1 2-5,2-2 1,3-5 2,0 3-2,3 0 1,4-3 0,-2-3 1,3 2 1,0-3 1,4 1 0,9-6-4,1-1 1,6-1 4,0-5-8,2 2 8,0-3-2,-2 0-2,0-2-3,-2-4 5,-3 3-5,-4-2 4,-2-1-3,-1 4 3,4-11-1,-9 8 5,1-2 2,-5 5 12,2-6-1,-5 5 6,2 2 3,-1 0 3,-2 2 3,-6-1-7,3 2-6,0 1-3,0 4 1,0 0-5,0 0-2,-14 9-3,6-2 0,0 2 1,0 1-6,2 0 2,0 0-1,0 7-6,1-8 7,0 4-7,5-1 3,-1 0-5,2-3-1,2 2-5,0-2-1,3 0-5,0-1 0,1-1-2,-1-3-2,4 1 2,-3-4-11,4 2-5,1-2-5,0 0-13,-2-1-10,3 0-15,-3-2-24,3 1-14,-4-2-17,1 2-28,-1-2-11,-3-1-27,1 2-107,-2-2-325,0 0 143</inkml:trace>
  <inkml:trace contextRef="#ctx0" brushRef="#br0" timeOffset="65824.2465">2661 16084 72,'0'0'131,"0"0"-4,0 0-10,0 0-4,-1-4-17,1 4-8,0 0-8,0 0-6,0 0-12,0 0-6,0 0-5,0 0-2,0 0-1,0 0-13,0 0 4,0 0-7,0 0 7,14 7-11,-5-6 2,1 1-2,4-1 0,3-2-9,4 1 8,2-2-10,8 4 0,0-5-5,-1 4 1,5-2-4,-2-1 2,6-2-3,-2 4 1,2-1 11,-2 1-15,16-5 3,-16 5-1,4-3 1,-6 6 1,4-5-4,-1 4 9,-2-2-17,-2 1 9,0-2-5,-2 2 1,-11 0-2,9 2 0,-10-3-3,-2 1 6,0 2-5,1 0 5,-8-3-6,0 3 2,-3-2 2,2 5 2,-5-4-6,-1 3 5,1-2-3,1 6 5,-1-4 0,-2 5 0,1-2 4,-3 3 0,0 1 1,-2 5 7,0-1-2,-1 5 2,-2-3 2,2 8-1,-4 0 0,2 3 1,-1-3-21,-1 3 1,3 1 0,-3-3-2,2 2 8,-4-1-1,3 3 5,1-3-5,0-1 5,-1-2-3,3-4-2,0-1 3,-4-3-1,6-2 8,-5-3-5,5 5 3,-3-5 2,2-2-2,1 2 0,-4-3 0,4-1-3,0-3 7,0 0-5,0 2 0,0-5 2,0 3-2,0 0 1,1-3-2,2 3 2,1-2-5,1 0 7,1-2-6,3 3 4,3 0-2,-1-3-6,6 4 5,4-5 0,1 3 0,6 0-5,1-3 3,1 4 0,2-3-1,4 1 1,-3-2-4,4 4-1,-1-3 0,16 0 2,-12 0 2,11-1-3,-12 4 4,0-1-6,3-3 8,9 2-8,-11 4 3,-2-4-2,13 0 0,-11 1 1,-4 1 1,4-3-4,-3 1 5,-3-2-9,4 2 4,-2 1 2,1-3-9,0 3 13,-4-3-9,2 2 11,-2-2-8,-1 2 3,-4 1 6,8-1-11,-8 3 2,3-7 1,-10 6 9,0-4-9,-5 5 3,-2-5-3,-1 0 0,-1 3-2,-5-1-7,5 1 10,-6 0-5,0-2 5,4 2-2,-5 1-1,-5-4-5,9 3 9,-8-1-2,3 3 4,1 0-7,-2 0 6,-1-3-4,2 7 7,-4-3-10,5 3 8,-3-1-7,0 2 14,-2 2-6,2 2 7,0 3-4,-1-5 6,-1 5-6,3 0 5,-3 1-1,0 7 5,-3-7-6,5 3 6,-4-3 0,5 10 2,-3-10 25,0 8 0,0-7-9,0 9 3,4-7-4,-2 3-1,0 2-3,1-8-6,-3 1 2,4-3-7,-2 3 3,1-8-14,1 7 10,-4-2-2,5-6-10,0 1 11,-1 1-2,-1-5-5,3-1 4,-3 1 1,4-3 2,-1 0-2,2 2-5,5-3 4,1 1-2,-3 0-1,8-3-3,1 2 3,-4-1-5,6 1 0,0 0-1,-1-3 1,9 4 4,-2-6-8,1 4 0,-1 0 1,3 1 0,-4-1 2,-5-2-6,10 7 5,1-4-7,0-1 6,-5 0 0,3-2 0,-4 2-2,1-1 0,2 6 5,-7-8-5,-1 2 1,6 2-1,-5-3-2,4 4 4,-5-2-4,6-2 2,-5 3-1,-2-1 0,-1 1 3,0-6-7,-2 1 1,4 4 5,-4-7-6,0 8 7,1-6-7,-2 6 8,-4-6-4,-1 6 1,1-7-5,-1 3 4,1-1 2,-1 0-4,-2-1 5,-3 3-7,0-5 3,-7 5 1,13-2-4,-13 2 7,11 0-8,-11 0 7,9 0-3,-9 0-2,0 0 5,11 2-7,-11-2 6,6 2-3,-6-2 6,7 3-2,-7-3-2,4 8 4,-1-4-5,-2 3 7,-1-1-1,3 3-5,-2 3 6,0 0 1,2 4 4,-2 0 0,-1 1-1,3 1 8,-3 3 3,0 4-4,4 1 5,-4-7-2,3 7 5,0-2-36,-2 1 3,-1 1 9,0-6-5,0 4 8,0-5-5,0 5 7,0-4 2,-1 0 6,-2-2-6,0 3 1,1-3 0,1-1-1,0 2 4,-2-1-1,0-2-4,3 1 7,-2-1-7,2-16-1,-1 22 3,1-22-5,-3 18 4,3-18-1,-2 16-4,2-16 4,0 0-1,0 0-6,1 18 9,-1-18-9,0 0-1,0 0-8,0 0-13,0 0-14,0 0-30,0 0-24,0 0-36,0 0-48,0 0-40,0 0-208,0 0-456,0 0 202</inkml:trace>
  <inkml:trace contextRef="#ctx0" brushRef="#br0" timeOffset="69476.1353">8032 16046 11,'4'-5'100,"-4"5"-6,0 0-6,0 0 1,0 0-9,0 0-1,0 0-2,0 0 0,1-3-18,-1 3 3,0 0-11,0 0 5,0 0-5,0 0-13,0 0-9,0 0-6,0 0 8,0 0-2,0 0-6,0 0-1,-1 13 5,1-13-6,0 7 5,-2-3-7,2 0 3,0-4 5,-2 9 5,2-7-10,0-2 3,0 6 1,0-6-5,0 4 4,0-4-3,-1 3 6,1-3 5,0 5-4,0-5-3,0 0 2,0 0 3,1 3 3,-1-3 1,0 0 4,0 0-1,0 0 4,0 0-8,0 0 0,0 0-5,0 0-1,4-11 0,-3 5 0,0 2 1,1-1 2,-1 0-2,-1-3 5,0 3-4,2-5 0,-2 0 0,0 1 1,3 3 6,-3-3-2,1 2 3,-2 2-2,-2 0-1,1-2-1,2 4-7,0-1-2,0 4-3,-5-2-5,5 2 2,0 0-7,-18 6 1,8 2 0,-1 4-2,0 1-2,-1 2 1,0 2-2,3 0-1,0-1-3,1 1 6,2 1-6,2 2 2,-1-4-3,5-1 7,-2-3-9,4 2 1,3-2 1,-4-2-1,3 0 3,1-2-2,3 2-2,-1-3-2,1-1-1,0-2 5,1 1-7,-2-4-2,2-1 2,3 0-5,-5 0 5,4-2-1,-5-3 3,2 0-1,-1-1-1,2 0 4,-1-2-2,0 1 8,-2 0-10,2-1 3,1 0 1,-3-3-2,1-3-4,-1 4 4,3-6-3,-3 2 7,1 3-2,-1-5-1,-2 1 2,0 2-3,1 1 2,-1-5 0,1 0 0,-4 3 6,2 2-7,1-2-2,-2 2 2,-2 4 3,2-1-6,0 0 5,-2 3-6,0 0 4,1 2-2,-1-2 1,0 2-4,0 4 2,-1-4-8,-1-1 2,2 5-9,-2-3-1,2 3-6,-10-2-13,5 0-17,-3 2-8,-1 0-24,-1 2-16,1 0-22,0 1-24,-3 0-17,6 0-130,-2 3-320,-1 1 143</inkml:trace>
  <inkml:trace contextRef="#ctx0" brushRef="#br0" timeOffset="70408.1958">8160 16375 16,'0'0'131,"0"0"-10,-5 13-9,1 0-3,1 4-5,-3 1-16,2-1 4,-2 9-14,-2-7-1,3 0-3,0-1-8,1-1 2,-5-1-6,2 0-7,4-5-5,0 0 1,-1-1-6,2-2-6,-1-1-2,2-2-3,-3 0 4,3-2-2,1 1 8,0-4-2,0 5-6,0-5-4,0 0 2,0 0-9,0 0-3,0 0 1,5-17-10,-4 12 5,0-2-1,1 2 0,-2 1 8,2-3 7,-4 2 2,2 2 1,0 3-7,-3-7-2,3 7-6,-10-2-1,0 4 1,-3 0-5,-4 3 6,-2 0-13,-1 5 9,-5-1-7,5 4 2,5-6-5,-4 0 1,4 3 3,3-5-5,3 1 0,0 0 3,1-2-4,3-1 4,0-1-2,5-2 0,-8 3 1,8-3 3,0 0 6,0 0-6,0 0 9,0 0-3,17-5-4,-7 2-1,2-2 3,-1-2 0,6-2-3,-5-1-1,5 0 2,0-2 0,-1 0 4,1 0 0,-1 0 5,1 0-2,-4-1-3,3-1 3,0 0 9,-2 3-7,-4 2 2,-1 2 2,4 0 1,-9 2-4,1-1-2,0 5-1,0-4-4,-5 5-1,0 0 2,17 5 2,-12 2 4,2 3-4,-1-1 1,4 8-1,-5 0-1,4 5-1,-1-5 0,-1 7 1,1-8-3,2 1-1,1 0 0,-2-2-5,0 0 5,-5-5-3,2 2 1,2-3-3,-3 1 1,2-3 1,-3 1-5,3-1 3,-3-2-7,0-1 4,-2-1 2,0-1 8,-2-2-7,0 7 4,0-7-4,0 0 1,4 5 0,-4-5 0,0 0 5,0 0-3,5 4-6,-5-4 3,0 0-1,0 0 0,0 0-2,0 0-4,0 0-4,0 0-15,5 1-12,-5-1-23,0 0-16,0 0-36,0 0-34,0 0-31,0 0-48,0 0-30,0 0-131,0 0-409,0 0 181</inkml:trace>
  <inkml:trace contextRef="#ctx0" brushRef="#br0" timeOffset="70773.4432">8614 16757 147,'0'0'157,"0"0"-1,0 0 3,-3 12-5,-1-2-1,-1 1-10,0 4-2,-3 3-7,-1 6-3,-1-2-12,-5 2-10,0 0-12,1-1-6,0-9-17,-1 9-1,-2-4-14,5-4-21,0-3-39,-1 3-32,1-5-44,6 0-29,-1 0-53,2-4-135,0-1-317,-1 1 140</inkml:trace>
  <inkml:trace contextRef="#ctx0" brushRef="#br0" timeOffset="72023.2366">9118 16426 97,'0'0'97,"0"0"0,0 0-4,0 0 12,10-14-12,-7 9 6,-2 0-10,2-3-4,2-2-8,-2 1 0,-1-1-5,-1-1 4,-1 1 0,0-2-3,0 2-1,-1 0-4,-2 4-2,-2 0-12,1 1-4,1 5-2,3 0-5,-18-1-2,7 7-5,-5 0-4,1 7 4,-6 2-9,1 4-5,2 1 0,1 0-8,3 3 5,4-3-5,3-3 3,3 0-8,0 0 6,1-1-4,2-3-3,3-3-2,0 1-2,5-2-1,-1-1 2,1-5-8,3 2 3,3-1-9,0-4 3,1-4 1,4-2-5,1 2 2,-1-5-4,0-1 4,-2 0 6,-4-1-4,5-1 2,-2-1 2,-3 0 2,4 0-8,-7 0 10,0 3 0,1 3 3,-6 2 0,0-1 1,0 2-2,-2 0-3,-2 4 1,0 0 4,0 0 0,0 0-4,0 0 2,4 19-1,-4-11 0,-6 3 4,4 0-6,1-1 3,0 0-5,-2 0 7,6-1-7,-3 2 2,1-5-3,2 1 1,-3-2-1,6 1-3,-5-1 3,3-2-3,4 1 2,-3-2 2,6 0-1,1-4-4,-3 2 4,1-5-2,3 3-1,-2-3-1,0 0 4,-1-3-5,-3 2 2,5-1 2,-5-3 2,1 0-1,0 2-2,0 2 4,0-2 1,-4 4 7,-1 0-7,2 0 7,-3 3-4,-2 1 2,0 0 10,4 14 0,-8-2 2,-2 7 4,0 9 7,-4 0-3,2 4 6,-5 2-6,-4 11 1,-1 1-3,3-12 0,-2 12 5,3 0-8,0-3 8,3-14-3,-4 4 5,-4-4-6,8 1 5,0-5 0,-3 1 0,3-9-1,-3 2 6,5-4-5,3-4-1,-1-4-5,1 3-1,2-6 0,-1 2 0,3-3-5,-1-1-9,3-2-18,0 0-26,0 0-20,-11-12-30,11 5-28,0-6-27,3-3-41,1 0-24,-1-1-116,1-1-347,5 1 154</inkml:trace>
  <inkml:trace contextRef="#ctx0" brushRef="#br0" timeOffset="72774.1605">9733 16424 112,'0'-3'149,"0"3"-19,-7-5-7,7 5-18,-8-1-12,8 1-2,-13 4-5,5 4 2,-1 1-10,-3 0 0,0 7-8,-2-3-4,2 4-9,0-2-6,1 1-5,1-1-1,2 2-7,1-1-1,3-5-6,1 1 1,2-2-8,-3-1 4,7 2-2,-1-5-3,2 1 2,1-3-8,5 0-2,1-3 2,2 0-2,4-2-1,4 0 2,-2-2-6,8-6 1,-6 6-2,-3-7-10,1-1 11,6-2 0,-1-4-4,-4 0 10,0-1 5,-1-1 9,-3-4 6,1 1 7,-2-4 6,-1 4 0,1-4 8,-3 3 0,-5 4 10,0 6 10,-4 1-2,2 3-1,0 4-10,-5 0-7,0 5-5,0 0-7,0 0-5,0 0-3,-11 14-1,2 1-6,-3 2-6,1 5 3,0-5-4,-3 12-6,3-7 6,0 2-1,-2 0-9,5-7-13,0 1-9,1 0-17,2-1-12,1-1-19,-2 1-14,4-4-8,-1-1-12,5-2-9,-1 3-5,3-5-10,1 0-15,3 1-12,2-3 17,0-1-1,3-2 7,-4 0 5,4-2 8,0-1 11,-13 0 15,22-5 6,-9 0 3,-4 1 11,0-4 4,-1 1 15,1 0 9,-4-1 18,2 0 16,0 4 7,-2-5 6,1 1 19,-3 4 0,-1-1 13,2-2-9,-4 7 12,7-6 2,-7 6 4,6-7-5,-2 3-3,-4 4 0,4-5-3,-4 5 3,5-7 4,1 5-1,2-3-8,-4 4 2,5-4-5,0 1 3,4-2 0,-1 2 3,1-1 0,3-2 1,-2 1 1,-5-2-3,3 4 10,-2-3 1,-1 0 3,-2 2 16,-1-2-2,-2 5 4,1-3 0,-3 0-7,-2 5-7,2-7-9,-2 7-7,-10-4-2,-1 4-8,11 0 2,-19 6-8,2 1 1,0-2-7,-1 4 4,0-1-9,4 4-4,0 1 2,0-3-9,1 2-13,4-1-22,4-3-14,0 4-22,0 0-17,2-4-22,4 2-22,3 1-20,1-2-19,5 0-16,6 0-11,2-2-143,3 0-360,0-2 159</inkml:trace>
  <inkml:trace contextRef="#ctx0" brushRef="#br0" timeOffset="72932.2764">10406 16666 168,'8'0'170,"-2"-1"-7,-6 1-8,0 0-6,10 2 11,-10-2 1,1 7-8,-1-2-7,0-5-11,-5 17-8,3-7-12,-5 3-14,1 2-11,-1 1-6,4-5-8,-5 7-6,-1-6-16,0 5-17,2-2-29,2-3-35,-3 4-32,2-8-43,6 1-39,-5 0-42,2-2-119,2-1-327,2 2 144</inkml:trace>
  <inkml:trace contextRef="#ctx0" brushRef="#br0" timeOffset="73980.7114">10893 16491 19,'1'-5'189,"3"-2"-6,-4 7-7,5-10-10,-1 6-2,2-4-6,-6 8-3,3-8-6,-2 4-8,-1 4 0,2-4-7,-2 4-15,0 0-5,0 0-19,0 0-5,0 0-12,0 0-7,-26 14-1,14-3-7,-2 2-9,0-1-4,-3 8-5,2-7-4,4 3-6,-3-2 0,1-2-8,2 0 1,1 3-3,3-1 1,2-4-12,0 2-9,1-3-19,0-1-17,4 0-17,0 1-13,4 0-18,-1-3-25,8 0-4,0-2-21,9 3-10,0-3-20,-1-2 0,11-1 4,-9-1 9,11-3 10,-4-3 13,2 0 19,-7-3 11,1-2 17,-7 2 12,1 0 16,7-6 19,1 0 12,-9 3 17,4-4 8,-6 3 27,-1 1 16,2 0 10,-4-4 10,-1 3 6,-4 3 14,-2-1 0,1 1 6,-2 3 7,-4 1 2,3 2-2,-1-3-14,-2 7-14,-5-5-4,5 5-12,0 0-3,-22 4-5,5 4-3,2 2-6,-4 1 4,-4 4-14,0 0 2,3 1 1,5-3-7,2 1-1,-1-1-3,3 1-2,0-4-4,5 2 3,-1-3-4,3 0-1,0-1 0,2 0-1,0-1-4,2-2 7,2-1-5,4 0-1,-2 0 2,6-2-3,-3 0-1,-7-2 0,23-3 0,-10 1-1,0-1-2,-2-1 4,2-3-5,4-1 0,-3-2-5,1-1 6,-2 0 0,0-2 2,-3 5 7,1-5 7,-4 7 7,0-4 9,-1 6 2,-1 1-3,-1-3-2,0 3-6,-4 3 0,0 0-7,0 0-3,0 0-1,0 0-5,-8 17 1,3-7 2,-3-3-5,0 7 4,2-3-9,1-3 3,1 6 1,-1-4-6,1 0 3,4-2-6,-1-1 8,1 0-2,1-2-5,4 3 4,-2-2-2,7-1 2,-1-3-1,4 2 0,-3-3-4,4-1 8,5 2-8,-1-6 5,1 1 6,-1-1-16,5 1 8,-5-4-9,1 2 7,0-3 1,-2-3-3,0 1-4,-2-2 7,0-2-5,1-1 2,-3 1-2,0 0 1,-5 3-1,0 2 5,1-6 2,-4 8-2,-3 0-5,0 4 1,2 0 0,-4-2-6,0 5 5,0 0-1,0 0-1,0 0 3,6 17-6,-4-7 4,0 2 1,-1 4-2,-1-2 0,1 0 0,0-2 1,2 1-3,0 0 3,-2-1-2,1 4 1,0-6 1,0 1 2,1-1-3,-2-3 0,5 1 4,-2-1-6,0-2 11,0-1-5,1 0 3,0-3 1,7 4-1,0-5 3,-1-2-3,-3 2 5,2-4 0,3 0-1,-2 0 3,4-5-2,0 1 5,-3 0-3,-1 1-4,1 0 3,-2 0-3,0-1 1,1 0-1,-4 1-6,3 2 6,-6 1-4,1 0 2,-1-1-4,0 2-14,-4 3-15,6-5-40,-6 5-32,0 0-34,0 0-40,0 0-36,0 0-39,0 0-184,0 0-467,-26 8 208</inkml:trace>
  <inkml:trace contextRef="#ctx0" brushRef="#br0" timeOffset="74232.6643">12745 17022 74,'-21'23'252,"-3"2"-9,1-4-16,0 5-23,-3-1-18,4-1 10,-2-1-15,-1-1-24,4-4-42,2 5-52,1-9-64,8-2-69,0 1-75,-3-2-136,4-2-303,4-6 134</inkml:trace>
  <inkml:trace contextRef="#ctx0" brushRef="#br0" timeOffset="76355.8719">14093 17158 146,'-14'0'278,"5"4"-1,0-4-25,0-1-13,9 1-20,-7-6-26,5 3-15,2 3-15,6-12-12,0 1-6,7-3-7,0-1-13,5-11-8,4 4-20,0-1 9,-1-7-14,6-8-3,-9 10-6,-1-4-9,-2-1-3,5-11-3,-6 11-3,-3 4 2,-2 1-6,-2 10 9,-3-2-9,1 4 4,-5 8-8,-3-3-9,3 6 3,0 5-20,-5-5 7,5 5-3,0 0-1,-15 15-15,5-1 2,3 2 2,5 2-20,-3 2 19,7-1-3,-2 7-5,7-1 3,0-1-3,-1 2-6,1-11 3,8 6 0,-11-4-6,4 0-8,-2-1-22,-1-2 11,-2-3-2,0-2-11,-2 1-2,0-3-13,0 1 3,-1-2-19,0 0-6,0-1-9,0-5-13,3 8-8,-2-5-5,-1-3-4,0 0-21,0 0-6,0 0-28,0 0-17,0 0-17,22-16 13,-10 2-6,-1 2 13,10-8 29,-1 3 5,2-4 21,-4 2 16,-1 2 28,-2 3 31,0 3 26,-2-1 21,1 2 26,-4 3 19,-4 0 12,1 2 11,0 2 0,-4-1 3,-3 4 10,0 0 11,0 0 7,0 0 3,4 11 0,-4-11 0,-5 16-3,-2-9-12,3 1 2,-1 3-6,1-3-21,2 3 8,-2-3-15,1 4-3,2-3-4,1-4-1,1 7-2,2-7-5,1 5-9,2-3 5,-1-2-8,6 0 0,0-3-1,1 1-6,3-3-5,-2-3-4,5 0 0,-6-1 3,4-5-13,-3-1 11,2 2 3,-4-4-4,0-1-4,-1 0 0,0-2-7,0 0 3,-5 2 5,-3-4-8,0 6 5,-4-1-6,2 1 6,-2 1-2,-3 2-2,0 3 0,-3-2-4,-1 5-2,-2 2 4,-2 1-5,-5 5 3,2 1-6,-2-2 5,1 8 1,3-2-4,1-2 2,1 2 0,3 3-3,4-3-2,-2 1 10,3-1-10,-1-1-1,9 0-5,-3-3-6,2 1-3,1-4-9,5 1 3,2-1 2,7-3 2,0-1-5,13 0 2,-12-5-4,10 0 3,-2 0 5,2-6-1,1 3 4,-5-6 0,1 1 4,-8 4 2,5-7-2,-8 7 4,2 1 2,-9 2 5,2 1 14,-3 0 4,-2 0 1,-1 3 5,1 0-2,-5 2-1,0 0-4,0 0-3,0 0-2,0 0-4,0 0 7,-12 14-2,8-9-2,-1 4-2,-1 3-4,-2-2-4,2 2 10,1-2-5,1 4-1,1-2 1,0-3 0,-1 3 1,4-1-5,0 1 3,0-2-3,3 1-6,-2-4-9,5 1-3,2 0-4,-1-6-7,7 3 9,-7-3-8,6 0-1,-1-4 10,-2 0 4,2-3 2,-1 0-5,4-4 9,2-3-4,-2 2 5,-2-2-6,2-1 9,-3 4 13,-2-3 0,-1 3 2,-2-1-4,-1 2 20,1-1 7,-5 4 2,3 2 1,-1-1-1,0-3-5,-4 7-8,0 0 5,0 0-11,0 0 6,0 0-2,-12 16-6,7-4 3,-2-4 0,1 4-7,0-3 6,-2 6-10,1-1 10,1 3-16,2-1 6,-1-5-14,3 0 11,-1 0 5,3 1-5,0-1 2,0-5-1,5 3 3,0-2-4,0-3 3,4 1 1,3-4 2,2 2-4,5-7-5,2 1 6,8-3 1,-9-1-2,10-2 2,-6-4-6,-1-3 7,1-1-6,1-1 4,-3-5 0,-1-4-8,-1 3 9,3-3-7,-5-4-4,-1 3 6,-2-1-4,2 1 7,-5 1 2,-1 3-15,-2 7 14,-4 2 9,1 4-2,-2 1 0,-3 5-3,-1 3 0,0 2-5,0 0 0,0 0 5,-21 23-6,6 0 4,-1 1-7,-3 0 2,2 7 4,-1-2-2,-1 0-4,3-2-3,0 2 5,7-4 3,-2 4-4,6-10-2,0 7 6,1-7-3,3-1-4,4-1 4,1-1-1,2-6 0,6 2-2,-5-1-1,9-5 4,0 1-2,4-2 6,-1-5-9,0 1 8,3-5-21,0 2 16,-1-5 0,6-5-1,-8 5 6,-2-4-2,7-2 1,-1-4-5,-4-2 3,-3 6 1,-1-2-5,-3 1 8,-1 0-3,2-1-1,-5 1-17,-2 4 20,-2 0 0,-1 6 1,0-1-3,-1-2-7,-2 7-3,0 0 0,0 0 3,0 0-2,0 0 9,0 0-2,-27 15-5,18-4 3,-5-1-1,6 3-12,0-5 14,-1 6 1,3-4-3,-1 1 3,2 0-3,4-1-2,1 0-6,-1-5 4,2 6 12,0-5-11,2 3 11,3-2-7,2-3-9,5 2 13,-2-3-4,0 2 3,5-3-2,-3-1-6,5 0 9,1-1-4,0 0 4,-3-2 1,1-2-3,4-2 1,-6 1-1,4-2 2,-3-2-2,-1-1-18,2-2 24,-2-1-3,-6 6 3,5-5-7,-5 2 2,-1-5-3,0 4-2,-1 1 14,-3 2-15,3-1-1,2 2 8,-5-3-8,-3 6 5,3-1 6,-4-2-18,0 7 16,4-8 1,-4 2-1,0 6 2,0 0-1,1-8 1,-1 8 4,0 0-4,0 0-4,3-6-1,-3 6-6,0 0 8,0 0-7,0 0 2,0 0 0,0 0 1,0 0 2,0 0-3,0 0 0,0 0 3,0 0 0,0 0-6,11 15 1,-11-15 3,3 8 0,-3-8 3,2 9-1,-2-2 2,3-2 2,-2 3-1,-1-8-1,0 9 2,0-9 3,0 9-9,0-9 10,0 8 0,0-8-4,-4 8-8,4-8 2,3 7 10,-3-7-20,0 6 13,0-6 1,0 0 3,0 0 2,0 8-7,0-8 0,0 0 4,0 0-5,-3 9 9,3-9-9,0 0-5,0 9 11,0-9-7,-2 8-2,2-8 6,-3 9-8,1-3 7,2-6-17,-3 10 20,-2-4-6,5-2 5,-4 1-4,4 0-2,-1-1 7,-3 3-2,4-2 4,-2 0-6,0 1-10,2-6 7,-4 5-15,4-5 19,-3 6-2,0 0 4,3-6 3,-2 4-4,2-4-2,-2 5 1,2-5-2,-5 4-10,5-4 2,-6 2-21,6-2-2,-9 4-27,9-4-15,-11 2-30,11-2-29,-16-2-31,7 1-33,9 1-27,-20-4-43,7 3-221,0-2-525,2-1 232</inkml:trace>
  <inkml:trace contextRef="#ctx0" brushRef="#br0" timeOffset="76540.9234">15420 16840 36,'0'0'151,"19"-2"-16,-3 2-16,0-1-18,3 1-16,1-2-23,1 0-25,-1 2-32,4-1-21,4-1-40,-8 1-55,2 0-118,7 1 52</inkml:trace>
  <inkml:trace contextRef="#ctx0" brushRef="#br0" timeOffset="76846.9255">16680 17207 199,'-4'5'261,"0"3"-19,-3 1-7,-1 3-24,2 3-18,-5 3-10,-1-2-25,-1 5-11,-2-1-22,-3-1-13,3 4-11,3-6-34,1-1-36,-1-2-36,0-1-51,2 1-48,4-3-47,-1-3-175,2 2-351,-2-3 156</inkml:trace>
  <inkml:trace contextRef="#ctx0" brushRef="#br0" timeOffset="77360.2724">17140 16543 72,'22'-49'197,"-4"0"6,-2-1-3,-5 23 9,-1 0 0,-5 2-7,0 12-19,-2 4-17,-3 4-18,0 5-14,0 0-5,-25 36-6,-3 9-1,-16 35-5,-2 2-9,-4 1-9,0 7-3,-1 0-9,0 3-8,1-3-4,-5-10-15,6 7 2,1-12-10,15-25-2,-17 18-6,18-24-2,1 6-2,-1-10-15,9-11-10,5 1 15,-3-3-5,2 2-13,2-7-15,5-3-20,3-8-33,2 0-28,0 0-31,0-4-14,3-3-55,4-4-53,0 0-194,0 0-467,0 0 207</inkml:trace>
  <inkml:trace contextRef="#ctx0" brushRef="#br0" timeOffset="80028.9144">17115 17239 183,'0'0'201,"0"0"-21,16-7-12,-8 2-18,2 1-13,5-7-12,1 2-8,-1-1-15,1-3-7,-1-1-12,4-6-8,2 1-1,-4-4-11,-5 8-6,1-2-12,-1-5 1,-4 5-1,6-5-1,-8 6-3,1 5 6,-1-5-10,-6 6 0,5 8 8,-3-6-12,0 1-2,-2 7-3,1-2-8,-1 2-1,0 0-5,0 0 3,0 0-6,0 17 1,0-3 1,0 4 0,4-1-4,-5 1-2,2 2-1,2-2-5,-1 0 36,1 1-10,1 6 0,-3-10-13,4 3 3,-1-5-14,-3 4-3,3-3-19,-5-3-1,3 1-8,1-3-10,-2 0-5,3-2-13,1-1 4,-1-2-25,4-4-4,-8 0-26,15 0-3,-3-2-13,4-4 0,1-3 3,-1-1 3,7-6 14,-1 1 6,-3-2 15,4-4 20,-4 1 27,-6 8 25,6-1 27,-7-1 25,-2 1 24,-1 5 19,-4 0 10,-1 6 11,0-1-9,-2-1 0,-2 4-7,0 0 5,0 0-4,0 0-4,0 0 0,-10 17-12,8-9 6,-1-4-14,0 5 0,2-4-8,-1 3-13,1-1 8,1-2-5,0-5-1,3 9-6,0-5 5,-3-4-8,11 4-5,1-4 2,-12 0-9,22-5-2,-9-1-8,4 0 8,-2-2-13,0-4 11,-4 5 3,3-4-2,-6 0 6,4 0 3,-4-1 5,-3 4 4,3-1 5,-4 3 11,-3 0-5,3 1-8,-4 5-2,0 0-3,-13-3-1,13 3-12,-27 4-5,12 3 3,-5 4-12,-1 4 14,4-2-12,-3 7 1,1-3-4,6 0 3,2-3-7,1 1-2,3 2-6,2-5-11,0 4-11,5-6-3,0 3-1,5-4-8,3-1-6,0-1-7,5-3 0,8 2 4,-6-4-14,9-2-4,3-2-12,3-4 7,0-1-5,-3 1 12,1 0 6,-9-1-3,2 0 11,0-3 3,3-5 5,-4 3 4,0 0 6,-3 1 9,3-7 6,-5 6 12,0-2 8,-1 3 19,-1 0 3,-6 1 12,2 3 11,-2 0-1,-1 4 6,-2-2-4,0 1 2,-2-1-8,-2 5 1,6-3 1,-6 3-10,2-2-2,-2 2-7,0 0 7,0 0 0,0 0-3,0 0-2,0 0-4,0 0 10,0 0 1,0 0 5,0 0-4,0 0 2,-8 12 2,8-12-3,-4 6 0,4-6 8,-5 4-7,2-1 5,3-3-6,-3 4 4,3-4 1,-7 2-8,7-2-1,0 0-11,0 0 6,0 0-7,-7 3 8,7-3-6,-5 5-1,5-5-3,0 0 1,0 0-2,0 0-1,0 0-6,0 0-6,-8 3 6,8-3-5,0 0 1,0 0 2,0 0-5,0 0-8,0 0 9,0 0-4,0 0 3,0 0-8,-10-11 1,10 11 3,-3-9-7,3 9 2,-1-9-5,0 5 3,1 4 0,-3-9-6,3 9 11,2-9-7,-4 4-3,2 5-2,-4-7-3,4 7 6,0 0-6,-9-4 3,9 4-7,0 0 7,0 0 0,-25 9 0,18-6 4,2 3 5,-2-2-13,4 1 10,-1 2-8,3 1-11,-1 0 9,2-2-5,3 5-2,1-2-6,3 0 1,1 1 7,5 2 5,0 0-9,-6-2 3,5 4 7,-3-6 3,0 3-2,0-2 0,-1 0-5,-2 1 10,-2-1-6,1-2 7,-2 5 3,0-7-5,-1 2 4,2 1-5,-3-3 6,2-1-19,-1 4 9,-2-6-4,4 1-12,-3 1-2,2-2-10,-3-2 6,3 3-11,-3-3 0,9-2-23,-9 2 2,14-2-4,-5-3-6,2 1-4,1-3-9,1 1 5,1-5 6,3 2 1,-1-5 6,1 2 2,5-5 5,-7 5 12,6-5-1,-1-1 11,-5 8 10,-1-2 10,-5 6 17,-1-4 16,-1 3 12,1 2 13,-3-1-4,-1 2 3,-4 4 1,2 0-4,-2 0 7,0 0 0,-6 12 4,1-4 2,0 5 6,-4 1-5,2 2-14,0 1 14,-2-2-8,2 1-13,0-1 4,1 0 4,1 1-7,3-3-1,2 3 2,0-6-5,2 2 3,2-3-8,2 0 2,2-3-1,4 2-1,-1-3-5,-1-2 1,6-1 0,1-3-6,-2 0 1,2-4 3,2 2 3,-2-5-4,0-1-3,-5 2 0,2-6-1,-2-3 1,1 5 1,-4-6-1,2 2-1,-1-9-3,-5 7-1,1 1 5,2 0-4,-8 3 3,2-3-2,0 3-1,-4 1-9,0 10 5,-1-5 1,-2 2-6,-4 2 7,-1 3-6,10 0 3,-26 3 0,8 7-11,1-1 17,-2 2-6,3 2 2,1-3-5,4 4 6,2-6-11,0 7 10,1-6-9,3 0-5,0 1 2,4-2-12,1-1 7,1-2-9,4 3-7,0-4 13,4-2 0,4 2-2,2-4-3,3 0 2,0 0 2,3-6-3,-3 3 8,8-3-8,6-2 9,-5-4-3,0 2 5,-3-1 0,2 0 3,-8-3 1,5 0-11,-9 5 10,0-2 6,-5 3 6,1 1 12,-4 0-2,-1 2 8,-1 3-2,2 0 2,-3-2-5,-3 4 4,0 0-5,0 0-2,0 0 4,0 0-3,0 0 4,-13 16-9,8-8 0,-2 2 4,0 1-4,-2 2-2,3-2-3,1 1 0,0 0 4,3-2-5,-3 6 3,4-6 3,1 1-3,1-1 1,1-2-3,3 1 10,2-3-7,0 1-7,4-3 3,1 2 0,1-5-2,1-1 3,2-1 0,6-4 2,-3 0-1,2-2-1,7-4 4,-3-1-6,-1-1 4,3-1 5,-11 3 9,0 1 9,-3-2 8,1 3 3,-8 1 12,1 4 4,-4-2-5,0 2-3,1-1-8,-4 5-4,0-5-3,0 5 2,0 0-3,0 0-4,-23 12-8,9-4 4,1 3-6,-1 2-7,1 1 11,0 1-7,2 2 2,0-4-7,1 5 0,2-5-1,4 3-8,0-4 3,0-1-7,4 0 13,-2-4-7,6 4-1,-2-6 4,5 2 1,0 2-7,3-7-2,1 1 1,2-1 4,6-2 0,0-2 0,1-2-6,2-2 6,-3-3 0,4-2 1,-2 2-6,5-8 2,-1-2 0,1-1 1,-4-4-6,3-2 9,0 1-5,-3 1 8,3-3-1,5 1-7,-8 0 0,-2 1 1,-2 6 5,-7 3 5,0 3-4,-3 3 5,-2 1-7,1 1 1,-2 3-2,-5 5 8,0 0-10,0 0 8,0 0-8,0 0 8,-23 31-2,9-18-3,-4 9 0,0-4 0,-2 5 4,0-1-6,3 1-2,-1-1 7,5-1-6,2-3 3,3-1-3,0-2-14,3 2-9,4 0-16,-2-5-24,0 0-15,6-3-31,1-1-6,1 2-16,7-5-12,3 4-10,7-4 2,-4 2 3,4-5 6,1-4 7,-4 3 11,3-5-2,-1 0 30,2-4 5,-1 4 18,-5-3 10,-1 0 27,1 1 19,-8 1 27,0 1 18,0-1 15,-4 4 8,0-3 18,0 2 7,-1-1 8,2 1-11,-6 2 8,5-5-11,-5 5 5,0 0-2,5-5-8,-5 5-5,8-6-11,-3 5 2,0-2-1,5-2-11,-3 1 2,5-1-4,-3-3 14,3 1 1,-3 6-7,0-3 19,0-3 6,-3 2 7,1 3 5,-1-1 1,-5-1 1,-1 4-14,8-5 3,-8 5-11,0 0-6,0 0-14,0 0 7,0 0-1,-28 10-12,10-3 1,-6 3-4,3-6-4,4 5-4,-1-1 1,-2 4-2,5-2-4,-4 0-2,5 2-18,0 0 13,4 0-5,2-2-7,3 1-15,2-3-7,3 0-11,4 2 5,5-2-2,1 1-3,-1-5 1,9 4 5,0-4-1,0-2 1,2 2 5,0-4 2,3 0 3,-2-4-1,2 4 8,4-6-8,1 0-2,-1 1 10,-7 0 6,1-2-8,-3 0-1,3-2 16,2-3 1,-5 4 7,0 1-8,-5 1 13,-2 1 7,2-3-6,-4 3 8,-1-3 4,-2 3-4,3 0 2,-5 1-4,3-3-10,-3 1 10,-1-1-3,1 3-4,-4 4-3,3-8-4,0 8-1,-3 0-2,0 0-1,4-5-13,-4 5-3,0 0-5,0 0-15,0 0-13,0 0-8,0 0-13,0 0-10,0 0-19,0 0-17,-9 9-22,9-9-17,-8 4-21,8-4-11,-8 4-35,8-4-16,-12 3-24,4-6-5,-3 3-169,-2-2-465,3-1 205</inkml:trace>
  <inkml:trace contextRef="#ctx0" brushRef="#br0" timeOffset="80296.966">19242 17060 13,'0'0'278,"0"0"-19,0 0-13,0 0-18,0 0-19,17-8-18,-4 8-11,7 0-6,0-2-33,11 4 1,-4-6-10,2 4-14,0 0-5,5-3-15,-1 3-5,-3-1-17,-10 2 0,8-3-8,-5-1-8,-2 2-20,-7-2-18,0 1-15,-2 2-24,0 0-19,-4-1-30,-8 1-20,13-2-38,-13 2-33,9-1-46,-9 1-177,0 0-411,0 0 183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0:22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11246 118,'-2'-25'200,"2"6"1,0 3-8,0 4-7,2 0-3,-4 3-11,4-4-9,-2 8-11,0-3-13,1 4-11,-1 0-13,0 4-9,1-2-8,-1 2-8,0 0-3,-2 11-8,0 0-2,2 7-2,0 8-4,-1 5-1,2 2 2,1 13-1,0 5-1,1 2 4,4 5 0,-1-1-2,1 0-1,-1-1 1,-3-1-1,2-1-6,0-3 9,-1-15-4,-4-2-1,0 0-9,1 1 5,-1-5-9,0-3-2,-1 0-9,-3-9-3,1 0-3,-2-1-7,3-2 6,-3-1-12,3-4-8,-2-1-6,0-3-31,1 1-20,1-3-28,-3-1-33,1-3-42,-1 1-32,5-1-33,-8-4-22,4-2-29,0-2-20,-2-10-156,-2 4-470,3-3 208</inkml:trace>
  <inkml:trace contextRef="#ctx0" brushRef="#br0" timeOffset="637.177">18792 11169 29,'-9'-7'167,"-1"1"-6,0 5-3,-5 2-12,-6 4-11,3 2 1,-8 5-10,1 5-10,-3 3-7,3 2-2,0 2-3,2 2-13,-2 0 0,2 1-8,1-1 1,4-1-7,0-4 2,2 4-6,3-8-6,7 1-2,0-7-3,1 0-3,1-3-3,-1 0-2,3 0 8,-1-2-6,3-3 9,-2-1 3,2-2 3,0 0 2,0 0 0,0 0-2,12-8-5,-5 2-3,-1-3-3,1-2 13,4-1-18,-5-5-6,2 0 1,1-3-4,1-6-3,-1 1-1,-1-1-8,6 0 1,-5-1-4,1-2-3,2 0 2,-3 3 2,-3 0-2,5 3 2,-2 6-4,-2 0-3,1 0 6,-2 0 0,-2 7-9,1-1 7,-4 3-2,2 4 0,-1-2-5,0 2-4,1 1 17,-3 3-20,0 0 2,12 7 2,-6 1-11,5 6 3,2 0 8,2 8-6,6-1-1,-3 3 0,5 1-2,5 0-2,8 8 1,-5-11-7,12 12 9,-2-7-4,-1 0 0,2 0-2,-10-6 2,2-3-2,-4 1-1,0-1-1,1-4 0,-4 4 7,-6-3-7,-4-5-1,-7-4-1,3 0 0,-3-2 1,-3-1 2,0 1-1,-1-1 1,-3 1 1,1-1 1,1-2-7,-1 0 3,-4-1 1,0 0 3,10 0-3,-10 0 0,0 0 6,6-2-5,-6 2-4,3-3-1,-3 3-2,0 0 5,4-4-5,-4 4 4,0-4-6,0 4 5,0 0 0,0-4 3,0 4-9,0 0 6,0-5-6,0 5-5,0 0 0,0 0-19,0 0-8,0 0-10,0 0-14,0 0-11,0 0-22,-2-5-20,2 5-20,0 0-23,0 0-17,0 0-14,0 0-25,-13 10-11,10-6-22,-4 0-171,2 0-451,-1 1 200</inkml:trace>
  <inkml:trace contextRef="#ctx0" brushRef="#br0" timeOffset="3342.8786">18156 12064 45,'0'0'158,"0"0"-9,-5-3-15,5 3-15,0 0 0,0 0-15,0 0 0,0 0-10,0 0-10,0 0 9,20 4-5,-10-6-7,3 2-7,-2 0-6,3-3-3,-1 1-3,7-5-12,-2 3 0,1-4 0,0 0-4,7-1-5,-8-3-5,6-2 0,-4-3-6,3 0 0,-4-3-1,3 2 2,-8-5-1,8-3 4,-8 1-3,1-2 0,-4-2 1,-1-1 1,0 0-5,-4-3 0,1 0-3,-3 0 1,-2-5-4,4 1 1,-4 3-4,-2-1-2,-2 0 0,1 1 0,-4 1 0,1-1-6,1 4-2,-4 0-1,2 7 1,-1 3-7,-4 3-1,3 3 3,-6 1-9,-1 2 0,-1 1-1,-6 3 2,5 0-4,-3 2-5,-2 2 7,3 1 2,0 1-9,1 1 5,4 0-3,0 0-3,2 1 1,-1 0-6,7-1 1,5 0 2,-12 0-9,9 1-3,-3 2 1,6-3 6,0 0 1,-7 0 0,7 0-4,0 0 12,0 0 1,-5-5 3,5 5-3,0 0 4,0 0 0,11-8 1,-7 4 2,-1-1-2,2 1 3,-1 1-1,3-4 1,-3 1 0,5-1-4,-1 0 5,3-2-4,-1-1 1,2 0-2,4-1 6,-3-1-7,-1-1 5,3 1 0,0 1 3,-4-3-3,10-7 0,-12 6 0,9-4 2,-6 4-3,1-2 4,0-7 0,-1 2-1,5-2-4,-3 0 6,1-3-3,-2-1-1,-1 1-1,1 0 2,1 1 0,-3-1-2,0-1 1,1 6 2,-3-6 2,-2 3-4,0-3 0,-1 3 1,-5-1-6,-1 7 6,5-8 3,-5 9-7,-1-5 6,-4-1-6,-1 5 1,-1-6 2,2 6-9,-3 0 1,3 0 0,-5 2 0,1 0-4,0 0 5,-5 2-7,5 1 1,-2-1 6,-2 1-1,-1 0 0,2 2-2,-3 1 1,0 1-2,1-1 5,-3 4-2,0-3-2,-2 3 3,0-1 4,-1 3 3,-1-3 3,1 4-4,1 0 6,-1-2-8,-2 2 0,3 0-2,0-2 9,1 4-1,4-1 0,0 3 6,3-2 0,3 0-3,0 2-2,3-1 0,-1-1-2,6 2 2,-10-2-2,10 2-2,-5-2 0,5 2 9,-5-2-3,5 2 4,0 0 1,-6-1-1,6 1 2,0 0-1,0 0 1,0 0-3,0 0 7,0 0 1,-5-3-4,5 3 0,0 0-1,5-6-3,-3 2-3,-2 4 2,2-7-5,1 1 7,-1 3-3,2-5-1,-2-1-2,1 1-5,1-1 2,-2-1 1,0 5-7,3-7 2,-4 4 3,3-2-3,-3-3-7,2 1 8,-2 3-2,3-3-7,-4-1 1,0 1 3,2-1 3,0 1-10,-1 0 5,3 0 3,-2-5-5,0 1 1,-1 0 3,4 5-2,-2-6-3,-1 1 6,2 0 4,-1-1-2,-1 1 0,2 1-4,-1 0 6,-2 3-5,2-4 2,-1 4 6,-1-1-2,-1-4-1,2 4 1,-1 0 8,0 1-7,2-2-6,-2 3 5,0-1 4,2 0-1,-2 0-2,1 2 2,-2-1 0,3-2 6,-3 3-8,2-1 3,-1-1 1,0-1 3,-1 4 2,2-6-9,-2 3 9,-2 0-10,4-1 7,-4 1 3,1-4-5,-2 4 1,3-1 3,-3-3-1,0 4-1,0 0 8,2 2-11,-4 0-1,4-1 10,-4 3-2,1-4-2,0 4 0,-1-2-2,-2 1 7,2 2-6,-3-3-2,1 1 6,-2 1-5,-5 2-12,6-2 14,-3 0-2,-1 0-6,-2-1 3,-1 3 4,5-1-1,-2 1 0,0 1 4,1-2-5,0 2-3,-3 2-3,2-5 2,-2 3 1,0 2 0,6-2 5,-6 2-3,1-1-4,0 1-1,0 1 3,-1 0 0,1 1 0,-1-1 1,-3 4-3,-1-4 1,2 4-1,2-2 3,2 2 1,-2-1-4,4 1 3,-2 0-3,2 0-1,1-1-1,0 2-1,5-1 0,-4 0-26,5 0-9,-1 1-9,0-2-3,-1 3-17,5-4-6,-4 5-16,4-1-30,0-4-72,0 0-210,0 0 93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41:46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6394 10701 129,'0'0'149,"4"6"-3,-4-6-2,0 4 0,2-1-7,1 0-2,-3-3 7,5 6-12,-2-5-8,-1 4 5,2-4-1,-3 4-4,3-1-9,-3 1-7,3-2-6,0 0-10,-2-1-7,0 1-3,-2-3-6,5 5 0,-5-5-6,3 1-3,-3-1 6,2 3 3,-2-3 4,0 0-1,0 0 1,0 0 5,7 0 0,-7 0-3,0 0 0,2-9-6,-2 3-4,0-4-13,0 1 2,0 1-7,-2 0 2,2 1-4,0 0 16,-3 1-4,3 2-3,0 0 1,-4 0-10,4 4-9,0 0-1,-18 14-12,-1 5-1,-4 8 12,-4 10-8,-3 6-4,2 0-17,5 0 5,7-12-3,-1 2-12,6-2-10,1 1-10,6-3-16,-1-3-12,10-4-10,-1-3-20,2-2-11,7-1-13,4-2-17,11-3-16,-1-6-25,8-3-9,-3-5-23,5-5-11,0-5-4,0-3-5,-4-4 1,-1-3 2,5-11-131,-15 9-367,0-2 163</inkml:trace>
  <inkml:trace contextRef="#ctx0" brushRef="#br0" timeOffset="323.6126">6666 10961 1203,'14'-33'-31,"-1"-12"19,-4 12 16,-5-3 12,6-11 19,-10 12 18,3 4 13,0-1 19,-2 6 7,2 7 7,-3 7 0,1 1 0,0 4-14,-1 3-8,0 3-2,0 1 4,2 15 1,-2 4 2,1 13 1,-1 14-4,-1 2-4,-3 0 1,1 1 2,-1-2-5,1 0 7,0 2-7,-1-13-4,3-2 4,-1-3-2,-2 1-11,4-6-1,-9-1 0,9-8-5,-2-6-7,-2 0 1,6-2-7,-4-1 3,1-3-11,2-3 4,-1-2-8,0 0 3,4-10-5,0-2 0,3-5-4,0-8-6,3-1 0,-1-1 10,1-2-15,2 6-4,-2 0 0,4 1-1,-3 6 1,-4 6 1,1 3-9,1-3 0,-1 5 2,2 3-2,-1 2-5,1 4 5,1 2-7,-1 1-1,0 1 4,3 5 10,-3 0-18,-1 1-7,-4 1-6,4 2-13,-4-1-12,-1-1-7,1-2-19,-1-3-16,-2 3-26,2-1-24,0-2-16,2 0-24,2-2-8,0-2-7,3-1-5,-1-3 7,3-2-152,1-4-376,-2-2 167</inkml:trace>
  <inkml:trace contextRef="#ctx0" brushRef="#br0" timeOffset="763.131">7125 11093 420,'17'-24'47,"-5"-1"10,-2 2 15,0-1 11,-2 6 6,-2-1 12,2 2 9,0 2 7,-3 4 2,-1-1 4,-2 6-3,1-1-13,-3 0-10,5 5-8,-5 2 7,0 0 7,6 9 2,-6 0-1,0 4-1,-2 4-3,3 3-4,-5-2-1,2 3-6,-2-1-11,1-1-7,1-1-7,2 2 0,-2-4 4,4 1-17,-1-5-6,3-1-9,1 1-5,3-5 1,-1 2-4,2-4-1,3-3-1,1 1-4,2-7 1,2 0-3,0-2 2,3-2-8,3-9 9,-2 2-10,-5 1-2,5-8-1,-3-2 10,-1 0-12,1 0 0,-5-1-2,-3 2 5,-1 3-4,-4 3 0,2 0 4,-3 5 1,-2 4 1,-2-1-1,1 3 0,3 0 2,-1 3-6,-3 0 7,0 3-10,0 0 2,0 0-3,4 11-1,-4-4 1,5 4-1,-3 0 1,7 4-5,-3 1 5,2 1 0,5-2 0,-4 1-2,2 4-1,2-6 2,-1 1 0,-3 0-5,2-1 1,-6-2-1,2-3 1,-1 2 1,-1-2 7,-1-1-9,-2-4-2,1 1 0,0 0-4,1-2-1,-4 2-5,3-4-2,-3-1-5,6 0-9,-6 0-7,11 0-3,-11 0-9,10-9-8,-5 4-6,4-2-12,0-1-15,0-2-18,-4 1-12,4-4-35,-3-2-4,2-1-12,-3-4-12,-3 2-6,0-2-150,-2-6-367,0 0 162</inkml:trace>
  <inkml:trace contextRef="#ctx0" brushRef="#br0" timeOffset="889.6221">7693 10674 31,'-16'-9'110,"2"-1"2,-2 3 4,5-1 13,-1 3-6,1 3-11,0-5-4,4 7-11,-2-4-13,3 1-11,2 3-31,4 0 5,-9 0-17,9 0-21,-8 4-34,8-1-35,0 4-34,0-1-80,5 3-189,0-2 83</inkml:trace>
  <inkml:trace contextRef="#ctx0" brushRef="#br0" timeOffset="1954.3096">7958 10848 42,'13'-9'201,"4"1"-2,-4-1-8,2-1-8,-6 1-8,2 3-4,-1-3-4,-2 2-4,-1-3-7,-2 1 0,0 1-12,-2 1-3,1 2-6,-4 0-11,-3 0-9,3 5-14,-5-4 1,5 4-17,-10 1-7,0 2-7,-2 3-7,-1 6-10,-2 0-7,-5 5 1,1 2-6,7-3-10,-3 6 2,6-5-3,4-2-9,-6 0 1,9 2-7,1-3 3,1-2-5,1-2-2,3 0-4,5-1 2,-3-3-4,3 2 1,5-5-3,-2-3-1,3 0 0,-2-3-1,4-1 0,-5-4 3,0 2-3,0-5 1,1 1-2,-3-3-1,3-2 9,-4 2-9,-1-3 3,-2 1-2,2 5 4,-5-2 0,3 0 4,-2 5-1,-2-3-1,2 4 12,-3-1-5,2 3 0,-3 0 2,4 1-1,-4-1-9,0 4 6,0-5-5,0 5-1,0 0 1,0 0-3,0 0 4,1 16-4,-2-8-1,1 1 2,0 3-2,0-2 0,0 3-1,0-2 2,1 3 0,-2-2-3,2 5-1,0-5 1,2-1 1,1 1-4,1 0-1,3-4 4,1 1-3,1-1 2,-1-4 0,10 0 1,-2 2-5,3-6 4,1-1-4,7-4-3,-7 1 1,-2 1 1,2-6 2,-2 1-4,-5-4-1,2 2 7,-2-2-1,-3-1-4,3-2 2,-7 0 0,4-3 1,-3 3 4,-1-3-1,-2 1 0,-1 7 5,0-8 0,-3 3-4,0-2 7,-2 7-2,-1 1 2,-1-1-2,-4 3 1,4 2-2,-5 2 0,-1 0-2,-3 3-3,2 1 5,-6 8-4,3-4 2,1 4 0,0 2-1,-1 1 1,4 2 2,0-1-8,3 3-1,-2-3-2,7 3-2,-2-1-5,3-5-2,0-1 5,3 2-6,1-1 2,-1-1 11,-1-1-8,7-2 1,-3-1-3,3 1 0,0-4 0,0-1 2,-2 0 3,4-1-3,-4-1 5,4-2-1,-1-1-2,-3-1 1,1-1 3,-1-2 1,1 2-2,-3-2 4,1 0 9,0 0-1,-1-2-2,2 4 0,-4-4 5,1 3-3,-1 4 7,1-4 1,-2 0 1,1 4 1,-1 1 5,0-4-4,-2 6 4,0-4-8,0 4-2,0 0-2,3-2 1,-3 2 4,0 0 7,2 12 0,-2-7 3,-2 5 6,1 3 1,-1 5 4,-1 7 4,-1 0-1,2 2 2,-1 5 4,0 2 1,-3 1 7,4 12 6,-3 1-3,1 4 3,2 0 7,2-3 5,-5 4-13,6 2 6,1 4 4,0-4-14,2 3-6,-2-2 6,3 0-9,-7-3 3,0-2-9,2-1-1,-4-4 2,0-12-8,0 0-1,3 0 1,-6-2-3,0-3-3,1 0-2,0-3 6,2-8 1,-5-3-2,3 0 3,-1-2 1,1-3 4,-3-5-1,-1-3-1,-1-2-4,3-2 0,-3-2-2,3-7-8,-7-3 0,2-7-3,3-5-1,1-5-8,0-2 0,0-13-5,5-2-5,3 0 0,1 1-7,3-4 1,3 5-6,-1 11-5,0 0-6,13-9-6,-5-2-14,1 17-12,5 0-13,0 1-14,4 2-11,1 2-13,0 1 2,1 3-28,-1 0-10,2 4-8,-2 1-19,-6 3-15,0 3-15,-6-1-16,-1 4-11,0-1-3,-2 1-7,-1 0 1,-2-4 6,-3 3 0,-1 2-139,-2-4-399,-2 0 177</inkml:trace>
  <inkml:trace contextRef="#ctx0" brushRef="#br0" timeOffset="2382.5925">8089 10771 7,'0'0'45,"0"0"-4,0 0-5,0 0-2,0 0-1,0 0-4,-11 1 2,11-1-10,-9 1-2,9-1-3,-9 1 2,9-1 0,-8 0 0,4 2 0,4-2 0,-8 0 3,8 0 8,-8 0-7,8 0 6,-4 2 1,4-2 4,-6 1 10,6-1 6,-4 2 1,4-2 10,0 0-2,0 0 7,-10-3-3,10 3 3,0 0-2,-2-5-3,2 5 1,0 0 3,0-6 0,0 6-5,2-6-2,1 4-3,0-2-2,2 1-3,0 0-8,-1 1-2,0-1-4,2 2-7,-6 1-3,13 3-1,-5-2-12,-3 1-11,1 0-6,-1 2-27,2 2-16,-1 1-26,0 3-27,-2-2-33,-1 3-101,1-3-256,-2 1 114</inkml:trace>
  <inkml:trace contextRef="#ctx0" brushRef="#br0" timeOffset="4035.1255">6312 13000 33,'-7'0'124,"7"0"2,-12 0-9,6 0-1,6 0-5,-10 0-2,10 0-5,0 0-5,-9 0-9,9 0-8,0 0-5,-7 0 0,7 0-11,-4 2-12,4-2 8,-2 4-11,2-4 4,0 0-4,0 0 1,0 0 1,6 8-1,-6-8 0,4 2 1,1-1-7,-1 1-1,2-1 1,3 1 0,0-2 7,4 0 5,6-2 2,0 1 1,3-2-2,7-4 2,6 2-7,4-2 3,15-2-2,0 1 1,3-4 0,6 4-5,-1-1-4,2-1-3,33-2 0,-34 3-6,27 4-4,-27-1-1,0 0-3,2 2-4,27-2-1,-1-5-7,-31 8 4,4-5-5,29-1-2,-30 2 19,26-1-5,-26 3-5,1-4-2,-4 2-5,5-1 3,0 1-4,-9 0-3,-5-1-3,2 1 1,-16 5-2,-4-3-4,-1-2-5,-1-1-3,-10 7 3,-4-3-11,-6 1-4,0-1-6,-4 4-17,-2-5-10,-2 3-14,-3 0-20,0 2-21,-9-5-25,-1 2-25,-3 3-20,-9 3-20,-10-3-11,-5 0-147,-2 5-378,-16-1 167</inkml:trace>
  <inkml:trace contextRef="#ctx0" brushRef="#br0" timeOffset="4601.6451">6534 13038 65,'-2'-4'146,"0"1"-10,0 1-1,2 2 0,-4-6-17,4 6-6,-1-3-13,1 3-9,0 0-9,0 0-10,0 0 0,0 0-4,0 0 1,-5 18 5,3-7 3,1 6-5,4 0 7,-5 6 1,4 6-4,-6 0-4,0 5-1,3 2-2,-2 14 1,-3 4 2,4-1-3,-1 6 0,-2 24-3,2-28-3,-1 25 0,0 2 0,-1-24-3,-1 24 0,1 1-2,-3-22-1,5 24-22,-4-2 0,-3 1-1,8-1-2,-4-23 11,-3 36 3,4-5 1,-8 5 6,4 1-4,-1 2 2,-3-2-1,0 6-4,-1-3-6,3 4 1,-1-4-1,-3-3-4,2-9-5,0 5-10,1-6 38,0-5-3,4-24-8,-2 27-2,4-2-1,0 1-8,0-3 2,3 5-6,-3-28-4,-5 27 2,5-24-3,-3 28-3,1-30-4,-1 25-9,-2-27-2,3 0 2,-1-2-10,0 1-5,-5-8-41,5 1 1,-2-14-7,4 0-7,1-5-8,2 0-3,-4-6-7,3-5-6,-1-2-15,6-9-16,-4 2-20,2-10-31,2 0-29,0 0-31,2-28-23,5-5-150,0-17-428,3-4 190</inkml:trace>
  <inkml:trace contextRef="#ctx0" brushRef="#br0" timeOffset="5315.4056">8292 12798 53,'4'16'110,"3"2"-2,2 9-2,-5 7 18,3 14-14,0 5-1,2 4 8,0 29-8,-4-1 2,0 2-4,-1-1-1,-4-5-4,-4 1-6,9 1 0,-6 5-6,-3-4 0,-1 0-6,0-3-3,1-21 12,0 27 1,0-29-2,-5 27-3,8-25 1,-11 23-2,1-1-5,6-21 4,-4 23-6,-5 1-2,2-1-22,-2 0 3,5-25-7,1 3 0,-2 26-3,0-30-3,1 26-7,2-28-1,3 6 1,2-6 1,-4 3-2,4-1-5,-1 0-5,-1-1-4,3-5-2,1 4 1,-4-4 2,-1-1-6,1-2 2,-1-5 6,0 4-10,1 1 2,3-15-7,-3 2-1,0-3-4,-2-3 28,6 4 10,-4-5-6,4 0-7,-3-1-2,3-8-11,-1-3-14,-1 2-22,2-7-19,0-3-23,0-1-22,0-3-20,2 0-17,-4 2-10,2-7-11,0 6-14,0-6-25,0 0-20,0 0-13,0 0-3,0 0-5,0 0-112,0 0-358,0 0 158</inkml:trace>
  <inkml:trace contextRef="#ctx0" brushRef="#br0" timeOffset="5847.1329">6251 16765 50,'-11'0'73,"0"0"-2,-4 0 5,6 1 15,-4 0 2,4 2-1,1-3-4,-2 2 5,10-2-2,-11 0 4,7 0-10,4 0-6,-9 1 0,9-1 1,-2 1 2,2-1 2,0 0-3,17 7 4,-4-9-1,5 2-10,3 2-9,9-4 2,3 0-7,3-2-4,3 1-11,0-1 4,17-4-10,1 1 3,0-5-6,3 2 0,-1 0-6,3-5-1,28-1 0,-30 5-7,1-3-1,4 2-4,-2 2 3,1-7-7,2 9 4,-7-5-6,30 0-7,-37 4-6,0 1-6,-16 1-3,4-3-4,10 1 2,-11 0 1,-5 1-9,3 1 0,-2-3-7,1 5 7,-4-4-12,-3 1 5,-3-1-4,-8 6 5,-2-5-10,2 3-6,-8 1-14,3 0-13,-7 2 5,1-1-10,-2 2-12,-1-3-25,-4-1-7,0 5-29,-3-12-78,-2 7-243,1-5 108</inkml:trace>
  <inkml:trace contextRef="#ctx0" brushRef="#br0" timeOffset="6504.183">6587 13078 113,'0'0'135,"0"0"-4,9 6-1,-9 1-4,5 6-4,-5 4-5,1 1-5,0 10-10,2 3-2,-3 1 3,0 2-11,0-1-1,0 1-3,0 0 1,0-4-6,-4 1-4,3-5-6,1-1 1,0 1-2,-5-6-6,3-2-6,4-3-5,-4-3-6,1 0-1,1-5-7,-1 0 1,1 0 6,0-2 7,1-2 6,-1-3-5,0 0-6,0 0-5,0 0-3,0 0-2,0-21-4,0 8-5,3-7-3,-3 2-4,5-12-2,-4-1-1,3 0-1,-4-1-4,0-1-2,4 2 0,0-1-2,-2 3-3,6 1 0,-3 2 1,-1 7-2,1 0 1,3-1-4,2 6-2,-3 2 2,2-1-5,-1 3 4,2 1-2,0 2-3,2 1-2,-1 2-11,-2 2-15,3 0-13,-3 1-25,1 1-19,0 0-16,-2 3-24,2-1-18,-3 1-19,4-2-21,-3 0-20,-3 3-118,-4-1-347,2 0 154</inkml:trace>
  <inkml:trace contextRef="#ctx0" brushRef="#br0" timeOffset="6679.4546">6691 13306 104,'0'0'104,"8"0"-12,-3 1-5,-5-1-10,18-2-6,-8-1-9,4 1-3,0-1-8,3-1 0,2 0-14,2-2-19,-1 3-15,0-4-17,-2 6-15,0 0-24,0-2-67,-6 3-130,0 0 57</inkml:trace>
  <inkml:trace contextRef="#ctx0" brushRef="#br0" timeOffset="7017.1147">7068 13106 42,'0'0'157,"0"0"0,0 0-3,7 21-1,-6-5-2,3 13-6,-2 2-9,-2 5 0,2 10-5,-1-9-1,2 8-6,-3-11-8,0 0-4,3-4 2,-1-1-2,-2-1-6,2-8-9,0-1-5,-1-4-3,1-4-7,0-1-3,3-1-5,-4-1 6,1-4 3,4 0 6,-1-3-3,2-3-9,4-2-4,5-2-3,2-5-5,6-1-7,1-1-2,0-1-9,5 3-6,0-2-6,0 1 3,-1 3-8,1-2-6,0 4 3,-2 0-8,2 5-1,-10-1-4,1 1-11,-2 1-14,-6 0-15,0 0-21,-1 2-21,-2-1-21,-3 1-25,-1 0-21,-1 1-28,0 1-28,2-1-28,-2-2-33,-5 0-150,6 2-434,-6-2 192</inkml:trace>
  <inkml:trace contextRef="#ctx0" brushRef="#br0" timeOffset="7929.1348">13164 10568 49,'1'-10'175,"2"3"-14,-3 0-9,0 2-11,0 1-18,0 4-9,0 0 1,-6 11-2,2 1-7,-3 7-5,-3 6-5,-1 4-7,1 1-5,-3-1-4,2-1-3,1 0-5,0-1-3,-1 0-8,3-8-1,2-2 1,0 0-5,-2-2-4,0 2 1,2-6-4,2-3 1,0-1 2,4-1 3,-4-2 1,4-1 4,0-3-4,-2 2-7,2-2-2,0 0-3,-3-20-4,3 10-5,4-7-2,0-2-4,1-6-2,1-3-1,2-1 0,-3-2-2,4-1-2,1 0-2,1-3 0,-1 1-3,3 3 4,-3-1-4,6 5 7,-5 1-9,-3 8 1,2 2-1,-1 2 1,-4 6-5,0 3-3,1 3 7,1 4-4,-3 5-4,4 5 5,-2 12-3,1 1-2,-2 5 13,-1 0-7,-4 2-5,7 4 3,-7-2-5,0-3 2,6 0-1,-5-1 0,1-3-10,0 2-3,-1-5-13,2-3-5,-3-4-19,0-2-17,1 1-21,-1-5-15,-1-1-26,1 0 2,0-3-19,0-2-24,0-3-26,-3 0-33,3-2-127,-9 0-379,9 0 168</inkml:trace>
  <inkml:trace contextRef="#ctx0" brushRef="#br0" timeOffset="8571.8817">12983 10788 112,'0'0'119,"0"0"-8,0 0-10,22 5-4,-8-4-13,5-1 1,3-1-6,6-2-14,4-4-9,3 2 3,-3-1-4,0-6-9,3 1 1,1-3-14,-4 3 0,3-7-5,-2 2-3,-6-5 1,0 2-4,-1-7 3,2 1 0,-5-2 7,-2 0-2,-2 1 16,0 0 8,-6 4 11,-2 3 15,-4 6 11,-3 4-1,0 0-7,-3 5-8,-1 1-10,0 3-6,0 0-3,-3 16-2,-3 1-2,-6 9-5,3 2 0,-2 5-7,3 1-7,0 0-3,3 0 2,2-1-3,3 3-4,-4-6-3,4-3-2,4 0-7,1-2 0,0-5-9,2-4-6,4-1-6,2-2-6,1-4-6,-2-4-7,7-1-6,0-3-2,3-4-9,4-4 0,-6 0-1,6-6-1,-3-4 3,0-4-2,-3-3 6,-2-2 3,-2-3 0,0-3 8,-3-1 0,0-2 9,-1 2 7,-1-1 9,-2 6 17,1 1 8,-5 9 5,-3 6 11,2 0-1,-2 6-9,-1 0-8,-1 4 6,0 2-2,0 0 2,-7 17 2,0-1-3,-3 7 0,1 0 0,1 1 0,-2 1-5,2-1 3,0 3 2,3-4 2,0-5-1,-1-2 3,1 0-2,2-7 0,-1 0-2,3 0 1,-1-4 2,2-1 9,0 0 3,0-4 0,0 0-2,0 0-6,0 0-2,18-14-1,-5 1-2,0 0-5,1 0-2,2 0-2,-1 1 4,-3-2-6,5 6-4,-2-1-4,-2 5 1,0 0-2,-2 4-3,3 1 1,-1 3-1,-2 1 1,0 7 1,1-2-1,2 3-5,-4 1 3,0 2-6,-5 0-5,3 1-9,-3-3-9,-1 2-9,-1-1-5,-2-4-11,-2 0-17,1 1-5,-3-2-23,-1-1-18,2-2-22,1-2-8,-2 2-16,0-5-34,-1 2-133,4-4-354,-6-1 157</inkml:trace>
  <inkml:trace contextRef="#ctx0" brushRef="#br0" timeOffset="8819.2921">13497 10614 55,'0'0'119,"0"0"-6,0 0 0,0 0-9,0 0-3,0 0 2,36-8-12,-16 2-3,8 2-10,-5-2-8,3-1-7,7-1-5,-4 1-10,2 2-11,1-1-13,0 0-21,-4 1-13,4 1-21,-4-2-17,-1 2-11,-4 1-20,-3 0-95,-3 1-188,1-3 84</inkml:trace>
  <inkml:trace contextRef="#ctx0" brushRef="#br0" timeOffset="10351.9143">14455 10585 11,'6'0'141,"-1"-3"-1,0 1-2,3-1 0,0 0-1,-2-1-1,-3-1-11,3 1-7,-1-2-3,2 0 2,-2 0-2,-1-3-5,0-1-9,-4 2-5,3-3 1,-3 4-6,0-3-5,-3 5-9,3-4-3,0 2-8,-3 4-4,-2-4-4,0 4-3,-4 1-10,-2 4-7,0 1-2,-2 4-1,-4 5-8,0 0-2,-3 7 0,3 3-5,1-2 2,0-1-3,5 7-4,4-10-2,2 0-1,1 5-3,4-4-1,0 2-5,0-3 0,3-3-5,-2-1 0,4-1 1,2 0 3,3-3-5,-2-2 0,2 1 1,3-6 2,-2 0-2,4-2-5,1 0 1,-2-4 1,-1 0 0,1-3-5,2 0 1,-3-4 4,1 0 2,-3-4-1,-1 1-2,0-2 1,-4 3 4,1-5-2,3 1-6,-4-1 7,-2 0 1,0 1-1,1 1 4,-4 0 1,-1 1 3,3 5 2,-2 3-2,-1-1 0,0 3-2,3 0 1,-3 1-4,1 2-1,-1 3-1,0 0-1,-9 0 5,9 0 1,-9 7-7,5-2 9,2 2-12,-3 0 2,3 1 6,-3-1-2,3 2-3,2-4 2,0 4-4,0-2 0,2 1-4,-2-2 1,7 0-3,-5 1 3,2-2 3,1-2 0,0 1-3,2-1-1,-1-1 2,0-1 4,0-2-4,-6 1-3,16-2 7,-8-1-3,-2-1 6,1 1-6,3-3 4,-3-2-2,2 0 7,-3-1-6,2 0 3,-1 0-1,-1-4 1,-1 3 5,1-1-3,-3 0 3,-1 2 1,5-3 1,-6 2 4,-1 0-2,4 1 5,-4 1-1,2 1 1,-1 0 0,1 2-3,-2 0 1,0 3-3,0-3 1,0 5-4,0-5 0,0 5-2,3-3 0,-3 3-2,0 0 1,0 0-2,0 0 0,0 0 2,0 0-2,0 0 2,0 0-1,0 0 0,0 0-2,0 0-1,0 10 2,0-10-2,0 0 4,0 0-3,0 7 0,0-7 0,0 0 2,0 0 1,0 0-2,1 3 2,-1-3-1,0 0-2,0 0 0,0 0 4,0 0 0,0 4 2,0-4 0,0 0-1,0 0 1,0 0 4,0 0 14,0 0-4,0 0 4,0 0 0,0 0-2,0 0 3,0 0 3,0 0-3,0 0 2,0 0-3,0 0-4,0 0 5,0 0 5,0 0-9,0 0 3,0 0-3,0 0-1,0 0 2,0 0-7,0 0 2,0 0 3,0 0 1,0 0-1,0 0-2,0 0-5,0 0 2,0 0-1,0 0-1,0 0-4,0 0-1,0 0 2,0 0-5,0 0 2,0 0 8,0 0-9,0 0-2,0 0 0,0 0-2,0 0 1,0 0-2,0 0 1,0 0-2,0 0 12,0 0 0,0 0-8,0 0-4,0 0 1,0 0-2,0 0 5,6-11-5,-6 11 2,0-4 0,0 4-1,0-4-1,2 1 2,-2 3 6,1-6 2,-1 3-2,0 3-5,5-3-1,-5 3-3,0 0-1,0-5-2,0 5-2,0 0 3,0 0-2,0 0 4,0 0 0,0 0 0,0 0-1,0 0 0,0 13-2,0-13-1,0 7 2,2-2-1,1 3 0,1-1 3,1 3-4,-1-1-1,5 1 2,-3-1 2,1 4-2,3 2-1,-1 1 2,-3-2-3,-1-4 4,3 7-6,-4-7 1,4 2 0,-3-2 2,-1 2 3,0-2-2,-2 1-2,1-3 0,-1 2 1,1 0-8,-1-4 3,2 1-6,-3-2-6,0 0-5,1 2-9,1-3-11,-3-2-17,0 2-7,0-4-14,2 3-9,-2-3-14,0 0-10,8 0 1,-8 0-11,11-5-4,-7 3 7,6 0-2,-1-5 7,-2-1 8,2 0 12,-2 1 3,2-7 11,0 4 7,0-5 16,1 1 22,-2-3 27,2 2 19,-1-2 7,-1 3 14,1-1 24,-3 6 14,1 0 15,-3 1 10,1 0-8,-3 3-9,3 3-1,-2 0 0,-3 2 9,7 8 1,-5-2 4,-2 7 0,2 3-6,-3 4-3,0-3-3,-1 2-3,0 2-8,2 2-4,0 4 3,-1-9-14,2 2 0,-1-3-7,0 0-3,4-6 0,-3-1-7,3-2-1,-3-2 2,4 0 1,1-3 5,0-1-4,-6-2-3,18-7 4,-6 1 9,1-5-8,2-1 1,2-2 1,-2-2-2,-3 0-2,7-4 0,-6-3 0,3 0-6,-2-1-2,4 1 9,-3 2-14,-3 4-7,-2 3 1,0 6-1,-7-1-3,5 2-8,-6 2-13,0 1-11,2 0-7,-4 4-12,0 0-13,0 0-14,0 0-21,-2 16-21,0-9-17,0 2-31,-1-2-19,3 4-22,-5-1-13,5-2-165,5 2-408,-2 0 180</inkml:trace>
  <inkml:trace contextRef="#ctx0" brushRef="#br0" timeOffset="10767.6958">15534 10564 118,'6'-6'175,"1"-1"4,-3 2-12,-1-2 2,3-1-7,-5-1-6,1-1-3,2 0-5,-4 3 1,2 1-8,-2 0-10,-2 1-10,2 0-9,-4 1-10,1 3-10,3 1-1,-16 4-13,3 2-5,-1 0 0,-2 5-5,0 1-6,-1 0-6,2 3-9,-8 4-4,8 0-2,1-4-4,1-1-2,1 2-5,6-5-4,2 0-1,-2 0-3,6-1-2,0-1-3,0-2-1,5-2-1,0-1-6,3-3 2,2-1-3,3-3 0,0-1-1,-2-3-4,6 0 3,-2-3 0,2 0-2,-2-2 0,1 0-1,-2 1 1,0-2 0,-3 1-2,-1 4 6,-3-1 3,-1 5 4,-2 1-4,2-2-4,-2 2-2,-4 1-1,0 2 1,0 0 0,0 0 0,-2 13 0,0-6-3,2 0 3,-2 0-3,-2 4 2,4-5 0,0 2 0,4-1-2,0-1 1,-2-1 0,7 1-4,-2 0-1,1-1-6,1-3-7,3 2-16,-2-3-9,0-2-17,1 1-14,-1 0-14,-3 0-19,1-3-22,-3 2-4,2-2-22,-1-1-9,-2 3-3,0-3-13,-2 2-15,-2 2-113,2-3-328,-2 3 146</inkml:trace>
  <inkml:trace contextRef="#ctx0" brushRef="#br0" timeOffset="11458.3427">13130 12160 176,'6'-31'192,"-1"2"-2,0 9-11,0 5-5,-1 1-14,-3 5 2,1-1-11,-2 4-13,2 1-18,-4-1-7,4 3-15,0 1-7,-2 2-6,0 0 2,0 0-4,0 12 2,0-3-4,0 3 0,-4 5-1,2 10-2,1-2-5,-3 4-2,-1 2-7,-2 6-2,4 12 0,-5 1-7,1 0-4,0 0-4,-1 4 0,-1 2 0,-1 4-9,0-1 0,-1-1-4,2 2-3,-2 22 4,1-23 0,-3 30 4,1-2 2,4 0 0,-1 5 4,2-3-7,-2-3 1,-4 0 3,1 3-3,-1 2 1,-2 8 1,3-1 0,-4 3 1,-2 0 5,2-4 2,0 1-2,-2-2-3,2 2 0,-1 0-8,1 0 11,0-4-23,-2-1 16,8-6-6,-13-6-9,7-21 1,2-3-4,1 2 1,-3 21 1,2-26-7,-2-5 5,1 2-37,-3-5-3,1-1 2,4-12 3,1-1-8,2-3-5,-6-5-4,7-8-13,2-1-14,2-5 20,1-3-15,3-5-33,-3-2-28,4 0-33,0-13-26,4-4-24,2-11-22,7-23-24,0-2-29,6-5-176,7-32-485,9-5 214</inkml:trace>
  <inkml:trace contextRef="#ctx0" brushRef="#br0" timeOffset="12655.6902">13357 12098 27,'0'0'128,"0"0"-2,0 0-11,-8-1-7,8 1 7,0 0-12,0 0 8,0 0 0,0 0 0,0 0-7,0 0 3,23 6-7,-10-5-5,8-1-1,8 0-9,5-3 2,7 3-7,12-3-3,6 2-7,1-3 0,8 2-2,27-4-5,-3 1-6,-26 2-5,33 0-2,-7 2-8,0-8 7,-26 4-12,30-1-2,0-4-3,-3-1-3,-2 4-2,-29 3-2,0-4-4,-2 0-2,1 0 7,-10 0-6,-14 2 0,-4-1-1,-1 1 1,-10 2-2,-3 0 0,0-1 2,-1 1 0,-5-1 1,-3 4-5,2-2-1,-1 1-1,-3 1 1,-2 0-2,3-1-6,-2 0 0,-1-1 3,-6 3-2,0 0-2,17 2-1,-12 0-1,2 1-2,-3-1 0,2 3 4,-1 1-4,0 1 2,2 2-2,-2 6 0,-2 1-2,3 2 5,1 8 1,-4 4-2,1 17 6,-2 4 1,0 3 6,-2 4-2,-4 29 4,2 2 0,-1-5 0,-6-2-6,-5 3 2,10-3-2,-6 4 3,0 6-1,2-9 5,1 2-5,-6-3-1,13-1 5,-4-23 0,3 32 1,1-10 4,-5-23-6,3 28 3,0-3 7,0-23 2,0 24-3,2 0 4,-6-24-1,3 23-2,3-22-3,-3 22 7,1-28-3,-2 1-4,0 1 0,3 0 0,-2 4-9,5-3 14,-2 0-5,5-6 0,-1-1-2,-2 0 3,2 0-8,1-4-1,1-10 6,0 0 2,1-1-12,-1 0 2,0-2 2,3 1 8,-4 0-10,1 12 12,0-18-9,-3 5-4,4-3-4,-4-1 9,3 3-4,-3-3-5,4 0 5,-1-3-2,0-2 1,0 2-3,0-3 1,-4-4-2,6 5-1,-3-4 0,0-5 4,-2 2-2,6 0-2,-4-1 1,-3-4-3,5-2 0,-3 0-3,1-1 3,-4-1 0,2-1-2,-1-2 6,1-1-3,-2 1-4,-1-3-4,3 3 6,-2-3-2,-1-2 4,3 3 4,-3-3-1,0 0-9,0 0 13,0 0 1,0 0 1,0 0-3,0 0 5,0 0-5,0 0 3,0 0-10,-13-12 12,6 12-10,-4-5 1,-2 5 6,-6 0-1,-12-1-16,3 2 5,-4 2 3,-1-1-3,0-2-4,-3 2-3,-4-2 4,-12 2 6,-2 1-6,-2-1 2,2 1-7,-3 0 5,-4-3-4,-2 2 0,0 0-6,-4-2 1,0-2 3,1 1 3,-26 2-4,25-2 2,-27 1 6,-2 1-2,5 3-5,-2-4 6,28 1-25,-32-4 24,6 1 0,24 1-9,4 0 15,-4 3-6,2-4 2,0-1 0,4 3 0,1-4-8,3 1 9,3 3-4,15-2-2,-1 1 0,5-1 7,-3 0-3,6 2-3,-1 0-4,8 0 6,4 0 3,0 0-6,4 0-6,-1 0-5,5 2-4,1 0-12,3-1 0,-2 1-7,3 0-13,0-2-6,3 0-13,5 0-25,-9 1-19,9-1-21,0 0-17,-7 0-19,7 0-35,0 0-26,10-13-33,0 5-202,-1-1-506,4-6 224</inkml:trace>
  <inkml:trace contextRef="#ctx0" brushRef="#br0" timeOffset="13365.6897">13984 12378 64,'4'-1'121,"-4"1"-3,0 0 6,0 0 10,1 20-7,-3-5 3,-4 4-2,3 10-11,-4 0-4,0 0-6,0 1 2,-2 2-8,1-4-9,0 1-8,0-2-5,2 1-9,-2-6-8,-4 2 2,8-9-14,-1-2-5,1-2-8,-1-1-5,2-1-9,-2-4-7,3 2-9,-2-2-16,2-3-8,2-2-41,0 0-29,0 0-10,0 0-16,-3-14-2,3 4-1,0-2 10,2-4-4,-1-1 10,1 0 13,-2-1 9,3-10 7,-2 1 10,-1 1 14,5 1 9,-3-1 18,-2 8 15,2-3 13,-2 3 18,1 2 1,-1 6 11,0-2 15,3 3 12,-2 0 5,0 5 2,-1 0 0,0 0 4,0-1 0,3-1 5,-2 4 3,3 0 5,0-4 6,1 5-1,4 0 2,1-1-7,8-3 1,2 0-12,-1 2-8,8-1-4,0 0-9,-5-1-4,-1 2 0,0 0-13,2-1-3,-5 3-15,4 1-13,-3-6-21,-2 6-21,-7 0-19,1 1-24,-1 0-26,-1 3-21,-3-4-7,-6 0-12,11 2-8,-11 1-23,0-3-96,0 0-292,-13 11 130</inkml:trace>
  <inkml:trace contextRef="#ctx0" brushRef="#br0" timeOffset="13801.3219">13872 12639 50,'3'5'131,"-1"0"-12,4 0-6,4 0-6,4-3-14,7 5-5,0-7-10,8 0-12,0 3-10,-1-6-23,7 0-19,-9-1-23,6-1-14,-4 0-18,-1-3-6,1-1-3,-10 2-2,1-2 1,-1-1 6,2-2 3,-4-1 6,-2 0 11,5-7 18,-1 0 18,-1-1 13,-1 1 14,-3 6 22,-2-3 12,0 2 13,-5 5 11,-1 1 6,2-1 3,-3 6-8,-3-2-8,3 3-8,-4 3-3,0 0 0,0 0 12,4 16-1,-8 1 5,-2 3-5,3 6 1,-1 3-4,0 0-1,-5 0-2,3 2-1,-2 0-2,6-4-3,-3-1 7,-1 1 0,2-8-7,1-1 4,0-2-4,1-3-3,0-1 1,2-2-3,2-1 1,-4-1-2,4-1 14,1-1 0,2-1 9,5 0-3,0-3-7,2 2-5,8-4-8,1 1-15,9-1 3,3 0-11,0-1 3,1-3-14,3 2 4,0-2-7,-2 1-7,2 0-7,-5 1-16,-1-2 0,-4-1-26,-8 3-10,-2 2-19,-5-4-22,0 3-17,-4 0-13,-3-1-15,1 1-22,-6 1-29,6-1-37,-6 1-19,0 0-31,0 0-200,0 0-494,0 0 219</inkml:trace>
  <inkml:trace contextRef="#ctx0" brushRef="#br0" timeOffset="16551.4674">19051 9977 88,'5'-5'122,"-1"3"-6,-1-3-12,2 2 0,-1-3-2,1 3-8,-1-2-1,5-2 4,-5 0 3,5-1-1,-3-1 0,0-1-2,0 1-7,0 0-3,-2-4 3,0 1-3,0-2-5,-4-1-3,1 1-3,-2-3-2,-1-1-5,-3 1 3,1-2-4,-3 5-5,-1 0-3,0 3-2,2-1-6,-3 5 3,0-2-7,0 3-11,-3-1 1,1 5-6,0 2-5,-1 3-3,-3 4-4,0 7-5,-1 0 1,0 8 0,3 5 2,0 4-9,3-2 2,2 3-1,-1 16 0,4-12 0,1 10-1,4-9-1,-1 9-2,1-12 2,0-2 0,-1 2-5,1-1 7,0-2-1,-3-4-6,2 3 3,-7-5-4,4 0 3,-1-5 1,-4-5 0,2-2 0,-5 2-2,-1-5 4,2-2-4,-4 0 0,-3-5 1,1-1 0,-1-4 0,0-3-3,-1-2 1,4-3 0,-2-2-2,-1-8 0,-1 0-1,11 4-1,-2-3 0,1 1 6,2 1-4,1 0 1,3 6 3,0 1-3,-1 1 0,1 4 1,1 2-5,2 1-1,0 2 2,0 0 3,0 0-2,5 17 3,-3-5 0,3 4-2,2 2 1,-5-1-4,5 2 1,-1-1 1,6 0 7,-3-1-4,0-2 4,1 0-5,3-1 2,1-3-1,4-2-3,-1 0 1,2-5 1,9-1-5,-1-5-5,2 0-3,1-4-6,4-3-6,-2-3-3,-1 2 3,-2-4-1,0-1 4,-2-2 1,-2-1 2,-5-3 3,-1-2 2,-1-1-1,-5 1 1,1 0 6,-5 7 5,-3 3 8,-1 1 3,1 3 5,-5 5 0,2-1-2,-1 0-4,-2 2-1,0 3 0,0 0-2,-10 13-1,3-4-1,1 7 3,-3 0-1,-4 1 2,5 0-1,-1-1-2,-1 0-1,1 1-1,4-1-1,-5-3-1,5-2 2,-1-1 0,0-1 0,3-4 2,1 0 0,2-2 0,-2 2 7,0-3 1,2-2 5,0 0-2,0 0-7,0 0 2,9-12-3,-5 4 2,0-4 3,5-2-5,2-2-4,1 1 4,2 1-5,-4 1 2,3 0-5,2 0 2,-6 5-1,7-1 1,-6 5-3,1 0 2,0 2-1,-2 2-2,1 2 0,1 2 0,-2 0-1,-4 2 4,4 2-1,-4-1 0,1 3 3,-3-1-4,1-1 5,-2 3 2,1-3-1,-3-1-2,0-1 5,0 0-2,0-1-2,-1 0 1,-1-2-1,2-3 4,-2 7-2,2-5 4,0-2 9,0 0-2,0 0 0,0 0-3,0 0 0,-2-11-2,4 5-3,-2-4 0,5 1-2,2-3-1,-1 0 0,-1 2 0,4-4-1,1 1 1,-1 2-4,4-2 0,1 1-1,-1 5-4,0-1 5,-3 1-4,-1 3 2,1 0-1,0 3-1,-1 1 2,0 0 0,-1 1-1,0 2-2,-1 2 4,-2 0-1,4 2 0,-4 2-2,3 2 13,-3-4-9,-5 3-2,3 0 0,-1-3 0,1 4 0,-1-1 2,-2-4-1,2 1-5,0 0-4,-2-2-11,0 2-6,5 0-23,-1-1-22,0 0-18,1-1-21,1-2-19,-2 4-10,5-3-13,3 0-6,-1-3-18,2 0-11,2-2-145,-3 0-358,1-3 159</inkml:trace>
  <inkml:trace contextRef="#ctx0" brushRef="#br0" timeOffset="16741.6087">19779 10188 35,'5'-10'122,"-2"0"16,-1 6 2,-2-3-14,5 2-16,-4 4-7,-1 1-5,0 0-7,0 0-3,-8 18 2,6-6-7,-3 4 0,1 1 0,2 0-11,-2-2 5,1 2-5,-2-1-7,5-3 1,0 2-3,4-1-7,-3-2-1,3-1-9,0-2-3,1 0-6,2-2-4,3 0-9,-1-1-20,2-3-25,3 1-29,3-4-8,3 0-38,-1-5-26,1 2-30,-1-2-116,-4-2-289,2-2 127</inkml:trace>
  <inkml:trace contextRef="#ctx0" brushRef="#br0" timeOffset="17135.2433">20265 9977 114,'0'0'145,"0"0"-19,0 0 0,-2 17-9,1-2-11,-4 2 3,1 1-14,-5 7 2,0 4-8,3-4-9,-3 2-2,0 1-9,1-1-2,0-4-11,3 0 1,-1-3-3,1-1-8,2 0-3,3-2-4,-1 0 0,1-5-6,1 0-5,-1-2-4,3-1 0,3 0-2,1-3 1,-1 0-6,3-1-13,0 0 2,-3-4-11,6-1-19,-2 0-6,-1 0-17,-3-1-6,3-2-4,0-1-20,1-2-6,-1 2-7,-1-2-15,-2 1-14,0-2-89,-2-1-224,-1 1 99</inkml:trace>
  <inkml:trace contextRef="#ctx0" brushRef="#br0" timeOffset="17419.996">20235 10176 85,'-1'-2'216,"1"2"-16,0 0-21,0 0-17,5-8-14,0 6-16,5-1-13,-1-2-8,3 3-12,2-1-10,3 1-5,2-3-5,-2 5-11,1-5-6,1 3-7,-2 0-8,2-1 0,0 3-7,-6-1-4,-2 0 1,0 1-4,-3-3-6,-2 2-3,1 0-4,-1 1 2,-6 0-8,0 0-3,10-2-6,-10 2-11,0 0-14,4 0-18,-4 0-25,0 0-22,0 0-23,0 0-2,0 0-19,0 0-17,0 0-112,0 0-279,-20 6 123</inkml:trace>
  <inkml:trace contextRef="#ctx0" brushRef="#br0" timeOffset="18370.1108">18842 11558 172,'4'-11'235,"-4"3"-5,2-2-9,-1 3-9,1-1-7,-2 1-13,-2 1-9,4 1-8,-2 0-11,0 0-14,0 2-9,0 3-19,0-7-9,0 7-7,0 0-16,0 0-9,0 0-8,0 0-8,0 0-1,0 21-13,-3-8 2,1 3-4,2 11-1,-4-3-3,2 5-5,0 2 1,1 0-3,-3 2-2,4 2-2,-6 14 1,0-3-2,1 0-1,-1 1-2,0 1 0,-2-1 0,1 2-2,0 2 10,1 5-7,-1-1-4,-3 3-1,-3 22 1,4-23-8,1 2 6,-4 21 0,3-22-2,-6 23 4,11-24-1,-4 1-5,1 22 4,0-19 1,2 21 1,-4-23-6,1 23 4,-4 0 3,7 0 9,-1-24-7,-1 24-5,2-22 0,-2 25 4,1-2 3,2-1-4,-1-23 0,-2 27 5,-1-5 3,3-19-10,-7 20 37,7-25-5,-4 2-2,3-1-1,-2 22-1,0-24-5,-2 26 5,2-26 2,2 5-14,-8-3 14,5 26-7,-3-31 2,5 2-31,-5-1 0,3 3 3,-5-2 2,3-1-2,-1 1-5,0-5 6,0 2-4,1-2-6,-1-4 4,2 1-2,1-12-3,-5 12 0,1-15-2,2 2 0,4-5-3,-2-1-1,-2 0-1,3-4 1,0-5-6,0-3-19,5-6-20,-1 1-20,0-4-25,0-2-36,3-7-25,1 2-39,-3-13-42,2-13-40,2-8-50,7-19-30,-3-5-254,12-32-648,2-6 287</inkml:trace>
  <inkml:trace contextRef="#ctx0" brushRef="#br0" timeOffset="19839.5239">18808 11658 118,'0'0'146,"0"0"-7,0 0-10,0 0-7,0 0-12,0 0-2,0 0-7,0 0-8,0 0-1,0 0-6,16-4-1,-9 3-2,4 0-3,3 0-7,4 0-4,5-2-5,8-1 2,2 4-4,4-2-2,14 0-6,-11 2-3,15-2-4,-3 2-1,2-2-7,5 3 6,-2-2-8,1 2-2,4-1 3,1 4 0,1-9-3,1 9-1,28-3 2,-29 0-3,3 1-3,-3-1-5,1 2 1,0-3 1,1 0-2,-6-3 0,4 2-1,-5-1-2,-2 0 2,-1 3-2,-2-4-2,-16 2 1,2 0 4,-4 1-2,-1-2-2,-2 1 0,-1-5-1,-5 5 2,-6 1-3,-5 0 3,2-1 0,-7 1 0,2 0 4,-3-1 2,-1 2 0,-3-2 0,2 2 3,-3-2-2,3 0-2,-8 1 5,11 0-8,-11 0 1,9 0-3,-5-1-1,-4 1-5,0 0 1,8 0-3,-8 0-1,0 0-3,7 2 0,-7-2 0,4 1 4,-3 3-2,2 1 1,-3 1 1,0-2-1,1 7 1,-1 2-2,0-1 1,-1 2 0,0 6-3,-1-1-3,1 6 7,-1 3-8,-2 1 2,1 0 2,1 0-3,2 4-1,-1-3-1,-2 1 0,2 3 3,1-2 1,1 16-4,-5-13 5,4 13-2,3 4 7,-2-3 2,-5 2 2,8 0-2,-4-1 4,1 2-1,1-2 2,-1-1 1,0 5 11,0-4-13,2-4 7,1 3-3,-2-1 0,-2-15 7,3 14-9,1-11 4,-4 14 2,1-4 4,-1 4-2,-1-15 0,2 11-4,-2-10 19,-2-1 2,0 13-8,0-1-15,-2 0 10,2-13 1,-1 2-5,-1 0 3,1-1 0,2 3-15,-5-3 11,6 2-2,-4 8-5,5-11 5,-1 0-10,2 0 5,0-1-10,2-1 12,-1 1-14,-2 2 6,3-2 0,-3-1 6,6 3-9,-3 1 2,1-4 2,-3 2 6,2 0-12,-3 2 2,2-2-2,-1 0 0,-1 0 1,0 2-10,0-4 5,2 1 0,-2 2-2,1 11 4,-2-11-3,1-1-1,0 13 0,-4-13 1,3-1-1,-1 3 2,1-1-6,0-1 2,-3 1 1,3 1-30,-3 11-6,0-13 7,4-2 1,0 1 6,0-2-1,-3 1 8,1 0-6,-1-2 9,1 0 2,-5-2-12,6 2 18,-3-3-9,3 0 4,-4-2 4,-2 3-3,1-1-3,6-4 3,-4-4-5,-1-1 12,3 0-8,0-2 3,-2 0-1,4-5 4,-2 3-3,0-3-1,1 2 1,-1-1 0,2-6 1,-3 3 3,3 0 6,-1-2-6,-2 1-2,3-3 0,-1 0-1,-1 2 0,0-2 6,2-1-3,-4 1 0,3-2 8,-3 1-12,2-2 5,-2 4 3,-2-6 3,2 4-3,-3-2-9,1 1 8,-2-1-9,-2 1 8,-1-3-4,-6 3 1,-2-1-2,-2 1 3,-7 1 4,0-1-4,-4-1-2,-4 5-1,-3-2 0,1-5 7,-18 5-14,0-4 9,0 3-4,2-2 0,-2 1 1,-4 1 0,-4-3 0,2 1 7,-4-1-6,-1 0 0,0-1 8,-22 1-6,22 2-1,1-1 2,-27-2-1,27 0-2,-24 4 1,23-4-2,-27 3 0,28-1 2,-24 0-5,27-1-3,3 1 4,-1-2 4,1 4-2,0-8 6,7 2-6,2 1-3,14 1 5,-1 0-7,4 0-6,-1-2 5,4 2-5,-2 1 5,5-2-20,6 2 4,2-4-10,2 5-15,1-2-13,1 1-8,5-1-14,0 0-11,2 0-16,1 0-18,0 1-14,2-1-30,6 0-29,-9-4-45,9-3-17,0 1-24,4-1-178,-3-6-503,7-5 222</inkml:trace>
  <inkml:trace contextRef="#ctx0" brushRef="#br0" timeOffset="20553.3528">19365 11814 110,'-9'29'146,"1"0"-7,4 2-2,-3-2-2,-1 1-1,3 1-1,-1-3-9,0-2-8,-1-1 2,4 0-13,-2-8-5,1-1-7,-1 1-5,3-1-1,-2-7-5,1 4-6,3-5-2,-5-3 10,5 2 5,0-2 11,-2-1 0,2-4-1,0 0-3,0 0-9,0 0-5,0 0-2,-7-13-2,7 6-2,0-3-2,0-2-7,0-5-10,0-1 3,3 0-12,1-9-2,3 1-6,-4 2-5,3-3 2,3 3-3,-1-3-4,3 4-4,1 0-5,-1 1-3,2 6-4,-1 0 2,2 3-2,0 1 2,0 2-11,1 0 1,2 1-15,-2 3-19,-2 2-12,4-3-26,-5 6-24,1-1-29,-3 2-21,3 0-29,-3 1-32,3-1-18,-7 1-27,1 0-139,-2 2-415,-1-3 184</inkml:trace>
  <inkml:trace contextRef="#ctx0" brushRef="#br0" timeOffset="20728.2376">19270 12035 31,'0'0'195,"0"0"-14,10 2-14,-2-2-13,6 0-14,0 0-15,4 0-13,4-1-9,7 1-11,-1 1-18,2 1-26,-1-2-26,3 0-35,-4 0-41,0-3-22,2 1-32,-1-1-92,-8-1-214,6-1 94</inkml:trace>
  <inkml:trace contextRef="#ctx0" brushRef="#br0" timeOffset="20983.2086">19847 11940 19,'5'-10'172,"0"4"9,0 0 3,-2-1 0,-1 2-12,1 2-17,-2-2-19,-1 5-11,0 0-8,0 0-15,0 0-4,-8 20-4,3-3-8,-1 0-9,-2 2-3,0 6-3,-1 0-4,-1 0 0,3-2-6,-5 1-1,9-3-2,-3-2-5,4 1-3,0-2 4,1 0 2,1-2-2,-1 0-4,1-4 0,0-1 0,2-1 4,2 0-2,2-3 5,2-2 1,1 0-11,3-2 2,-1-1-11,6-2 0,2-2-5,1 0-3,0 1-2,1-4-3,0 0-7,-2-1-17,-3 1-18,2-3-19,-1 1-21,-5 2-20,-1 0-30,-2-3-18,0 3-25,0-1-33,-3-1-32,-1 2-175,-1-1-422,-1 0 187</inkml:trace>
  <inkml:trace contextRef="#ctx0" brushRef="#br0" timeOffset="22285.2043">10273 5532 49,'0'0'131,"3"6"-3,-1-3 1,0 3-5,0-1-1,-1-3 4,-1 3-4,2 1-7,0-1-3,0-1-7,-1 1 3,-1-1-3,0-1-2,3 2-4,-3-5-2,2 5-1,-1-3 2,-1-2 5,3 5 0,-3-5 7,1 2 4,-1-2 3,0 0 3,0 0 0,0 0 2,0 0-5,0 0-7,0 0-12,0 0-9,0 0-5,0 0-13,1-14-7,-1 4-3,2 0-6,-2 0-7,0-2-5,-2 1-6,1 1 6,0-2-4,1-2 4,-3 4 0,0 2-5,0 0 6,2 0-6,-2 3-2,0 1-8,-2 3-3,5 1 0,-11 1-5,-2 5-3,-2 6 0,-4 7-2,-2 3-2,1 2 0,-1 5-11,0 0 8,0 2-1,3 2 6,3-2-10,-2 2-1,6-3 8,2-2-3,4 2-2,2-5 0,1 4 1,3-4-7,1-5-4,-2-1 3,7-2-14,0 0-8,5-4-18,3 3-16,-2-3-27,4 1-28,1-2-27,1-3-30,1-1-27,1-4-36,8-3-32,-2-1-26,0-5-180,1-5-506,-4-1 224</inkml:trace>
  <inkml:trace contextRef="#ctx0" brushRef="#br0" timeOffset="23138.9716">10676 5424 9,'1'-20'202,"0"-6"3,-3 1-5,-2 6-13,0-6-2,-5 2-2,1-1-2,-1 7-2,-3 0-23,0 3-8,-1-1-14,-6-5-12,-1 1-2,-4 2-6,0 3-7,0-1-8,-3 1-2,-1 4-3,3-2-5,-4 2-6,1 1-4,-2 1-1,-1 2 1,0-2-14,1 6-3,-1 1-4,-4 1-2,5 0-6,-1 1-4,6 3 1,-6 2-8,-1 2-7,5 2 6,-1 2-10,-3 1 0,5 3-2,-3-3 1,1 4-4,3-1-6,-3 4 6,7-1-2,-2 1-1,2 3 1,2-1-6,1 3 0,-2 0 3,4 3-2,-1-2 2,2 2-4,3-1 3,1 2 1,2 3 0,-3-3 3,5 5 3,-2-2 1,3-1-2,-1 3 0,2 0-1,1-2 1,1 2-3,2-1 0,-1 2 1,5-1 2,-3-1 3,5-2-3,0 1 1,2 0 2,1 1-3,2 2 4,3-4 2,1-1 0,0 2 1,2-4-8,5 1 10,-1-1-5,2 0 10,2 0-9,1-1 5,-1 1-4,2-4-2,-2 1-1,3 1-2,-3-1 1,3-4 0,-2 1-6,-2 0-1,2-5-1,3 0 7,-4-3-1,0 1-2,-3-6 6,6 0 4,-1-2 6,-5-3 0,9-2 0,-4-1 1,2-1-1,-1 0-6,2-1-6,0-2-1,-10 0-1,4 1 0,-3-2 1,1-1-5,-2 2-2,1-1 2,-3 1 0,-1-4-1,2 2 1,-2 0 1,1-2-3,0-1-1,-2 0 2,1-2 0,-2 2-2,2-1-2,-1-3-2,-1-5 1,0 5-4,0-3 2,-2-1 3,4-4-1,0-3-3,-1 2 1,-2-1-1,2 1 1,0 1-3,-6 1 6,2-3-6,1 0 4,1 1-3,-6 2 4,-1 1-1,4-8 7,-4 2-2,-1-1 4,0-1-1,-1 2 0,-1 4 0,0-8-3,-4 3-3,1-2 1,1-1-2,-4 1-2,3-2 0,-3-4 0,2 1-5,-2-1-3,-4-2 1,1 2 1,-3-2-1,4 5-1,-7 0 1,4 3-4,-2-1 3,0 3-8,-3 1 4,-1-1 1,0 5 2,3 4-4,-1 2-1,0-1 3,-2 1-4,4 4 0,-3-2-2,-1 0-13,1 7-1,4-3-14,-2 3-11,0 3-21,0-3-6,0 1-21,2 1-17,-5 1-15,5 0-15,-5 1-23,5 2-20,0 1-23,-5 0-22,4 2-18,2 1-20,-4-1-18,5 4-14,-1 0-14,1 4-200,-1-4-554,4 4 246</inkml:trace>
  <inkml:trace contextRef="#ctx0" brushRef="#br0" timeOffset="26349.7029">10975 5685 6,'0'0'152,"0"0"-9,0 0-2,0 0-7,0 0-4,0 0-6,0 0-4,0 0 0,-5-5-5,5 5-1,0 0 0,-4-2-4,4 2-3,0 0-6,0 0-3,0 0-5,0 0-7,0 0-7,0 0-1,0 0-8,0 0-1,0 0-6,0 0-3,0 0-5,0 0 2,0 0 0,0 0-3,0 0-2,0 0-5,0 0-3,0 0-2,0 0-5,0 0 18,10-7-5,-1 2-3,7-4-4,-1-2-1,8-3-5,3-1-7,5-2-2,1 3 2,3-1-3,14-8-5,-3 3-1,3-4 2,-3 5-5,3-1-3,0-3-1,-3 1 4,3-3-6,-3-2-1,2 0 0,5 3 3,-6-2-1,2 1 0,-3 1-1,3 1-4,0 0-3,-5 0-2,7 0-19,-5 1 7,3 1 0,-1-3 1,-1 2-2,1-4-1,-1 1 3,1 3 3,-3-4 1,1 2-3,-1-3 5,0 3 1,0 1-2,2-5 3,-13 10 1,8-8-4,-7 9 2,-1 0 4,-3-1 5,4-1-7,-3 3-2,0-1 2,-2 2 1,-2 1 1,-1 1-2,-2 2 1,-7 4-2,-4-2 5,3 1-2,-6 3 3,2 0 2,-4 0-3,1 1 4,-2 2-3,-2-2 4,-1 3-3,1-2 1,-3 0 1,4 1-3,-7 2 3,5-2-2,-1 0 5,-4 2-4,3-2 1,-3 2 0,4-3 2,-4 3-2,0 0 1,0 0 0,0 0 2,0 0-2,6-1 0,-6 1 1,0 0 1,0 0-7,0 0-1,0 0 4,0 0 0,0 0 0,0 0-7,0 0 6,3 0-2,-3 0-1,0 0 2,0 0-2,0 0-4,0 0 6,0-5-5,0 5 8,0 0-3,0 0 12,0 0-3,0 0 10,0 0-2,0 0 1,0 0 1,0 0-3,0 0 5,0 0 1,0 0 4,0 0-3,0 0 7,0 0-5,0 0 5,0 0 5,0 0-3,3-5-9,-3 5 7,0 0 0,4-2-5,-4 2-8,0 0-3,0 0 3,0 0-3,0 0 1,0 0-10,0 0 4,0 0-7,12 3 11,-12-3-4,8 3-1,-8-3 8,7 1-7,-7-1 10,7 2 2,-7-2-6,7 0 6,-7 0-1,0 0 3,0 0-2,7-2 4,-7 2-11,0 0 3,0 0-3,5-2 0,-5 2 1,0 0-7,4-2 1,-4 2-3,0 0 1,0 0 0,0 0 0,5-2-5,-5 2 0,4-3 6,-4 3-9,0 0-4,4-3-10,-4 3-20,2-2-19,-2 2-31,7-3-20,-4-1-30,-1-2-31,6-1-40,-3 0-48,1-2-49,1 1-42,-4-4-218,1 2-601,3-1 267</inkml:trace>
  <inkml:trace contextRef="#ctx0" brushRef="#br0" timeOffset="26937.1677">13708 4068 68,'4'-9'229,"0"4"2,-2 0-16,0 1-16,-1 1-20,2-2-19,-3 5-19,0 0-13,0 0-3,3 12-10,-6 3-6,-3 4-5,2 8-4,1 0-4,-4-1 0,-1 0-7,2-1-5,2-6-6,-2 5-5,2-4-4,1-2-3,0-2-2,-3-2 4,2 3-6,0-7 0,1 2-3,1-5-1,2 2-9,-2-5 4,0 3 9,-1-4 2,3-3 10,0 6 1,0 0 13,0-6 14,0 0 2,0 0 11,0 0 6,0 0 3,0 0-11,0 0-7,0 0-23,0-15-1,0 4-7,5-5-10,-3-1-5,0-2-1,8-8-19,-5 0 1,0-2-4,2-2-6,-2 2 0,4-2-3,-3 4-9,2-2 1,-2 4-3,0 6-5,-2 3 7,2 0-4,-3 6-7,1-2 3,-1 5-1,0 1-5,0-1-1,-1 1-2,3 2-2,-3 1 2,3 2-2,2-1-4,0 5 10,6 1-4,0 2-3,2 1 2,1 8 0,7-1 2,0 3 2,-4 3-3,0 1 0,4 1 1,-6-2 1,3 1 2,-1 2-6,-1-2 3,0-2 3,-7-3-3,2 1-3,-2-3 0,-1 2-6,0-3 6,-2-2-3,-5 0-3,5-2-5,-4 0-3,0-2-3,-2-2-7,3 0-4,-2 3-7,-2-4-10,0 0-7,-1-4-11,2 8-16,0-6 6,-2 1-14,3-1-6,-3-2-10,0 0-13,0 0-27,0 0-25,-7 2-17,7-2-18,0 0-15,-13-7-10,6 2-1,-1-1-10,3 2 3,-4-4 3,-1 0-144,-1 1-407,-5-2 180</inkml:trace>
  <inkml:trace contextRef="#ctx0" brushRef="#br0" timeOffset="27200.3763">13686 4227 47,'0'0'119,"-7"3"-9,7-3 2,0 0-4,0 0 8,0 0 6,0 0-3,0 0-4,0 0 4,25-2-7,-12 0-3,0 1-10,-2-6-4,6 2-17,-2 1-1,6-1-11,-11-2-2,8 2-10,-6 2-5,2-1-8,-3 1-4,0-1-5,2 1-15,-4 0-11,-3 2-13,4-3-17,-3 3-11,-1-2-11,1 2-8,2-2-18,-3 1-7,0-1-10,0-1-17,0 3-5,2-2-9,-2 0-94,-1 0-231,-1 0 103</inkml:trace>
  <inkml:trace contextRef="#ctx0" brushRef="#br0" timeOffset="28150.1031">14077 3646 93,'-5'-7'135,"-3"1"-6,-2-1-5,1 2-3,-2-2-11,-3 2 0,-1 0-12,-2-2 4,0 2-7,3 2 0,-4-1-9,0 1-5,-1-2-5,2 5-5,-4-2-9,4 4 3,-4-2-4,1 0-4,-9 3-4,8 1-5,1 1 0,-8-2-4,0 2 7,1 3-8,0 0 0,0 0-2,2-1 1,-2 6-2,1-4-9,2 4 3,0 0-3,4-2-1,4-2-6,-7 11 4,2-3-5,2 2 2,0 0-3,3 2 9,-2 1-9,4-2-2,-1 2-4,7-3 5,-4 6-2,2 0-4,2-1 1,2-6 0,-1 8 2,1-1 1,-1 3-1,5 0-3,-2-3 3,4 1-2,-1-1 2,-1-5-4,2 6 11,0-6-6,0-1 3,2 1-3,3 5 5,-1-6-3,0 7 4,2-6-7,2 3 4,-2-2-6,2 3 6,5 0-4,-3 0 7,0-2-1,6 0 2,-6-6 2,2-2 0,4 7-4,-2-5 4,3 2 0,-2-5 2,0 0-1,0 1-2,2-2 2,1-2-2,0 0 3,1 1-4,7 1 5,0 0-3,-6-6 3,-1 1-6,3 0 3,-6-3-5,2 3 3,2-3 1,1-2-4,-2-1 4,4 0 0,-4 3-3,2-4 1,0 1 3,0-2-3,8 1-7,-1-5 2,-6 5 2,-2-1-5,2-1 3,-1-2-1,-2 0-4,1 1-4,1-1 3,0 1 0,-2-3 4,-2 3-6,0-2 1,-3 3 0,-2-3 4,0 0-4,2-3 8,2 2-11,-5 0 11,4-1 4,0-2 0,-5 2-4,1 0-3,3-3-1,2-1 1,-5 2-1,4-3-3,-4 0 4,3-1 0,-2 0-1,0 0-1,-2-2-1,-1 2 10,3-2 0,-2 1 1,-1 0-3,0 1 0,-3-2 7,3 1-7,-2-4 8,-2 2-5,-1-1 0,1-1 1,-1 0-10,3-6 5,-2-1-8,0 0 2,1-2-5,-3 0 2,4-1-5,-6 1 4,3-3-7,0 3 1,-4 0-4,1 8 6,-1 2-2,0-3 2,-1 3-1,-3-1 1,2 2 4,-1 0-4,-4 0 3,1 1-6,-3-3-2,-5-5 1,2 8-8,1 0 12,-8-4-7,-4-1-4,3 4 0,1 3-3,-4-4-6,0 3-13,-1-2-11,0 3-19,2 4-13,5-1-13,0 3-22,-2 0-22,0 3-20,0 0-21,-1 4-22,5 0-41,-4 4-16,-2 3-15,1 1-17,-6 5-200,-3 4-516,3 6 229</inkml:trace>
  <inkml:trace contextRef="#ctx0" brushRef="#br0" timeOffset="30746.0221">10584 6406 85,'0'0'181,"0"0"-5,0 0-2,0 0-4,0 0 4,0 0-6,0 0-1,0 0-5,0 0-6,0 0-7,0 0-5,0 0-13,0 0-7,0 0-10,0 0-11,0 0-7,0 0-7,0 0-11,0 0-10,0 0-4,0 0-6,0 0-6,0 0-5,0 0-7,14 7 1,-5-4-6,0-1 0,7 5-4,3-2-4,8 3-2,4-1 0,4 2-3,16-1-1,0 7 2,3-4 4,6 1-2,4 1 4,2-2 4,30 3-1,-6 1-1,-26-7 0,27 5 3,0 0-3,-28-5 3,33 4 0,-7 0-4,-27-5-2,28 5-3,-26-2-4,29 7-1,-35-7-1,8-1 2,-5 1 1,4 2-6,-6 2-3,-1-4-2,-5 5 7,3-3-7,-6 0 2,-2 1 6,-12-5-9,5-2 1,-5 3-1,-3-1 5,-2 1-5,-1 1 1,-2-4-3,-8-1-2,-3-2 3,-1 3-1,-2-3 5,-2 0 3,1-1-9,-2-1-5,-5 1 9,3 0 4,-4-1 0,-1 1 7,-4-2 4,6 0 1,-6 0 2,7 2 4,-7-2-7,5 1-2,-5-1 11,0 0-7,4 2-15,-4-2 3,0 0-10,0 0-31,0 0-26,0 0-22,0 0-35,-8-14-41,4 11-33,0 1-37,1-3-38,0 0-40,-3 2-201,2-1-539,0 1 239</inkml:trace>
  <inkml:trace contextRef="#ctx0" brushRef="#br0" timeOffset="31423.5467">13690 6859 185,'0'-4'238,"2"-2"-14,0-2-10,-2 3-17,0-4-7,0 2-2,0 0-8,0 1-12,-2-1-10,0 2-11,-2-1-9,0-1-6,-1 2-16,0 2-13,-3-2-9,-3 3-10,2 1-6,-3 2-9,-1 2-7,-7 4-4,0 0-9,2 3 0,-6 3-1,7 0-6,-1-1-2,3-1-5,1 2 0,2 3 1,2-1 2,3-7-4,1 4-4,3 1 2,-1-2 0,2 1-1,4-2 2,2 0-2,-1 2 10,3-1-1,3-1-8,3 2-4,3-3 1,3 1-1,-1 0 3,1-2-1,1 3-10,0-2 3,0 0-2,-2 3-4,-2 0 0,3 1-4,-5 0 0,4-3 6,-8 6-1,2 0-4,-1-1 4,-2-1 9,-4-2-2,-2 0 9,0-2-9,-5 2 11,1-3-4,-6 4-2,-1-4 1,-3 1-4,-2-5 6,-3 4-17,0-3 4,-2-1 3,-4-1-8,5-2 1,-1 0-5,0-2 9,2-4-10,0 0 1,4 1-5,0-2-10,0 2-20,1-3-15,-1-2-25,4 3-20,2-2-23,-3 0-24,4 1-23,1-2-35,1 3-40,0-3-35,4 1-36,-2 0-189,2 0-528,0 2 233</inkml:trace>
  <inkml:trace contextRef="#ctx0" brushRef="#br0" timeOffset="31999.337">13877 6621 199,'-7'-14'256,"3"2"-17,-3 0-13,-2 3-19,1-1-18,-1 4-14,-9-3-11,2 1-17,-3 1-7,1 2-10,-4 3-10,-5 1-7,-1 2-11,-1 6-3,9-2-6,-9 6-1,0 2-3,-5 2-3,2 5 0,3 1-6,-1 1-2,-8 11-4,10-11 2,3 5-5,0 0-7,-4 16 4,1-7-3,9-4-1,-1-3-4,4 8-7,-1-7 3,-4 12 5,5-10-5,3 1-1,4 1-4,-2 0-2,3 0 1,3-1 11,4-3-18,-1 1-5,2-4 0,2 1 4,4-3-3,1 2 1,3-4 2,1 2-7,2-1-10,6-2 14,-1 2 1,2-3 1,2 0-7,7 0 5,-1 1 5,4-6-10,1 1 4,-2-2-4,4-1 0,16-1 2,-15-5-7,1-4-2,0 3-3,4-7 5,-8-1-6,5-1-2,-6-2 2,1-4-3,-3-2-5,-2-4 5,-1 0-2,0-3-3,-4-5 1,-4 0-3,2 0 4,-2-4-4,-2-1 0,-4-2-3,0-5 2,3-10-4,-6-2-3,2 2 3,-2-7-4,1-2-13,-2 2 18,1-2-7,-5 3-1,3 2 1,-4 3 3,1 8-15,-4 6 13,3 4 0,-3 2-1,1 9-5,-4 2 3,1-1-2,-3 5-1,3 1-9,-3 0-12,0-1 0,1 3-12,-6-1-8,1 2-15,-2-2-12,0 4-14,-1-1-17,0-2-10,-2 6-13,-2-3-25,-2 0-17,-2 1-14,1 3-25,1 0-22,1 0-30,-2 0-23,0 3-239,1-1-563,-1 2 249</inkml:trace>
  <inkml:trace contextRef="#ctx0" brushRef="#br0" timeOffset="35077.9021">19135 13071 157,'0'0'156,"2"-4"-10,-2 4-6,0 0-10,0 0-13,0 0-12,0 0-5,0 0-13,0 0-12,0 0 3,0 0-7,0 0-3,0 0 0,0 0-4,3 11 2,-3-7 1,0 1-4,-1-1 0,-1 1 1,0 0-4,2-1-6,0-4-6,-3 6 2,3-1 0,-1-3-6,-2 1 0,3-3-2,0 6-4,0-6-2,0 3 7,0-3-2,0 0 4,0 0 2,0 0 2,0 5-1,0-5-6,0 0-2,0 0-3,0 0-3,-2-17-1,2 10-4,-4 1-5,4 0 6,-1-6 0,-2 7 3,3-5-2,-3 4 1,1 1 2,-3-5-1,-3 7 0,2 1-5,-3-1-3,-4 1-4,-7 7 1,-2 0-3,-5 10-3,2-1 3,-2 5-1,0 3-3,0-4-1,4 5-4,7 1 2,-2 1 0,5-2-3,5 2 4,1-1-7,5-5-1,0 0 4,4-1 15,2-2-5,6 0 0,-1-3-5,4 4-1,2-6-9,3-2-12,9 0-15,-9-5-23,13 1-20,-8-2-24,4-2-38,-4-1-24,5-4-26,-1 0-22,-1 2-21,-4-4-175,-5 2-428,2-1 189</inkml:trace>
  <inkml:trace contextRef="#ctx0" brushRef="#br0" timeOffset="36099.5318">18915 13837 15,'4'-4'128,"-2"0"-1,1-2-6,-3-1 5,5 1-9,-2-1-5,-1 0 3,2-1 0,0 1-4,2-1 5,-2-1 1,0 0-1,0 4 1,-2-3 4,2 4-3,-1-1-3,-1 2-14,1 2-12,-3 1-8,0 0-7,0 0-6,-5 10-2,0 6-3,-3 8 3,-4 4-1,1-2-2,-1 7 1,0-4-6,0 0-3,-1-1-3,2-1-3,-1-2-3,2-7-2,3 2 0,0-3-5,-1-1 6,3-5-7,-2 1-3,4-2-1,1-1-1,0-3 0,-1-1 8,0 1 13,2-3 13,1 1 14,0-4 4,-2 4-20,2-4 8,0 0-12,0 0 1,2-17-10,2 9 2,1-4-1,0-5-3,4-1-8,-2-5-20,6-5 1,-3 1 3,4 1-3,0-2 5,-2-4-9,1 3 4,1 0 11,-1 1-22,-1 1 5,-3 10-4,0 0 5,-1 2 2,-2 6-10,-1 1 4,-1 0 5,-1 7-8,1-2-1,-4 3 1,9 3 3,-3 6 12,3 7-14,0 9 5,2 3 1,-2 2 3,0 5-5,3-2 5,-3 3-6,1-1-1,1 9-12,-3-9 8,5 9 3,-2-12-2,-2-1-6,3 0 2,-1-2 0,0-2-3,-1-1 2,-1-7-3,0-3 5,-4 0-3,0-4-14,2-1-2,-3-1-18,0-2-9,0-1-17,-1-2-10,-3-2-6,3-1-16,-4 2-19,1-4-43,0 0-29,0 0-29,0 0-37,0 0-15,0 0-50,-11-11-182,7 1-531,-3 3 235</inkml:trace>
  <inkml:trace contextRef="#ctx0" brushRef="#br0" timeOffset="36384.1208">18851 14039 52,'-9'0'178,"9"0"-12,0 0-12,0 0-13,-9 0-12,9 0-3,0 0-1,0 0-3,0 0-6,0 0-4,27 4-2,-17-4-7,9-1-1,3-1-10,0 1-5,7 0-9,2 1-10,0-4-4,-1 3-6,-1-3-9,1 3-1,-2 1-4,-7 1-5,-3-1-10,-4 1-8,-1-1-10,-1 3-9,0-2-16,-5-1-11,0 1-17,0 1-24,-1-1-18,1 0-18,-7-1-15,7 3-18,-7-3-18,3 4-129,1 0-305,-4-4 135</inkml:trace>
  <inkml:trace contextRef="#ctx0" brushRef="#br0" timeOffset="38254.7385">13972 4584 95,'0'0'124,"0"0"-23,2-5-4,-2 5-5,0 0-7,0 0-2,0 0-12,0 0-11,0 0 6,0 0-12,0 0 6,0 0-5,1-4 4,-1 4-1,0 0-4,0 0 0,0 0-10,0 0 4,0 0-3,0 0-7,0 0-1,0 0-5,0 0 0,0 0-6,0 0-6,0 0 4,0 0 2,0 12 9,0-7-6,0 4 9,0 1 1,-1-5-10,-1 9 7,1-2-3,0 5 7,1 3-3,-6 3 3,6 3 5,-3-2-5,-1 4 5,2-1 1,-1 2 2,-2 2-4,1 0 0,-1-1 3,0 1 2,2 2 5,-2-1 1,1 2 2,-2-1-2,2 0 2,-2 1-3,-1 12 4,3-9-1,-1-4-3,0 3 8,1 2-10,-4-5 0,2 12-1,1-9 3,1 1-1,1 9 3,-3-12-5,-4 12-3,5-12 5,1-1 4,-3 0-4,0-3-2,4 1-4,-5 1 10,1-1-4,4-4-2,-5 5 3,2-6-2,-1 0-6,5 1 1,-5-3 6,1 3-5,1-3 1,0 1 4,-2 1-9,3 1 20,-1-5-5,0 4-10,-1-6-2,3-1 1,-2 8-1,0-8-10,0 0 6,1 6-1,-1-6 1,1-2 0,-1 1-3,1-1-3,2 1-1,-1-1-3,-1 1 5,-1-2 3,1 3-1,1-4-3,-4 2 1,5-3-5,-2 0-2,1-1 0,0-2 0,0 0-1,1-1-3,-2 1 0,4-3-7,-4 2 7,4-4-5,0 2-1,-2-5-7,2 2 3,0-5 0,-3 9-2,2-5 0,1-4-4,1 9-1,-1-9-2,-1 6-5,1-6 8,0 5-3,0-5-1,-2 6-1,2-6-2,0 5 4,0-5-2,0 0-5,0 0 6,-1 8-6,1-8 3,0 0 0,-2 3-9,2-3 3,0 0 8,0 0-7,0 0 3,0 0-1,0 0 0,0 0-19,0 0-19,0 0-35,0 0-31,0 0-39,0 0-28,0 0-26,0 0-25,-7-13-27,7 13-19,-6-7-15,6 7-4,-8-2 4,8 2 17,-16-2 17,5 2 3,-2 2 11,-5-2 10,1 2-119,-2 1-370,0 1 164</inkml:trace>
  <inkml:trace contextRef="#ctx0" brushRef="#br0" timeOffset="38390.8445">13288 6734 576,'-18'8'-56,"-2"0"14,1-1-3,0 1 10,3-2-3,-2 0-22,2 0-65,3-1 28</inkml:trace>
  <inkml:trace contextRef="#ctx0" brushRef="#br0" timeOffset="38855.6909">12980 6883 133,'0'0'168,"0"0"-3,0 0-6,0 0-4,0 0-3,0 0-9,0 0-5,0 0-8,0 0-11,0 0-5,0 0-9,0 0-7,0 0-10,0 0-5,0 0-10,0 0-4,26-5-4,-18 7-1,-1 0-3,1-1-2,4 1-2,-2 1-4,3-1-3,0 1-4,1-1 0,-4 1 2,3 0-3,0-1-1,-1 2-4,0-2-1,-1 1-2,0 1-1,-3-3-4,-2 2 1,1-2 1,-2 2-5,-5-3 4,11 3-2,-11-3 0,0 0 4,9 0 1,-9 0 0,6 1-2,-6-1 4,0 0-3,0 0-12,0 0-2,0 0-2,6 3-4,-6-3 2,0 0-8,0 0-14,0 0-9,7 2-10,-7-2-18,0 0-11,0 0-17,0 0-16,0 0-20,0 0-16,0 0-23,0 0 1,0 0-25,0 0-23,0 0-184,0 0-406,0 0 180</inkml:trace>
  <inkml:trace contextRef="#ctx0" brushRef="#br0" timeOffset="43959.7941">14145 7290 57,'0'0'53,"0"0"5,0 0-15,0 0 18,0 0-7,0 0 11,0 0-4,-5-3 1,5 3 1,0 0 9,0 0-5,0 0 12,0 0 4,0 0-5,0 0 10,0 0-1,0 0-9,0 0 8,0 0 1,-12 3-6,12-3 1,-7 1 2,7-1-3,-10-1 1,10 1-2,-9 0-2,9 0-5,-9 0 7,9 0-5,-8 0-1,8 0 2,-6 1-3,6-1-4,0 0 8,0 0-14,0 0-1,0 0-2,0 0-5,0 0-4,0 0 0,0 0-1,0 0 1,0 0-3,0 0 2,16 8-2,-6-7 6,4-1-9,4 0 3,12 2 9,-2 1-10,3-1-3,-1-1 3,9-2-3,-3 5 2,18-2-1,0 0-4,3 0 2,1 2-1,1-2-1,1 3 3,0-1-7,0-3-5,-4 4 1,0-1-1,4 0 16,-3-1-17,-5-1 1,9 1 8,-4 0-2,4-3-9,-1 0 29,-1 3-19,3-6 1,2 6-11,1-3-1,-1 0 9,3-3-4,-1 2 9,-4 1-8,1 1-4,-1-1-1,-4 0-3,2 0 3,-1 3-10,-5-3-6,-2 4 12,2-4-3,-14 0-2,13 3 1,-2-4-1,-11 2-2,-3-4-3,17 6-6,-16-4 8,3 1-1,10-2-6,-15-1 3,5 2 3,12-2-4,-16 3-1,17 0-7,-17-1 6,18 2-1,-18 2 1,16-6-7,-16 3 4,1 0-2,2-1 1,-2 2-2,-2-1-5,0 0 5,-1 0 0,-3 0-1,2 0-4,-5-1 3,0 2-3,-1-1-5,1 0 11,-7-1-1,5-1 0,-10 1-11,3 1 12,-7 0-4,6 3 1,-6-3-4,1-2 4,-1 1-4,1 1 4,-4 0-6,2-1 3,-5 0 6,2 1 1,0-1-1,-1 1 1,-8 0 0,10 0 1,-7-1-1,-3 1 2,0 0 5,7 0 2,-7 0-2,0 0 2,8 1-2,-8-1 2,0 0-3,0 0 4,0 0-2,10-1-3,-10 1 4,0 0-1,0 0 7,0 0-9,4 1 5,-4-1 5,0 0-5,0 0 3,0 0-4,0 0-4,0 0 2,0 0-5,0 0 1,0 0-7,0 0 9,0 0-2,0 0-4,0 0 3,0 0-2,0 0 4,0 0 2,0 0 4,0 0 4,0 0 1,0 0 2,0 0 5,0 0-6,0 0 1,5 1-1,-5-1 0,0 0 4,0 0-3,0 0-1,0 0-5,0 0 5,0 0-4,0 0-3,0 0-1,0 0 0,0 0-3,0 0 0,0 0-7,0 0 5,0 0-2,5 2-2,-5-2 5,0 0-5,0 0 0,0 0-4,0 0 2,0 0-3,0 0 0,0 0 2,0 0 0,0 0-10,0 0-10,0 0-24,0 0-30,0 0-24,0 0-25,0 0-48,0 0-27,0 4-33,0-4-29,0 0-31,0 0-35,0 0-30,0 0-272,0 0-677,-19-7 301</inkml:trace>
  <inkml:trace contextRef="#ctx0" brushRef="#br0" timeOffset="45215.6225">18284 7181 56,'4'-11'196,"0"-2"-4,-1 2 1,3-1-3,-4 2-7,4 1-1,-3 1-6,-1 0 13,0 3-4,0-1-13,0 1-10,-1 1-9,-1 4-14,1-5-14,1 3-11,-2 2-16,1-4-8,-1 4-8,0 0-5,0 0-12,-5 15-6,-3 0-6,-1 2 3,-2 10-8,-5 2 2,-3 2-4,-6 15 1,0 1-3,-1-2-1,4 0-3,-4 2 0,4-7-1,2-9-4,2 1 11,0-4-6,4 4-1,0-7 3,0 0 7,6-6-13,-1-1 6,0-1-4,0-4 0,4-1-7,0-3 1,1-2 8,3 2 5,-3-6 6,0 2 13,4-1 11,-4-1 15,4-3 12,-1 3 5,1-3-1,0 0-7,0 0-6,0 0-11,7-18-9,-4 9-8,5-7 0,-1-1-11,-1-8-2,3 0-8,1 2-2,0-3-9,2-3 3,-1 0-8,-3-4-2,5 1-1,2-14-8,1-2 0,0 6 2,-3 9-4,1-1-4,-1 2-1,3 4 0,-2 3-2,-5 3-2,0 8 0,-2-1 0,-2 3-2,1 6 0,-4 1-2,0-3-2,-2 6 3,0 2-5,0 0 1,11 19 0,-3-2 0,-3 9-1,-1 5 2,-2-1-1,1 4 1,1 0 5,-3 2-4,4-2 4,-2-1-2,1 1-3,0-1 2,1-1 2,1-2-4,-1-1 1,0-3 3,1-1-4,-3-6-8,-1-2 12,2-2-2,-2-2-4,2-3 7,-3 2-11,0-4-11,-1 0-9,0-4-2,0 1-3,2 0-4,-1-1-3,-1-1-2,0-3-7,0 0-12,0 7-2,0-7-14,0 3-21,0-3-20,0 0-28,0 0-34,0 0-27,0 0-27,-17-9-28,11 4-17,1-1-5,-3-1-10,-1 0-17,0-2-167,3 2-515,-5-3 229</inkml:trace>
  <inkml:trace contextRef="#ctx0" brushRef="#br0" timeOffset="45530.7095">17946 7475 25,'-7'3'193,"7"-3"-12,-9-4-13,9 4-8,0 0-6,0 0-3,0 0-1,0 0-4,0 0-5,0 0-1,25 5-7,-14-1-7,10-3-4,2 1-6,8 0-7,-3 0-2,7 3-8,-2-5-3,1 2-3,2-2-8,-4 3-6,3-2-3,-6 1-7,-7-2-4,-3 3-8,-2-2-1,-6-1 0,1 0 0,-5 0 1,1 0 3,-2 0 1,-1 0-1,-5 0-2,8 0-5,-8 0-2,7 0-6,-7 0-2,0 0-2,7 3-9,-7-3-9,0 0-7,0 0-26,0 0-17,0 0-19,3-4-17,-3 4-18,0 0-24,0 0-19,-2-6-14,2 6-33,0 0-24,0-8-19,0 8-14,0-4-174,-1-1-434,1 5 192</inkml:trace>
  <inkml:trace contextRef="#ctx0" brushRef="#br0" timeOffset="46289.1409">18743 6963 99,'2'-32'226,"1"0"-10,-1 7-5,-2 0-15,-2 5-11,-3 2-9,-2-7-12,-2 8-10,-1 0-12,-9-4-11,1 3-10,-4 1-5,-1 3-12,-5-1-8,2 1-1,-2-1-7,0 3-6,0-2-7,-4 4-2,0 1-6,-5 1-4,3 1 2,2 2-9,-6 2-3,0 0-2,3 1-2,-3 2-6,2 2-5,0 3-3,-2 1 0,0 6-2,1 0 2,4 2-1,-3 2-2,-7 6 2,11-2-3,-1 0 1,7 3 0,-5 0-4,-1 14 8,2 1-2,9-7 5,-5 8-2,4 3 2,5-7-1,-1 8 5,3 2-6,1 3 10,-1 0-6,7-13 4,-2 8 2,1 3-3,3-11 13,5-1-14,-2 1-6,1 2 5,2 8 0,0-11-21,5 3 20,0 10 15,3-10-13,-3-2 0,4-1-5,1 1 6,-1-1-17,5-1 4,2-2 11,0 1 0,-4 1-5,6-4-2,-3 0 1,4-1-4,-4-3 2,5 1-2,-2-2 10,2-2-11,3-1 0,0-3-5,-1-3 10,2 2 3,3-2 1,0-5 0,-2 1 0,3-2-3,1-1 3,2-4-5,0 3 3,1-4-2,0 0-4,3 1-1,-2-2-4,1 1-2,-2-3-4,3 0 3,-4-3-3,2 3 0,-2-1-2,0-3 3,1 4-4,-5-4-2,0-4-2,3 3 5,-1-3-1,1 0-1,-4-4 4,-8 5-4,11-8-2,-6-1 2,7-1-1,0 0-1,-2-2 0,0 1 1,-1-4 4,0 1-9,-3 1 6,2-1 0,-7 1 5,4-2 1,-2 1-1,-3 1 0,1-1-2,-4-4 3,0 6-3,0-3 1,0-6-3,0-2-4,-5-1 2,3-1-4,-4 1 0,6-4 1,-2-11-4,2 2 0,-2-1-4,-4-1 1,0-3-2,-2 0 1,3-1-3,-3-5 0,0 6-1,-2-1-2,-1-1-1,-3 1 2,-1 14-6,-4-9 1,2 12-5,-4 3-1,1 4-4,-3 0-9,-4 1-3,0 1-7,-3 2-8,1 7-6,0 1-12,-4-4-15,0 4-13,5 2-16,-4 3-25,1-1-31,2 2-23,3 4-31,-3-3-34,-3 6-31,-1 1-34,4 0-30,-4 1-32,-2 6-215,3-2-638,-2 4 282</inkml:trace>
  <inkml:trace contextRef="#ctx0" brushRef="#br0" timeOffset="47124.1328">22494 10710 136,'0'0'175,"0"0"-13,-9 20-5,2 0-9,-3 6-9,-1 1-6,-2 2-7,2-3-4,-2 3-10,3-2-1,-3-2-3,4 1-4,-1-7 5,2-2-6,3-1-4,0-5 2,1-2-3,0 0-2,3-3 9,-3 1 11,4-2 10,-5-1 14,4 1 15,1-5-1,0 0-15,0 0-12,0 0-7,-2-16-6,4 6-14,-2-2-8,6-6-9,-2 0-7,3-9 1,0 3-10,2-5 3,0 2-20,0-3-4,0-1-3,4-3 4,0 1 4,-2 4-10,2 4-6,-1 1-1,-4 7-4,-1 5-3,-1 5-4,-2 0-7,5 3-1,-5 4-1,-4 0-7,14 12 6,-3 4 1,-2 6-7,1 3 7,-2 5-8,2-1 7,-1 0 0,-1 3-8,-3-3-4,1 1 3,2-1-21,-4 1-14,1-3-21,0-3-25,-5-5-22,5-1-27,-2-1-16,-3-2-32,0-2-27,0-2-32,-3 0-44,3-1-24,-5-5-206,4 0-548,-3 0 242</inkml:trace>
  <inkml:trace contextRef="#ctx0" brushRef="#br0" timeOffset="47531.2118">22406 10955 76,'-1'-3'168,"1"3"-15,0 0-18,0 0-6,11-2 6,0 2-23,3-4-10,5 4-7,9-6-7,2 5-4,3-3-7,0-1-4,1 1-2,-3-3 7,1 2 5,0-3-2,0-1 0,-3-1 11,-6 0 5,-4 1 5,2-1 9,-6 2 5,-1 1 6,-4 3 8,-1-4 5,1 1-2,-5 5-5,1-1-13,-2 2-10,1 0-17,-5 1-5,0 0-11,2 15-3,-4 2-13,-3 8-2,-3 3 2,0 8-11,-6 11 3,4-2-6,0 1-6,-2 0-4,3 3 2,7-13-3,-10 9-2,6 1-5,2-9 4,-1 9 1,-2-12 2,6 2 2,-4-2-10,4-2 8,-2-3-14,-1-3 8,3-8-6,-3 0 2,1-2 5,1-3 4,-3-3 0,3-3 4,0-2-5,-1 0 7,-1-1 3,-1-1-12,1-2-2,-3-1-3,7 0-20,-16-4-9,4-2-26,2-1-31,-1-5-28,-2 1-35,-1-6-22,-3-4-30,3-4-30,1 2-29,4-5-31,-2 2-29,2-5-185,2 1-524,7-1 232</inkml:trace>
  <inkml:trace contextRef="#ctx0" brushRef="#br0" timeOffset="47665.3083">22849 10678 166,'3'-13'208,"1"3"-13,2 3-18,-3 2-17,-2 0-15,-1 0-30,3 0-23,-2 3-36,2-1-38,-3 3-30,2-4-26,-2 4-25,0 0-36,0 0-88,13 7-202,-8-2 89</inkml:trace>
  <inkml:trace contextRef="#ctx0" brushRef="#br0" timeOffset="48745.7225">23198 10901 123,'3'-2'232,"3"0"-8,-2-2-4,0 0 0,1-2-1,1 2-11,2-3-6,-4 0-6,-1 2-13,0-5-4,1-1-10,-1 3-15,-3-4-5,5 4-15,-10 2 5,5-1-21,0-1-21,0 4-17,-4-1 3,-2 2-11,-1 3-8,-7 1-5,3 4-13,-4 4 4,-2 1 4,-4 6-21,6-1-1,-4 2-6,2 4-4,4-8 0,2 2-2,3 2-2,-2-5 0,6-1 15,0 1-22,2 0 2,-1-4-8,2-1-5,-2 0 2,3-1-4,0-1 1,3-1 0,1 0 8,1-4-7,-5 0-2,20-2-2,-9-4 1,-2-1-4,3 2 4,4-6 1,-1-2 1,-5 3-1,4-6 4,-4 2 0,3-1-3,-3 1 9,-2 4 10,-3 6 2,-1-6-2,1 4 6,0 1-11,-1 1-1,-3 1-1,-1 3-9,0 0 4,0 0 2,4 8-9,-4 2 8,0 0-4,-4 1 3,4 0-1,0 3 1,1 1-6,-1-4 1,0 4 2,3-2-5,1 1 5,-1-4 0,3 1 3,3-2 6,-4-2-6,8 1-2,-2-5 1,7 0 3,0-1-1,-1-4-1,2-1-4,1-2 13,-2-1-1,3-2-6,-5-2-8,2-2 8,0-3-11,-4 1 4,-1 0 2,6-6 1,-11 5 1,4 0 13,-4 1-6,-1 5 6,-4 0-3,1 3-2,1 1 2,-3 0-6,0 1 2,-1 3-8,-1 1 12,0 0-1,-3 12-13,1-4-2,0 3 3,-3 0-2,1 1 3,1 1 0,-2 1 4,3 2 6,2-3-10,0 1-6,2-3 0,-2 0-1,4-1 4,0-2 4,1 2-4,3-3 3,1-1-3,1-1 5,1-1 2,2-3-4,2-1 1,-3-3 4,2 1-1,2-4-5,-3 0 4,0-2 0,1-1-4,-1-2 13,0-2 1,-2-1 1,1-3 20,-3 0 18,2 0-12,-3 0 0,1 2-1,-5 1 5,4-1 2,-5 7-4,2 2 2,-2 0-3,-2 1-1,2 1-4,-2-1-7,1 2-1,-2 3-5,0 0-7,0 0 1,0 0-7,-3 15-8,-4-5 9,2 7 1,-4 0-3,-1 7 0,1 4-11,-2 3 12,-1 5-1,-1 10 0,-1 0 3,0 1-7,0-1 1,-1 1-1,6-12 0,-3 11 5,1 4-3,1-3 4,-1 1-1,4-2-2,-1-12 4,2 12 2,0-9-2,0-3 2,0-1-5,-3 4 5,2-5-5,0-6 3,-1-1-1,-2-1 4,2-10 1,2 1 0,1-5 7,-4-2 3,1-2 0,-1 1-3,-1-5-2,2-1-3,-7-4-1,2-1 0,-1-5-2,-3-4 0,3 0-6,-3-8 4,6-3-1,-1-1-3,3 0-5,3-8 2,4 0-1,3-2-6,7-16-5,6 1-1,1 2-5,6 4-5,-3 13 2,7-9-8,-2 11-2,4 3 1,0 2 0,3 3-1,0 3-1,4-2 0,-2 7 0,4 0 1,-4 1 3,5 4-4,0 2-2,-1-3-6,-2 4-4,5-1-3,-6 2-4,-2 1-12,-2-1-4,-5 3 14,-5-2-20,-2 1 18,-3 0-15,-5-1-15,-2 1 5,0 1-6,-1-1-6,0 0-15,0-2-10,-5 0-16,3 0-24,-4 1-22,0 3-26,-5-9-27,1 7-27,0-1-32,-2 0-245,-5-1-572,0-1 254</inkml:trace>
  <inkml:trace contextRef="#ctx0" brushRef="#br0" timeOffset="76648.2524">10325 6747 12,'-7'1'45,"7"-1"-6,-6 2 2,6-2-1,-7 4 8,7-4-1,-5 0 5,5 0 9,0 0 6,-5 2 4,5-2-5,0 0-5,0 0 8,0 0 1,0 0-3,0 0-1,0 0-4,0 0 0,0 0-5,0 0-9,0 0-6,-6-6-3,6 6 0,0 0-3,1 9 2,-1-4-1,3 5-6,-3-1 3,2 3-3,-1 1 10,2 4-7,-1-1 0,0-3 5,0 3 1,1 1 2,1-2-1,1-3 1,-4 1 0,1-4 4,5 0 7,-3-4-5,-4 2 10,0-1 6,3-2 11,-1-1 11,-1 2 9,2-2 4,-3-3 2,4 4-10,-4-4-5,0 0-12,15-12-3,-3 2-6,8-2-6,5-9-6,15-11-7,5-2-4,29-16-10,-3-2-28,5 1-32,6-8-36,3-3-39,1-4-40,11-7-38,0 0-44,-5 8-182,-1 1-440,-8 9 195</inkml:trace>
  <inkml:trace contextRef="#ctx0" brushRef="#br0" timeOffset="77421.2753">14312 5436 2,'0'-8'110,"-1"1"-9,1 0 4,0 2-9,0-2 5,0 0-6,0 2-7,0 2 5,1-3-6,-1-1-5,-1 3-3,1 4-12,0-6-2,0 6-10,0-7-4,1 4-8,-1 3-2,0 0-8,0 0 0,0 0-4,-1 16-1,-2-8-6,1 0 3,-1 1-5,3 0 1,-5 0-3,5-1-3,-2 4-3,1-3-1,-3 1-1,2-2-2,2-1 7,0 1-4,-1-4 2,1 1-1,-2 0 8,2-1 6,2 1 9,-2-5 11,0 4 20,0-4 13,0 0 12,1 2-3,-1-2-4,0 0-3,19-5-15,-6-2-3,5-1-1,10-4-12,-1-2-4,5 2-3,3-3-8,11-4 0,3 2-6,8-4-3,-2 0-3,7 2-2,24-12-2,-29 12-4,8-2-2,26-7-4,-31 7-5,3-2-11,-3 2-9,-3 1-13,9 0-24,-13-3-10,6 4-17,-3-1-18,-3-2 4,-4 5-16,-14 2 1,-3-1 1,1 2-9,-3-2-7,-6 2 16,-7 2-7,-4 3 11,-5 1-6,-3-1 3,-1 0 4,-2 2 8,-6-1 3,-2 1 8,0 0 7,-1 0 2,-2 3 1,-3-3-46,1 2-130,-1 3 57</inkml:trace>
  <inkml:trace contextRef="#ctx0" brushRef="#br0" timeOffset="82433.6688">7028 14647 42,'0'0'109,"0"0"-3,0 0 7,-8-18 6,8 12-1,-4-6 4,3 1-2,-4-3 0,1 1-2,3 1 6,-2 1 7,2 4-6,-2-3-4,3 3-12,-1 3-13,-2 3-8,3 1-11,0 0-5,-8 17-5,2-1-5,-3 13-6,-1 1-2,0 4-2,-4 12-9,3-14-2,1 2-6,-1 0 2,2-1-6,-1-1-7,1 0-2,1-4-17,3-1-24,-2-10-33,5 1-34,1-5-37,-1-3-26,4-4-14,-1-2-17,6-2-119,-7-2-321,15-7 142</inkml:trace>
  <inkml:trace contextRef="#ctx0" brushRef="#br0" timeOffset="83421.7398">7236 14534 1,'3'-11'178,"3"5"0,-5-2-12,1 4-9,0 0-15,-2 4-9,0 0-10,0 0-5,0 0-8,-3 22-5,1-9-10,-2 6-5,-1 7-6,1 0-9,0-3-9,-2 2 1,5-5-9,-2-2-3,3 1-7,0 1-3,3-1 0,0-4-7,4 2 1,-2-3-4,0-2 0,1 0-9,1-4 7,0 2-1,4-6-8,-2-1 0,-2-1-1,4-2 5,-3-1-5,4-3-6,-2-2-1,2-2 1,2-3-1,-5 0-4,2-4 1,-3 1 1,-5-3-2,0 0-2,2-2 3,-5 2-5,0-1 3,0-8 2,-2 7 1,-2 4 0,0-2-6,-4 1 10,1 3-3,2 2-1,-2 2 4,-1-2-3,-2 3 3,0 1-2,2 2 2,0 1-8,0 4 1,-3-3 0,4 3-2,-3 3 2,1 0 1,0 1-7,-2 0 2,4-1-1,0 2 1,1-2-4,0 0 0,2 1 0,1-1 0,1 0-1,2-3-1,0 0 7,4 5-2,2-4 0,-6-1 4,22-5-3,-3 1 3,-1-4-4,9-4 9,5 0-11,-2 1-1,4 0 3,-2-3 1,1 1-3,1 3 1,-3 2 0,1-2 1,-13 5 0,-1 0-3,1 2 5,-8 1 0,1 1 1,-3 2 0,-4-1 3,3 5 2,-2 3 4,-1 1 2,0 7 2,-5 1-1,3 3 4,-3 6 2,-4-7 0,-1 5-1,4-5-4,-3-1-3,1 2-2,3-4-3,0-1 0,2-4-3,-1 2 1,3-3 1,-1-1-3,4-1 4,2 1 0,0-5 6,2-1-9,1-2 1,6-1 2,0-3 0,1-1 3,-3-1-5,1 0 0,-3-3 2,-3 1-2,1-5-2,-4 4 1,0-6 1,-2 2 3,-2 0 1,-4-5-2,0 1-2,-4 4-1,0 0 7,-5-3-5,0 2-2,0 4 1,-5-4-1,2 2 0,0 3-5,-5-4 3,2 5-4,1 0-2,3 3 0,-1 0 2,1 0-1,-1-1 0,4 2-1,2-1 1,2 3-1,4 1 0,-8-4-2,8 4 2,-4-4 3,4 4-4,0 0 4,4-12-11,5 4 8,4-1-3,5-2 0,5-3 1,0 2 0,7-2-4,0 0 5,0 1-6,4 0 6,-1 4-4,1 1-3,0 3 7,-4 5-5,0 0 0,-9 4 1,-1 1 3,-1 4-4,-6 0 10,3 3-10,-4 5-1,-2-2 3,-1 5 2,-6-2-5,3 2 7,-2-1-5,-2 5 7,0-7-11,0 3-1,2-4 5,-3 1 3,2-6-9,-1 0 10,1 0 3,-2-4-9,2 0 11,2-2-7,-1 0 6,3-3-1,0-2 4,-7 0 0,19-3 0,-7-3 0,3-2 1,-1-4-1,0 1 5,-5 0 2,5-1 2,-5-3-4,-2-2 10,0 0-10,-3 1 4,-3-2 0,-1 0 10,0-2-10,0-4-1,-4 7-4,-4-3-1,-2 3 0,1 1-1,-1-1-7,-4 0-6,-1 2-6,2 3-12,-1 0-16,-2 0-12,2 4-20,2 1-14,-4 2-18,2 0-20,1 2-30,0 2-31,0 1-36,0 1-44,-4 4-214,4-1-514,-5 0 227</inkml:trace>
  <inkml:trace contextRef="#ctx0" brushRef="#br0" timeOffset="84702.4311">14005 13641 210,'-1'-12'225,"-1"2"-4,2 3-1,0 1-14,-2 0-20,1 1-18,0 3-17,1 2-14,0 0-9,-4 12-9,4 5-1,0 7-3,-2 8-2,-1 4-9,-2 14-7,2-1-9,-3 0-8,1-2-6,-3-13-22,1 1-9,1-1-4,0-3-3,-4 2-4,5-2-13,-2-5-23,1-2-31,1-7-37,0-2-33,1-4-34,1-5-23,3 0-21,0-6-20,0 0-144,0 0-375,14-7 166</inkml:trace>
  <inkml:trace contextRef="#ctx0" brushRef="#br0" timeOffset="86566.3349">14228 13764 91,'7'-5'151,"-6"3"-21,-1 2 7,0 0-12,0 0 6,0 0-5,-5 22-6,2-7-5,-5 8-2,1 1-9,-3 3-6,2-5-10,-1-1-1,4 4-9,-2-6-5,5-1-7,-2-1-7,3-3 5,1 3-6,0-5 3,2 2-5,0-5-1,1 1-2,2-1-3,2 0 1,1-4-3,-2-3 0,3 0-2,0-2 4,2 0 1,1-2 4,-1-3-7,0-1-3,1-1 1,-3-2-5,2-1-3,-3-2 2,0-2 0,-1-2-5,-4-1-2,-3 1-5,0-2-2,0 3 0,-3-4-6,-3 4 0,-1 0-2,-3 1-5,1 2-1,-1 7 2,-3-2-5,2 3 2,-2 3-5,-3-2 1,4 3 0,-3 0 1,5 3-1,-2 1-2,5 0-2,-1 0-1,3 1-1,0-4 0,-1 0 0,4 5-1,-2-2-1,4-4 4,6 4 6,-4-2-6,8-2 0,2 1 2,0-1-5,5-2 6,3-1-3,9 1-1,-3-2 7,5-4-3,-3 1 5,2-2-3,-1 5 4,-2-3-1,3 0 0,-3 0-1,-7 5 0,-1-1-7,-4 0 5,-2 4 0,-2 1-3,-2 0 2,0 3-1,0 0 2,-2 3 5,-2 1-2,-1 3 2,-3-2 3,0 6 1,-1-3-4,0 3 3,0 1-3,-2-5 4,2 3-5,-3-3-7,2-2 9,-2 2-8,3-3 3,0-1 5,0-2-3,0 1-11,4-1 3,-4-1-2,1 2 2,1-4 2,0 2 3,2-3-6,1 0 6,0 1 4,1-1-4,0 0 4,-6-2-7,14-2 6,-5 2 0,-4-2-5,2-3 3,1 3 0,0-2 7,-1 0-4,2-3-1,0 2-4,-2-2 2,0 0 0,1-1 3,0-1 3,-5 0-4,1-2 1,-1 2-2,-3-1 1,0 0-3,0-2-1,-3 0 4,-1 3-2,1-4-2,-5 0 5,-2 0-4,-2 1-3,3 0 1,0 4-1,-1-6-1,-3 5 4,2-2-6,1 4-1,-2 2-3,2-4 7,1 4 5,-1 2-9,2-1 0,4-1 1,-1 3-5,5 2 6,-11-4-4,8 3-1,3 1-1,-8-4 0,8 4 2,0 0-2,-3-4-1,3 4 1,0 0 0,-6-3 0,6 3-2,0 0 1,0 0 0,0 0 3,0 0-3,0 0-1,0 0 0,0 0 3,0 0-2,0 0 2,0 0 0,0 0 4,26 6 4,-21-5-4,-1 0-5,-4-1 2,10-1 2,-3 1-1,-7 0 5,14-2-5,-8 0-1,1 0 0,0-1 2,1 1-2,2 0 2,-4-2 1,2 3 0,0-2 0,-1 0-1,2 1-3,-2-2 4,0 3-2,-2-2 0,1 2 1,-6 1 1,7-3 1,0 1-1,-5-1-4,-2 3 2,3-4 5,-3 4-1,0 0 1,5 0 1,-5 0-3,0 0-3,5-3-4,-5 3 6,0 0 4,0 0-4,0 0 0,0 0-2,0 0-3,0 0 12,0 0-9,0 0 5,0 0-5,0 0 1,0 0 2,0 0 2,0 0-5,0 0 1,0 0 0,0 0 2,0 0 0,0 0 0,0 0-3,0 0 3,0 0 0,0 0-3,0 0 2,0 0-1,0 0-2,0 0-1,0 0 4,0 0 4,0 0-2,0 0-2,0 0 1,0 0-3,0 0-1,0 0 1,0 0-2,0 0 6,0 0-5,0 0 0,0 0 2,0 0-2,0 0 9,0 0-10,-3 10-1,3-10 2,0 0 0,0 0 2,0 0-2,0 0-2,0 0 1,0 0-2,0 0-2,0 0 5,0 0 1,0 0 1,0 0-1,0 0-3,0 0 1,0 0-1,0 0 10,0 0-17,0 0 9,0 0-2,0 0 0,-7 2 0,7-2 8,0 0-12,-2 3 2,2-3 3,0 0-1,0 0 0,-3 2-6,3-2 0,0 0 5,-2 4 0,2-4-1,-5 4-1,5-4 3,0 0 2,-1 4 5,-1-1-7,2-3 1,-2 5 0,2-5-2,-2 4 0,2-4-2,-2 3 7,2-3-3,-2 4 2,2-4-1,0 0 11,-3 6-12,1-5 0,2-1-1,0 0 0,-4 3 5,4-3-1,-4 5 0,4-5-4,-3 2-1,3-2 5,-7 3 0,7-3 1,-5 4-3,5-4 4,-5 1-8,5-1 5,0 0 0,-7 3 0,7-3 1,0 0-2,0 0 1,0 0 6,-6 2-5,6-2 9,0 0-12,0 0 1,0 0 1,0 0 3,0 0-3,0 0 0,0 0-3,0 0 9,0 0-6,0 0 2,0 0-4,18-6 1,-9 0 0,8-2 3,-2-1-1,5 1 2,5-1-1,-5 1 1,8-4-3,-2 3-1,3-6 1,-2 6 0,1-1 13,-7 1-9,1 3-4,-4-1 1,2 0-2,-4 2-5,-3 1 5,-3-1 1,0 2-5,-1 0 4,-3 1 2,0 0-1,-4 0-2,-2 2 8,11-3-4,-11 3 4,6 0-3,-3-2-7,-3 2 5,0 0-2,6-1-1,-6 1 2,0 0 2,0 0-3,0 0 5,4 0-2,-4 0-3,0 0 0,0 0 5,0 0-6,0 0 8,0 10-7,0-5 2,-6 3 0,2 1 2,2 5 2,-5-2-3,0 8-3,-1-3 1,1 9 5,0-6 0,1-1-2,-1 5 1,2-5-3,-1 1 3,2-5-8,0 4 5,3-5-2,1-2 1,-2 1-1,2-4 9,2 1-7,-1 1 3,2-5-4,-1 2 0,2-3-2,0-1 16,1 1-8,2-3-1,-1 0 6,2-2 0,2 0 1,-10 0 4,21-4 3,-11 1-1,3-1 2,-2-3 0,2-2 4,-1 3 1,1-5-2,-4 2-9,3-3 10,-3 0 9,-2 2-8,-1-3-2,-2 0 1,1-4 1,-3 2-10,0 1 10,1-1-2,-3-4-1,0 5 2,-3 1-7,2 1 0,-3-1-2,-4 4-3,2 0-3,-3-7 1,0 10-7,-3-3-10,1 3-13,2 0-11,-5 0-17,5 2-12,-4 2-15,0 1-15,1 2-15,-1-2-17,3 3-23,-2 1-19,-1 0-26,3 3-10,0-1-19,0 2-9,0 2-20,2-4-191,-1 6-475,3-6 211</inkml:trace>
  <inkml:trace contextRef="#ctx0" brushRef="#br0" timeOffset="88786.0227">19115 14638 28,'3'-5'152,"1"2"-6,0-2-3,-3 1-7,3 2 3,-3-4-16,-1 6-4,3-5-6,-3 4 1,4-2-5,-4 3-10,2-5-6,-2 5-7,0 0-8,0-4-8,0 4-8,0 0-8,0 0-1,0 0-5,-13 0-4,13 0-4,-11 4-5,6-2-2,-3-1 0,4 1-1,-2-2-2,1 3-2,1-2 1,4-1 0,-8 1-1,8-1 5,-5 4 1,5-4-2,-4 1 4,4-1 7,-6 2 0,6-2 3,0 0 4,-4 2 0,4-2 3,0 0 1,0 0 4,0 0-3,0 0 3,-2 2-7,2-2 0,0 0-6,0 0 1,0 0-2,0 0-2,0 0 0,0 0-7,0 0-3,0 0-7,0 0 3,0 0-4,0 0-6,0 0 5,0 0-8,0 0-2,0 0 1,0 0 1,0 0-3,0 0-4,0 0 1,0 0 1,0 0-3,0 0-2,0 0 2,0 0-1,0 0 2,7-8-3,-7 8-1,0 0-1,0 0 1,0 0 3,0 0-5,0 0 0,0 0-2,0 0 2,0 0 1,0 0-1,0 0-2,0 0-3,0 0 6,0 0-5,0 0-8,0 0-9,0 0-10,0 0-12,0 0-11,0 0-13,0 0-12,0 0-16,0 0-12,0 0-23,0 0-8,0 0-14,0 0-12,0 0 3,0 0-1,0 0-4,0 0-1,5-4 8,-5 4 7,6-1 12,-3 1-1,-3 0-85,8 0-242,-8 0 108</inkml:trace>
  <inkml:trace contextRef="#ctx0" brushRef="#br0" timeOffset="90740.261">19163 14604 81,'0'0'134,"0"0"-10,0 0-1,0 0 4,-9-10-1,7 6-1,2 4-5,-2-3 0,2 3-4,-1-5-4,1 5-9,0 0-8,-4-5-11,4 5-7,0 0-8,-8 1-10,8-1-1,-10 5-6,4-1-8,0 0-1,0 0-6,1 1 0,-5 2-5,1 0-2,3 0-2,1 0-5,-1-2 2,-2 0-3,2 2-2,1-2 4,1 0-2,1-1 0,1 1 1,-3-1 8,2-1-9,0 0 5,3-3-11,-3 2 0,3-2 4,-2 3 2,2-3-2,-3 3 2,3-3 1,0 0-1,0 0 1,0 0 0,0 0-1,0 0-3,-4 2-2,4-2 4,0 0-4,0 0-1,0 0 0,0 0 0,0 0-3,0 0-3,0 0 3,0 0-3,0 0-1,0 0 2,0 0-2,0 0 0,0 0 0,0 0-1,0 0 1,0 0-2,0 0 5,0 0-4,0 0-2,0 0 2,0 0 3,0 0-7,0 0 5,0 0-1,0 0 3,0 0 0,-2 3 0,2-3 3,0 0-2,0 0 4,0 0-9,0 0 4,0 0-3,0 0 1,0 0 0,0 0-1,0 0 2,0 0-2,0 0 1,0 0-1,0 0-2,0 0 1,0 0-2,0 0 1,0 0-1,0 0 3,0 0-2,0 0 3,0 0-4,0 0 1,0 0 13,0 0-8,0 0 9,0 0-2,0 0 4,0 0 0,0 0-3,0 0-3,0 0 8,0 0-10,11-11-1,-8 11 1,1-5-4,3 0 2,-4-2-5,3 5-1,-1-5-2,3 2 4,0-4 0,1 1 0,1-1 9,1 2-10,-2 2-3,3-5-3,2 2 0,-1 2-1,-1 1 7,3 0-7,-5 2 4,5 2 3,-3 0-4,0 1-3,-1 0 1,-2 2 0,-1 1-2,1 4 0,-5 0-2,1 3 5,0 1-1,0 6 4,-5-1-1,-1 0-2,1 2 4,-7-2-3,0 1 3,-3 0-6,-3-1 6,3 0-1,-3-3-3,-2 3 2,2-5 0,-1 4-1,0-1 4,0-5-1,5-1-2,0 2-3,-1-2-4,4-2 5,0-3 4,1 2-5,1 1 1,-2-4-5,6 2 8,-2-1-1,2-3 1,0 4 2,0-4 2,11 4-2,-5-4-3,7-1 5,5 0-2,-4-1-4,5-2-1,3 0-9,-2-2-10,0-2-12,8-2-16,-7 1-16,4-3-6,-1-3-19,-1 1-10,1 2-7,-2-5-5,0 0 9,-1 0-3,-5 5 11,-2-2 8,6-5 7,-6 4 10,-2 0 3,-1-2 5,1 2 23,-2-1 12,-1 3 17,-3 4 10,1 1 18,-1 1 7,-2 1 5,-3 1 1,4 2-4,-2-2-3,-3 5-5,0 0 0,0 0-8,0 0 5,0 0-1,-12 10 0,2-3-5,4 5 3,-2 2-3,0-1-1,-2-1 0,5 1-2,-4 2-3,5-5 2,-1 3-1,2-1 7,-1-2-5,4 2 2,-2-2-2,4 1 5,0-1 0,-2-2 2,5 0 0,0 2 5,-1-4-4,3 0 6,0-1-2,-2-1 1,6 2 1,-4-4 0,2 1 0,0-3 6,-1 0 2,-2 0-4,2 0 2,-2-3 3,1 1-5,0-5 2,0 0-3,-1 0-3,0-4-4,-2 0-3,-1 1-1,-2-2 1,2 1 0,-3-5-8,-2 1 1,1 2-4,-3-2-1,2 5 0,-1-2 1,-2 2-4,0 0 8,0 1-10,-2 1-1,0 2 0,-2-1 0,1 2-1,-5 2 2,3 1-1,0-1 0,-2 3-4,1 0 5,11 0-2,-15 2 2,8-1-2,0-1 1,7 0 1,-9 1-4,9-1 0,-5 1-1,5-1 3,-2 3-1,2-3 8,0 0-2,0 0 8,0 0-3,18 4 2,-8-4 2,3 0-1,6-2 0,2 1 0,8 0-4,1-2 3,2 1 3,1-1-5,-2-2-2,0 0-1,2 1 3,-1-1 1,-2-2-4,-2 1 0,-7 3-3,-2 1 0,-3-3-2,-2 3 0,-5 0 2,0 0 2,1 1 3,-6-1-7,1 2 0,-5 0 2,8 4-1,-7 1 6,2-2-4,-3 3 1,-3 4-6,2-1 7,-1 2-9,0 2 6,1-2 1,-2 1-6,2 1 8,-3-1-3,4 1 9,0 0-11,-1-4-3,2 2 0,-1-1 0,0 0 6,4-3-4,0 2 1,-3-3-3,3 1 6,2 0-5,-3-3 1,2 2 5,0-2-3,0-1-1,-1-1 9,1-2-3,3 2 2,-3-1-1,-5-1 2,12-3-2,-6 1 0,-1-1-7,0-1 5,0-2 0,0 0-1,1 0 1,-3 0-1,3-4-2,-2 5 5,-1-5-5,0 0 1,0 2-1,-1-3-1,0 1-1,-2 0 3,0 1-1,0 2-2,0 2-2,-2-3-2,-1 3 2,-1-2 0,0 2 1,-1 1-1,-3-3 0,1 1 1,-1 2-4,2 2 4,-3-1-4,3 2 5,-1-1-3,1 2-3,0-2 0,6 2 5,-8-2-3,8 2 2,0 0-4,-8 0 3,8 0 0,-4-5-1,4 5 6,0 0-3,0 0 4,20-2 1,-8 1-2,9-1-1,-2-1-2,10-1 3,3-1 1,-4 4 0,4-2-6,2 0 4,-5 0-1,-1 0-5,1 1 4,-7 0 0,-4 4 6,1-4-5,-5 2 5,-5 2-5,4 0-3,-2 3 3,-7-1 2,1 3 1,-1 2 8,-4 3-7,0 3 1,-4 2-4,-1-1 2,0 4 3,-1-4-3,-2 3-3,-1-4 9,5 0-6,0-3 2,0 1 6,2-3-11,0 1 5,2-1-4,0-2 2,4 0 19,0 0 1,0-6 10,4 1 2,-3 2-2,9-2 0,-4-3 4,2 0-6,2-1-1,1-1-4,-1 0 14,-2-1 3,3-4-12,-3 1-2,-2-1 1,1-3-2,0-2-1,-2 1 7,1-2-13,-4 2 2,1 1 1,-5-2 4,2 1-15,-3-3-6,-1 0 8,0 2 1,-1-4-2,-7 2-5,3 5-3,-1-1 2,-2 0-13,-3 2-15,0 2-3,-4-3-16,0 2-6,-4 1-17,3 1-14,1 0-25,-3 3-20,3-1-22,3 3-29,-2-2-29,3 3-22,-1-2-36,4 1-21,3 1-212,-4 1-529,1 0 234</inkml:trace>
  <inkml:trace contextRef="#ctx0" brushRef="#br0" timeOffset="121107.9711">17878 8161 9,'-103'-18'30,"38"8"-5,8-1-5,3 2-8,23 3 5,3 2-7,9 1 3,5 1-4,4 1-5,2 0 4,1 1-3,7 0 0,-8 4-5,9-1-1,-1-3-4,9 11-2,2-5-19,9 5-28,10-1 12</inkml:trace>
  <inkml:trace contextRef="#ctx0" brushRef="#br0" timeOffset="121410.2275">18162 8168 10,'-33'0'20,"4"-3"0,0 3-6,9-1 3,7 1-3,3 0-1,0 0-6,2 1-1,1-1 1,0 3-2,1-1 5,5 1-1,-1 1-9,2 1-3,2-1-4,2 2-17,6 3-26,5-2 12</inkml:trace>
  <inkml:trace contextRef="#ctx0" brushRef="#br0" timeOffset="121673.7004">17584 8036 11,'-101'-12'41,"38"6"-6,4 2-4,6-2 0,14 4 0,6 2-6,6-3-5,9 3-6,4 0-9,1 3-3,4-2-6,1 2-3,3 1-6,2 0-5,-1-2-16,0 2-38,0 1 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42:45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3783 6778 61,'-6'-1'81,"-1"-2"-1,0 0-15,3 1 5,-4-1-19,2 1 8,1-2-8,-3 1 5,1 0-7,1 1 1,-2-2 3,2 1 2,-4-2 2,3 3-11,1-2 7,-1 1 0,1 0-3,-1 2-4,3-3-3,-1 3 3,1-1-14,4 2-1,-10-3 1,10 3-1,-5-2-7,5 2 1,0 0-8,0 0 7,0 0-2,0 0-1,30 6-4,-9-4-3,12 3 2,3-2-6,19 3-1,1-1 3,4 1-4,28 3 9,-20-6-5,22 2 0,-24 0-2,33 2 6,-4-2-6,1 1 2,-4-1 2,-23-3-9,30 2 7,-1 1 0,-1 2 6,-8-5-7,0 5-5,-21-6-2,-1 3 2,-3-2 0,2 0-8,-7 1 6,-1-1-5,-2-2 8,-17-2-9,12 6 13,-12-4-9,-2 0 2,-5 0-2,0-2 4,-5 2 1,-9 0 3,-5-2 20,0-1 8,-4 2 9,-2 0 8,1-2-6,-1-1-3,-3-1 2,1 3-4,-4-3 3,2 0-6,-6 0-4,3 5-6,-1-8-6,-3 4 0,0-1-9,-1 1-12,0 4-25,-1-3-15,-1 3-34,2-3-22,5 3-10,-10 3-31,3 0-9,4-2-12,-1 4-110,1 1-286,2-1 126</inkml:trace>
  <inkml:trace contextRef="#ctx0" brushRef="#br0" timeOffset="1155.3638">14979 6730 113,'-10'-2'154,"10"2"5,-9-3-6,9 3-5,-5-1 0,1-1-7,4 2-6,0 0-8,-9 0-2,9 0-16,0 0-3,-7-1-4,7 1-12,0 0-5,0 0-5,0 0-3,0 0-6,0 0-4,0 0-5,0 0-4,27-1-7,-6 1 0,7 0-5,7-2-1,2 1-2,4 0-2,13 0 1,4 1 8,1-2-9,-1 0-5,3 2 18,2 0-6,0 0-1,4-1-1,0 2-7,23-3 1,-29 2-4,2 0-2,2 0-3,4-1 5,22-3-4,-26 4 0,28-2-6,-2 3 0,-25-2-4,26-1 1,-27 1-4,26-5 2,-31 5-2,7-2-5,-4 1 3,-3-1 0,-2 1-2,-7-1 1,-12 3-4,-6-3 0,2 2 0,-5 1 3,-8-3 1,-4 3 5,0-1-5,-7 1 5,2-1 2,-5 1 4,-3 0 0,4 0 6,-4-3-8,0 3 4,-5 0-4,0 0-1,11-2-8,-7 2 8,-4 0-8,0 0-1,0 0-1,7 0-2,-7 0 2,0 0-2,0 0-5,5-2 1,-5 2-4,0 0 0,0 0 7,0 0-6,0 0 1,0 0 2,0 0-3,0 0-1,7 0 2,-7 0-6,0 0 8,0 0-3,0 0-4,0 0 4,0 0-2,0 0-1,0 0 0,0 0-3,0 0 7,0 0-3,0 0-2,0 0-1,0 0-2,0 0 5,0 0 0,0 0-2,0 0 16,0 0-23,0 0-11,0 0-18,0 0-23,0 0-18,0 0-25,0 0-21,0 0-21,0 0-15,0 0-23,-15 4-16,1-4-17,-5 3-21,-9-1-184,-7-3-453,-3 2 201</inkml:trace>
  <inkml:trace contextRef="#ctx0" brushRef="#br0" timeOffset="2219.8188">6696 7836 2,'-3'-1'155,"-1"-1"-17,4 2 1,-9-2-10,9 2-12,-6-1-6,6 1-13,0 0-7,0 0-3,-8-3-8,8 3-3,0 0-4,0 0 0,0 0 4,18-3-3,-18 3-6,12 0 0,0 0-5,1 0-2,-2 0-2,3 0-2,4-2-3,1 4-2,3-2-1,0 0 1,6 0 2,1 0-3,1 0-2,3 0 0,4-2-4,0 2 1,13-1-1,-9 0-2,15 1 1,-1-3-6,4 3-2,3-2 0,3 1 1,24-1 6,-24 1-8,29 0-3,0 1-3,-5 2-2,-22-2-2,25 0 0,1 0-4,-3 1 1,3 0-2,0-1-1,2 4 0,4-2-4,-4-3-2,-2 4-2,-28-1 2,25-4-2,-29 7-5,2-5 0,-3 3 2,-4 0 0,-6 0 1,-13-3-1,-2 3-4,-5-2 0,-1 0 2,-9 1 3,-3-2-4,-6 0 1,0 0 4,-3 1 15,-2-1-8,-6 0 2,8-1-1,-2-2-3,-6 3-4,4-1-2,-4 1-1,0 0-3,0 0-7,8 0-16,-8 0-19,0 0-19,0 0-28,4-3-26,-4 3-24,0 0-12,8 4-9,-1-1-27,6-2-35,4 3-140,10-2-385,4 1 172</inkml:trace>
  <inkml:trace contextRef="#ctx0" brushRef="#br0" timeOffset="3462.0397">15680 7868 28,'-17'-3'143,"0"1"-13,2 1 4,2 0 0,0 1-1,3 0-6,-4 0-5,4 0-2,4-1-9,1 1-8,5 0-1,-9 1-11,2-1-7,7 0-10,-9 1-8,9-1-1,-4 1 0,4-1-3,0 0 7,0 0 0,9 7 2,-1-4 2,4 1 0,-1-2 16,9 1-3,10 0 0,2 1-1,4 1-6,2-2-3,18-1-2,0 3-8,-1 2-3,4-3-1,-1-2-5,3 4-4,0-1-2,-2-1-4,2 0-4,3 5-9,0-7 1,3 3 0,26-1-5,-34 0-2,6 0-2,0 1 0,-2-2 2,32 4 0,-33-5-2,3 0-1,27 4 1,-28-4 4,28 0-2,-27-1-2,0 1 4,31-1-1,-33 2 2,3-1 2,24-1 1,-32-1 0,2 4 0,0-3 8,2 2-17,-4 0 1,1-2-5,0 2 4,-3-1-3,2 0-3,-4-1 5,6 1 1,-4-2-1,1 3-10,1-3 0,-1-3 9,5 2-4,-5-3-1,7 4-3,-8-2 4,4-1 0,2 3-12,-1 3 2,-5-3 3,-1 0-1,-1 2-2,-14 0 2,12-1 0,1 1-11,-12 1 11,12-2-4,-3 5 8,3-5-1,-2 0-7,-11-1 1,15 2 3,1-4-2,0 2 4,1-1-4,-3 1-5,4-1 4,2 1-4,-2 0 4,-3 0-9,7 0 0,-11 1 2,1-1 3,-12 1 6,-1-1-4,0-2 7,2 2-10,-4 1 2,3-1-1,11-1-7,-15 1-1,2 1 4,-2-1-4,5 1 6,-3-1-4,-1 0 6,0 0-4,0 0 3,-1 0-3,-7-1-2,2 1 3,-4 0 4,-9 0-7,2 1-4,-7-1 9,2-1-5,-3 0 6,-5 2 12,1-1-21,-3-1 0,2 2 1,-7-1 1,10-1 1,-10 1 0,6 0-7,-6 0-8,0 0-4,0 0-8,0 0-11,8 0-14,-8 0-7,4-3-13,-4 3-10,0 0-17,0 0-17,0 0-18,0 0-22,0 0-16,0 0-19,0 0-25,0 0-21,-22 3-18,13-1-172,0 0-463,-1-1 206</inkml:trace>
  <inkml:trace contextRef="#ctx0" brushRef="#br0" timeOffset="8547.9428">5400 10082 24,'11'0'94,"-6"-1"-6,-5 1-10,13-2-2,-4 2-3,-2 0-3,1-1-2,0 1 2,3-1-13,1 0 15,2-1-3,-1 0-10,0 2 10,3-3-3,4 3-8,-4-2-5,7 0-5,-2 1 3,0 2-10,0-1 6,3-1-5,6-1-8,0 1-8,0 0 5,2 2 6,2-1-8,-3 0 2,3 1 1,2-2-11,-4 0 6,1 1-1,3 2-16,1-2 13,-2 2-1,1-4 2,3 4 3,-3-1-3,2 0-1,-3 0-5,3-1 8,-3 2 0,3 0 1,0-1-1,-3 1 1,17-2-4,-15 0 2,0 3-2,-1-2 3,5 0-2,-3 1-1,0 0 2,3-1-2,-5 1 0,3-2-1,-3 1-7,2 1-2,-3-2 3,-1 4-3,0-2-5,1-1 3,-3 1 0,-1-1 1,0 0-2,-3-2-7,4 2 8,-4 0-5,3-1-3,-3 0 6,1 0 5,2 0-5,-1 0 0,1 0 6,0 0-7,1 2-1,-4-4 2,4 2-5,-3 2 2,2-4 0,-1 2 2,0 0-2,0 3-3,-1-1 4,-1-2-2,2 2-2,-3 0 1,1-4-3,-6 4 3,6-1-4,2 0 2,-2 0 0,0-2 6,-7 0-10,9 0 6,-1 2-1,-2 1-2,4-3 2,-12-1 0,10 2-4,1-2 3,-3 4-3,-6-2-2,2 0-1,-2 0 5,2-2-2,5 4 2,-1-4 1,-4 2-1,5-2 0,-3 2 3,2 0-3,1-3 1,-6 3-1,6-2-4,-6 2 1,-1 0 4,8 2 0,0-2 1,-7 0-1,6 1-7,-8-1 6,10 0 0,-3 2-3,-4-2 1,-2 0 2,-1 0 1,2 0-1,0 0 1,6 4-4,-8-4 0,4 1 1,-1 0 0,-3 2 2,3-3-3,3 0 0,4 0 1,-3 2 0,3-4 3,-2 4 0,-1-1-8,-5-1 6,7 0 1,-1 3-2,-8-2 0,8 0 3,-6-1-2,0 3 0,7 0-1,-3-2 1,2 0 2,-6 0-1,-1-1-4,7 1-3,0 1 4,-7-2 4,0 2-2,1-1-2,-1 0 2,6 4 0,-4-5 1,0 0 0,2 0 0,-3 3 1,9-3 0,-10 2-7,1-1 9,1 1-4,4-2-3,2 0 1,-8 2-1,2 0 1,5-1 0,-1 3 3,0-4-4,-8 0 4,10 3-1,-7-3 0,-3 0-2,11 2 2,-11-2 1,2 1-2,-1-2-1,0 1 5,0 2-4,-2-1 1,3-1-1,-2 0 1,3 0 1,-3 0-4,4 3 4,-4-1-3,4-2 4,4 2 1,1-2-2,-7-4 0,8 10-4,-8-3 1,0-2 2,0 1-1,3 0 1,-3 0 0,5 0 3,-6 1-7,2-2 5,0 2 0,-1-2 1,2 3-2,-3-4 0,3 4 1,6-3 2,-10 2 5,3-3-1,0 1-3,-1-1 2,10 1-1,-10 2-3,7-1 2,1-2 3,-1 2-3,-1 1-1,-5-3-4,8 4 2,0-2-3,-4 2 5,3-3 0,-12 1 0,13-2 0,-1 2 1,-2-2-3,1 3 1,-6-2-1,0-1 0,-1 2 2,8-1-3,-8-1 0,-1 1 2,0 0-1,2-1-2,6 2 3,-8 0-1,4-2-3,5 1 2,-9 1 1,10-2 0,-10 0-2,8 0 3,0 1-1,-5 1 1,4-4-4,0 4 5,1-2-5,-1 0 0,-6 2 4,1-2-2,6 0 3,-1 0 1,-5 0-2,-3 0-2,10 2 2,-8-2-1,0 0-4,2 1 3,4-2 3,-5 1 3,0 0-5,7-4 1,-2 4 0,-3 0 2,2 0-4,-4-3-1,6 3-1,-5 1 7,4 1-2,1-2-1,-1 0 2,2 5-1,0-5-1,-8 1 3,5-2-1,-4 1-1,-1 0 0,0 0 1,1 1 1,7-3 1,-5 2-3,2 1-5,4-2 6,0-1 1,-1 4-3,1-2-2,1 0 3,0 0 0,-2-2 1,2 0-5,-5 2 5,4-3-3,-2 1 0,-5 1 0,-3 1 0,2-1 0,0-3 1,6 2 2,-8 0-8,9 2 5,-7-1 0,7-2-3,-3 2 2,2-1-1,-7 1 2,-1-3-3,9 3 2,-7 0-1,6-2 1,2 1 1,-2-1 0,-1 3 1,3-2-3,-2 1 1,2 0 3,-3 0-3,0-1 0,-4 2-5,6 0 4,2 0 2,-3 2-5,1-2 3,1-2 4,-1 4-4,-1-1 0,2-1 3,-3 0-1,2 1-1,2 0 0,-1-2-3,1 2 3,-4-1 1,-4 0-4,5 2 5,1-4-4,-2 2-1,2-1 5,-1 0-1,1 1 2,3-1-5,-2-1 4,0 0 0,-1 2-3,2-3 0,-1 3 2,-2-1-3,4-3 4,0 2-3,0 0 3,2-1-2,-2 1-1,1 2-1,1-3 4,2 3-4,-4-4 2,2 3-1,-4 0-1,-1-1 0,1 2-1,-3-1 2,2 1-5,-6 0 7,4 0-1,-7 1 3,2-1-2,-2 2-5,3-2 3,-3 1 0,10-1-1,-7-1 2,5 1 0,-1 0 0,1 0 1,-1 1 2,2-1 0,-1 3-3,-1-3 0,0-2 1,-4 4 1,5 0-2,-8 1-2,1-2 4,7 0 1,-8 1-2,1-1 0,-1 0 1,0-2 0,1 2 2,-2-1-5,4 0 3,3-2-1,-5 2-1,-1 0-1,1-2 3,-1 1-3,3 0 8,-2 1-6,2 0-1,-2-3 2,7 3 1,-7-2-2,1-1 1,0 3-3,-3-1 0,2-1 1,2 2 5,4-1-6,-5 1-1,-2 0 1,-1 0-1,0-3 5,1 3 0,0 0-6,-1 0 7,0 0-5,-2 0 0,2 0 5,-2 0-3,2 3-3,-1-3 4,-5 0-1,5 0 1,-2 0-4,2 0 1,1 0 3,-2 0-1,1 0-1,-2 0 4,3-3-5,3 3-1,-4 0 1,1-2-3,1 4 5,0-4-2,-1 0 0,-2 4 4,3-7-4,-2 3 2,1 0-4,-5 1 3,2-1-2,-2 2 2,-2 0 0,0 0-4,2 0 3,-4-3 1,0 3-2,2 0 0,-4-1 0,-2-2 0,7 1 1,-6 2-1,0-1-1,2-1 2,-4 1 1,0 0 2,0-2-3,-5 3-4,10 3 1,-10-3 4,10-1-3,-10 1 2,4-2-1,-4 2 3,6 0-4,-6 0 4,0 0-4,7-3-2,-7 3 8,0 0-4,0 0 0,0 0-2,0 0 0,8 0 3,-8 0-3,0 0 0,0 0 3,0 0-5,0 0 3,0 0-2,0 0-2,0 0 2,0 0 5,0 0-6,0 0 2,4-2-2,-4 2 1,0 0 0,0 0 3,0 0-1,0 0-2,0 0 0,0 0 2,0 0 2,0 0 0,0 0 0,0 0-2,0 0 1,0 0 2,0 0-4,0 0 4,0 0-3,0 0 2,0 0-3,0 0 10,0 0-9,0 0-1,0 0 5,0 0-5,0 0 5,0 0 0,0 0-3,0 0 2,0 0 0,0 0-4,0 0 3,0 0 1,0 0-1,0 0-2,0 0 2,0 0-1,0 0-1,0 0-1,0 0 3,0 0-1,0 0-1,0 0 1,0 0 1,0 0-7,0 0 6,0 0 2,0 0 0,0 0-3,0 0-6,0 0 8,0 0-3,0 0 0,0 0 1,0 0-1,0 0 3,0 0 0,0 0-1,0 0-1,0 0 0,0 0 3,0 0-3,0 0-2,0 0 2,0 0-2,0 0 0,0 0 4,0 0 0,0 0-7,0 0 6,0 0 2,0 0-3,0 0 0,0 0-1,0 0 0,0 0 3,0 0 0,0 0-3,0 0-6,0 0-2,-16 5-9,16-5-12,0 0-5,-9 0-8,5 2-15,-6-1-24,0-4-32,-3 3-29,-7-3-178,-8-3-351,-4-1 156</inkml:trace>
  <inkml:trace contextRef="#ctx0" brushRef="#br0" timeOffset="10811.4213">3549 11030 79,'0'0'98,"0"0"-6,0 0-1,0 0-8,0 0-4,0 0 7,0 0-2,0 0-2,0 0 2,0 0 0,0 0 5,0 0 2,0 0-3,0 0 1,0 0-4,-5 0-2,5 0 0,0 0-4,0 0 1,0 0 2,0 0-4,0 0 4,0 0-9,0 0-3,0 0 2,0 0-6,0 0-2,0 0-6,0-6-5,0 6 0,0 0-2,0 0-3,0 0 2,0 0-5,0 0-1,0 0-3,0 0-1,0 0-7,0 0 6,0 0-6,0 0 0,0 0-3,0 0-3,0 0-6,0 0 1,0 0-3,0 0-3,0 0-2,17 3 1,-17-3 2,9 1-1,-5-1 0,7 0-1,-2 1-2,4-1-1,6 1-2,-2-1 0,2 0 1,4 2-3,0-1-2,9 1 3,-3-2-3,3 6-1,2-5 3,-2 1-3,4 1 2,1 1-2,3-4 1,1 5 5,-2-7-8,14 4 1,-15 0-4,13-1 1,-11-1 2,11 0 0,-11 3 0,12-5 0,-14 2 0,3-3-1,12 5 2,-14-3-2,12 0 1,-15-5-1,0 5 0,3 1 0,-3-3 0,1 0 1,-2 3 0,2 0-2,-1-1 1,-5-1-2,1 1 3,0 1 0,-3 1-1,-8-2-4,1 1 3,-3 0 4,-1-1-3,-5 2 0,0-2-2,-3 1 2,-2-2 0,-3 2 9,-5 0 8,8 0 4,-8 0 8,11-2-2,-11 2 12,0 0 0,4 2-1,-4-2 12,5 2-13,-5-2-2,0 0-2,0 0-3,0 0-1,6 1-4,-6-1 0,0 0 6,0 0-10,0 0-5,0 0-4,0 0 2,0 0-2,0 0 0,3 3-9,-3-3 4,0 0 3,0 0-7,0 0-2,0 0 0,0 0-3,0 0 2,0 0-1,0 0 1,0 0-2,0 0-2,0 0 7,0 0-8,0 0 4,0 0-1,0 0-6,0 0 8,0 0-1,0 0 4,0 0-5,0 0 2,0 0 10,0 0-13,0 0-3,0 0 1,0 0-8,0 0 7,0 0-4,0 0-2,0 0-7,0 0 12,0 0-16,0 0-2,0 0 2,0 0 2,0 0-5,0 0 11,0 0-11,0 0-1,0 0 2,0 0-2,0 0-1,0 0 1,0 0-1,0 0-5,0 0 10,0 0-5,0 0 1,0 0 0,0 0-4,0 0 12,0 0-12,0 0-4,-7 7 5,7-7-2,0 6-5,0-6 1,-2 3-1,2-3-7,-5 3-4,5-3-4,-4 5-6,4-5-5,0 5-5,0-5-6,-2 3-14,2-3 0,-2 3-14,2-3-3,-3 3-1,-1 0-13,4-3 1,-1 4-16,1-4-1,-3 5-13,1-2-4,2-3-10,-4 4-86,-2-2-266,5 1 118</inkml:trace>
  <inkml:trace contextRef="#ctx0" brushRef="#br0" timeOffset="42515.9898">3585 9958 18,'0'0'38,"0"0"4,0 0-8,0 0-2,0 0-5,0 0-3,0 0-1,0 0 4,0 0 7,11 7-1,-5-4-14,-1-1 7,5-1 8,-1 3-7,2-2 1,2 2 2,4 0-8,1-1 1,2 3-4,-2-3 6,2 0-6,10 2 3,-2 1-6,0-3 2,3-2 3,2 5-2,3-3-4,1-4-4,4 4 0,12-3-2,0 2 7,0 1 3,0-3-11,2 2 1,-3 3 0,-1-5-5,-1 2 9,4 1-2,-17-1-7,17 0 12,-16 1-2,16 0-3,-17 1-5,3-1 7,13-3-11,-2 4 12,-11-1 5,0 1 1,13-3 1,-2 1 0,-11 0-9,11 0 7,-14 1-8,2-2 1,1 1 7,0 1-5,2 1-4,-5 0 2,-1-4-2,-1 3 6,-3-1-9,3 1 1,-3-2 0,1 1 0,-7 0-5,-3 0 4,-4-1 0,8 1-4,-6 0 3,-2-2-1,1 3 0,-4-3-10,5 0 15,-3 2-3,1-1-8,0 0 8,-10 0 1,4-2-4,1 1 4,-1 1 0,-3 1-10,0-2 10,1 0-2,-3 1-1,1-1 0,1 0-4,1 1 0,0-2-7,-3 2 9,2-1-6,-1 0 3,0 0-4,-2 0 8,-1 0-3,2 0 0,-8 0 2,11 0 0,-7 0-4,-4 0 5,10-1-2,-10 1-1,5 1 6,-5-1-7,8 0-1,-8 0 7,0 0-8,4 2 7,-4-2-8,7 0 13,-7 0-10,0 0 0,8 1 2,-8-1-4,5 1 1,-5-1 4,0 0 8,0 0-21,10 0 17,-10 0-6,5 0 8,-5 0-4,0 0-14,10-1 11,-10 1-1,0 0-2,8 0-10,-8 0 2,6 1-1,-6-1-8,0 0-17,8-1-10,-8 1-17,0 0-22,0 0-20,6 2-53,-6-2-169,0 0 75</inkml:trace>
  <inkml:trace contextRef="#ctx0" brushRef="#br0" timeOffset="68547.5846">1543 11172 19,'-37'8'20,"1"4"-4,2-3 4,-7 4-1,5-1 0,-1 1-3,1 1-2,0-2 9,-1 0-8,3 1 9,-2 1 4,2-7-4,0 5 3,6-5 1,7 2 6,3-4-2,-2-2 16,9 0 0,-3 0 4,5 1-11,4-4-3,-3 1-7,6 0-3,2-1-2,-7 1-5,7-1 0,0 0-3,0 0 3,0 0-5,21-7 5,-10 1 6,11 0-4,6-5 7,7 0-4,11-5 3,2-2 5,3 1 0,3-5-6,3 2-2,1 1 0,29-10 0,-27 7-2,26-7 4,0 2-2,-24 6-2,0 3 0,24-10-9,-27 10 3,2 0-4,-2-3-4,-1 5-4,-4-1 5,0 0 8,-3 2-10,-13 4 1,-2-2 2,-5 4-5,-3-1-1,0 0 2,-9 3-7,-2 2 4,-5 1-4,-1-2 7,0 4 2,-1-3 6,-4 0 2,-1 3-5,0-1-4,-1-2 11,3 1-14,-3-1 3,-1 5-1,-1-4-1,1 1-3,-1-2-1,1 1-5,-2-1 4,1 0-12,-2 0 8,-2 0-20,1 0 0,0-3 6,-3 1 2,-1 1-11,1-2-7,-5 1 9,4-3-6,-4 2 4,0-1 5,-5 2 2,5-1-5,-4 1 19,2 2-10,-5-4 3,2 4 5,-1-2-8,1 2 14,1 1 2,-1-1 14,3 2 9,0 0 7,2 1 6,3-1-4,-1 1 0,4 0-3,-2-1-4,0 1-8,5 2-7,0 0-1,-8-1 3,8 1-5,0 0-3,0 0 2,0 0-1,0 0 1,25 0 3,-5 0 1,9 0-5,4-1-1,4-2 4,2 3-3,-2 0-8,2 0 3,0 3-5,-6 1 7,-2 3 0,-6 3 1,-3 0-4,-9 2 4,2 4 3,-2 6 13,-7 4-1,-3 0 1,-6 7 4,-7 1 1,-7 11-4,-7 5 0,0-2-5,-3-2-1,-3 4 3,1-6-8,2 0 3,0-3-11,6-12-17,2-3-9,8-1-24,4 0-26,-1-5-25,7 0-19,-2 0-18,6-1-89,-2-2-240,3-6 106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44:00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3710 14868 170,'-10'-5'165,"4"4"-14,-1 0-19,2-2-11,5 3-22,-10-3-6,10 3-11,-6-2-8,6 2-3,-4-2-11,4 2-6,0 0-6,0 0 0,0 0-11,15-5-1,-7 2 2,5 1-5,4-9 0,2 2-1,7-5-8,4-5 3,-2 1 0,2-3 1,-3 1 0,0-6-5,-3 2 7,-1 2-1,-2 1 7,-2-6-8,-6 5 4,1 0-2,-4 5 1,-2 1 7,-6 3 6,6 3 9,-4 1 3,-3 4 5,3-2-10,-4 2-6,2 1-7,-2 4-1,0 0-7,0 0-1,-11 13-6,1 4-1,-8 14-4,-4 11 1,-2 5-2,-2 0-4,3 2 0,0-1 0,0 1-4,3-4 25,4-3-3,5-10-2,-3 2-2,1-5-5,2 1-1,-1-3-5,3-1 1,-5-1-3,9-8-3,-3-2 1,0 0 1,2-4-1,1-1 1,1-3-1,0 0 4,2-2 2,-1 0 8,1-2 9,2-3 5,-3 2-3,3-2-4,0 0 1,0 0-8,8-19-3,1 4-4,3-13 1,9-2-1,6-11-7,1 2 2,-5 11 0,-3 2-4,0 2-1,-8 10-4,2 5 1,-6 1-1,0 3-1,1 1-1,-4 4-3,2 1 0,-1 8 0,0 2 1,-1 4 0,-4 5-5,1 5 5,-2 2 1,-2-2 0,1 1-5,1-2 0,-1-4-11,1-1-12,0-5-15,2-4-17,0 5-15,0-5-13,3-1-1,2-4-9,3 2-1,-1-5-4,4-2 9,1-2-10,4-5 11,-1-2 2,2-2 10,5-8 8,-4 0 12,-2-2-1,1-1 8,-3-3 9,-1 1 7,0 0 3,-1 2 24,-4 7 3,-4 2 24,0 5 18,-2-2-5,0 5-2,-3 1-7,1 1 1,-2 3-1,0 0 3,0 0-5,-7 25 3,3-9-3,-4 1 1,-2 6-3,0 3 0,1-3-2,-1-6-3,7 2-1,-1-2-3,4 1 1,0-3 2,3-4-5,-1-1 2,0 0 1,8-3 2,-5 2 1,4-6 0,2 1 1,1-3-2,1-2 5,6-3-6,0-1 1,0-4 4,5-3-7,-1-2 8,0-1-1,-6 1-1,1-4 1,0-2 1,-4-2 6,-1 5 1,2-4 8,-7 5 3,-1 2 5,-1 4 7,0-2 2,-4 6 4,1-1 3,-1 2 1,0 1-6,-2-1-3,2 1-3,0 1-7,-2 3-3,2-4-3,-2 4-7,0 0 0,0 0-6,-6 15 0,2-7-3,-1 6 0,-1 4-2,-6 9 0,2 1-5,0 3 4,-3 3 0,-5 13-7,0 2 11,0 7 2,1 1 2,-7 25-3,4-27-1,-6 24 3,9-26 4,-2 5 4,-11 18-1,17-22 1,-10 1-1,1-1 4,-1 3-4,3-4-9,-2-4 14,-1 2 3,-2-8 2,12-10-6,0-1 1,-2-4-7,2 0 2,-5-1-11,5-6 17,0-8 4,3 1 14,1-5 2,-2-3-2,2-2-2,-2-1 2,0-6 0,-1-1-9,-1-8-1,0-4-10,-1-5-3,4-8-11,2-7-18,4-14 2,4 1-6,4-7-14,3 1-16,11-29-18,-2 25-24,16-31-23,1 5-14,6-1-12,1 6-9,10 5-6,0 5-3,-14 25-5,7 1-13,-3 6-11,3 0-12,3 4-16,0 3-10,-1 4-2,-4 1-141,3 1-384,-14 5 170</inkml:trace>
  <inkml:trace contextRef="#ctx0" brushRef="#br0" timeOffset="216.1532">4977 14638 92,'11'-22'142,"-2"7"11,-4 6-11,-1 3-10,-1 1-14,-3 5-11,3-3 4,-3 3-3,0 22 8,-7 6-4,-1 3-1,-5 15-8,-3 6-4,0 3-8,-9 23 0,6-23-9,1-3-4,0 5-8,-5 24-8,3-24-6,3-1-7,0-2 1,-1-2-11,0-3 0,2-4-6,-2 2-6,4-16-23,1-2-11,1 0-24,-1-2-22,4-11-24,1 2-23,-1-4-25,0-4-14,1-2-23,2-2-126,-4-3-311,3-3 139</inkml:trace>
  <inkml:trace contextRef="#ctx0" brushRef="#br0" timeOffset="475.0269">4823 15057 127,'16'-26'132,"0"3"-9,2 0 1,-1 5-11,-2 4-5,3 3-16,-5 2 1,1 4-12,-4 3-6,3 2-3,-1 4-7,-4 2-5,2 0-2,1 4-3,-5 4-3,-1 3-4,-1 2-2,-5-1-5,-2 2-6,-2-2-3,-6 7 0,-1-4-5,2-3-2,-4-2 4,-4 4-9,-3-3-5,4-5-8,0 1-1,2-5-12,-1 4-5,6-6-8,-3 1 4,2-4-27,-1 1-10,2-3-27,4-1-17,6 0-11,-12-4-25,12 4-74,-6-9-223,8 0 98</inkml:trace>
  <inkml:trace contextRef="#ctx0" brushRef="#br0" timeOffset="1390.96">5120 14993 67,'0'0'146,"0"0"-12,5 10-19,-5-10 14,0 10-28,0-5-8,0 0-7,0 1-11,2-1-1,0-2-4,3 4-6,0-4 0,-1 0-2,3-2-8,3 0-2,5-2-3,-3-1 1,6-3-5,0 1-5,-2-5 2,3 3 0,-4-5-4,3 5 1,-9-2 1,6-1 5,-6 1 7,-2 0 1,-2 3-1,2-3 1,-4 3 2,-2 1-2,-1 4-8,0 0-4,-6-8-3,6 8-4,-20 7-7,3 0 1,-9 6-8,4 3 1,-7 0-2,5 3-1,-2 0-4,6 5 1,2-4-3,4-4-2,4-1-3,2 1-1,1-1 0,5-1-1,4-1-4,4-4 2,-2 1 4,6-3-2,7 3 2,-2-5-4,6 2 0,7-6 1,0-1 0,2 0 1,-1-4-2,1-1 3,-2-3 1,-3 0 1,-5-1-5,0-1 0,-5-4 1,7-4 1,-4-1-2,-7 2 2,0 0 1,-1 0-1,-4-2 1,1 2 8,-2 2 1,-1 3 10,-3 5 3,2-3 7,-3 5 0,3 0-8,-3 0-3,0 5-4,3-4-3,-3 4-3,0 0 0,0 0-4,0 18 4,0-6-5,4 4 1,-4 0-2,0 1-2,0 1 2,0 1-5,3-2 2,-5 1 1,4 0 1,0-1-3,-2-1-7,1-3-10,1-3-13,-2 2-9,5-2-14,-4 1-9,0-5-19,2 1 3,2-3-7,-2 1-3,-3-5-5,11 3-1,-11-3-4,0 0 3,29-9 7,-13 1 7,-2-4-1,2-1-8,5-6 3,-5-1-2,2-2 18,-1 0-7,1-6 9,1 2 7,-6-5 6,6-1 6,-5 3 20,2-5 9,0 3 14,-1 3 14,2 3 15,-3-1 10,-4 11 13,0 1 4,-3 5-2,-4 3-1,1 0-6,-1 4 8,-3 2 8,0 0 5,-3 19 2,-2 0 5,-4 7-8,-2 2-1,-1 1-6,1 5-1,-5-5-8,3 1-4,0-5-4,5 2-6,-1-2-3,4-7 0,0-2-6,2 1-2,2-4-4,1-1-1,-1-2-2,3-1 4,1 0-4,4 0 0,-2-4-3,2 0 1,3-1-2,1-4-1,0 0-3,4-2-6,3-5-1,2 0-1,-2-3-3,7-7-5,-2 2 5,-9 1 2,4-6-4,-3 6 6,-4-2-3,-2 1 1,2 1-1,-3 6 8,-2 1 9,-1 1-2,-1 2 0,-2 0-2,-2 4-1,0 0 3,0 0 0,0 0 3,-6 19-1,-1-6 1,0 2-6,-1 2 2,0-2 0,3 2-3,1-3 0,-3 1 1,4-1-2,2-2-2,-2 1 0,3-3-3,0-1-3,0-2-8,3 0-16,1-1-16,1-1-11,1-1-15,0 1-19,4-5-34,4 0-25,-1-3-23,4-2-22,0 0-116,-3-6-329,2 1 145</inkml:trace>
  <inkml:trace contextRef="#ctx0" brushRef="#br0" timeOffset="1857.4962">6295 14972 101,'0'0'135,"9"11"-3,-8-3-13,2-1-10,-3 4-7,0-1-9,0 2-11,-3-3-13,1 2 4,-1 0-10,1-3-6,-2 2-3,1-3 1,-1-2 1,1 0 0,0-2 2,3-3 3,-6 4-3,6-4-7,0 0-9,0 0 1,0 0-12,-3-12 2,5 3-1,4 0-3,-2-2-2,6-3-7,-2 5 2,2 0 1,0 1 0,0-1-11,1 4 4,-3 1-6,3 3 0,-2 0 10,2 3-5,-3 1 0,0 2 3,2 2-2,-5 3-1,-1 0 3,-3 0-3,3 2 4,-3-1-2,1 4-3,-2-3 4,2 0-8,-2-4 0,3 2-2,-6-2-4,6-1-9,-3-1-20,1 1-11,-1-7-12,2 7-5,-2-7-21,2 5-12,-2-5-19,14 5-9,-14-5 5,16-7-15,-5 1-10,0-1-79,4-3-231,-1-1 102</inkml:trace>
  <inkml:trace contextRef="#ctx0" brushRef="#br0" timeOffset="2283.2352">6706 14918 33,'6'-10'161,"-4"4"-1,3 2-8,-2-2-8,-3 6-13,1-5-5,-1 5-7,0 0-1,0 0-3,0 0-4,-1 17-9,-5-5-4,4 5-7,-8 0-10,2 0-2,2 1-9,2 2-2,-6-3-9,4 1 1,-1 0-5,0 0-1,3-2-3,-2 0-5,-2 1 2,3-7-6,2 0-1,-2 0-7,4-2-3,-3-1 0,4-1-2,0-1-1,-5-2 0,5-3-3,0 0 1,0 0 0,9 3-4,-9-3 1,0 0-4,18-12 0,-3-1-5,8-2 0,-7 3-2,5-4 1,0 0-2,-4 3-4,-3-1 1,3 1 1,-4 1-4,1 1 3,-5 1 1,-1 2-1,-1 1 1,-2 5 5,-1-3-1,0 2 1,-4 3 1,2-5-2,-2 5-2,0 0-1,0 0 1,-12 13-3,0-6-3,6 4 2,-3-1-4,0 3 6,-4-1-7,7 0 2,2-2-4,0 6 5,0-4-4,3 1 0,-2 2 0,6-1 0,-2-4-5,3 3-2,0-2-8,2-1-8,2 0-1,-4-1-8,4 2 0,2-5 0,-1 4-11,-2-4-9,1-1-12,0 1-10,-2-1-11,1-1-22,-2-2-14,0 4-14,-5-6-12,7 6-7,-7-6-5,3 6-12,-3-6-92,0 0-284,-10 6 127</inkml:trace>
  <inkml:trace contextRef="#ctx0" brushRef="#br0" timeOffset="2763.0255">4070 15941 69,'-12'-1'122,"12"1"-6,0 0-14,0 0-2,0 0-4,0 0-3,48-3-2,-12-2 9,18-1 0,6 2-3,6-2-4,34-5 0,-7 5-5,0-5-3,0 2-3,5 6-5,3-7-1,-1-1-7,8 1 4,1-4-13,1 2-5,-6 2-2,0 1 1,0 3-8,-6-1 1,3 2-4,-5-2 1,0 2-7,-8-3-6,-24 5-1,-2 2-1,1 1-1,-3-3-6,-5 1 0,-2 0-4,-17 0-1,1-1 0,-2 2-3,-3-1-3,-1 0 2,-11-1-6,-2 2 3,-3-2 0,-5 2 0,-3 0 2,0 1-5,-7 0 3,11-1-5,-11 1-2,8-2-8,-8 2-10,5-4-5,-5 4-13,0 0-6,0 0-12,0 0-11,0 0-14,-26-1-13,26 1-12,-31 3-30,7-1-13,-6 2-11,-3 0-123,-4 0-301,-18 1 133</inkml:trace>
  <inkml:trace contextRef="#ctx0" brushRef="#br0" timeOffset="3217.6423">4329 16203 34,'11'2'99,"6"1"10,7-2-5,12 1 3,4-5-4,20 1 10,0-1-5,31-6 1,-26 1-7,35-9-1,-1 8-5,2-6-9,3 3 1,0-2-10,5-1-4,-3-1-4,0 1-2,6 0-9,-7 1 3,-1-1-5,-1 1-5,-6-3-8,2 2-1,-37 4-2,3 0-7,1 2-2,0 2-6,-7-1-1,-3-3 0,-16 5-8,-3 2 1,-4-1 2,1-1-4,-3 4 6,-9-3-3,-2 2-2,-3 1 1,-3 2 1,-4-2 0,2 2 7,-8-3 3,2 3 4,-1-1 1,-5 1-3,8-1 1,-8 1-6,8 0 1,-8 0-6,0 0 1,7-2-3,-7 2-6,0 0-12,0 0-8,0 0-12,0 0-19,0 0-14,0 0-10,0 0-10,0 0-16,0 0-5,0 0-19,0 0-3,0 0-15,0 0-4,0 0 3,0 0-11,-24 7-101,12-7-263,3 4 118</inkml:trace>
  <inkml:trace contextRef="#ctx0" brushRef="#br0" timeOffset="5309.071">8718 14839 1,'4'-17'141,"2"2"7,-1 3-4,-4 5-9,2 2-3,-1 0-25,-1 1-3,-1 4-3,0 0 6,-1 13-6,-5 0 1,-1 16-4,-5 3-7,-4 14-8,-3-1-10,0-4-6,3-8-6,2-2-3,2-5-9,0-2-2,3 1-4,1-10-6,6-3-3,-2-5-4,1 4-2,0-7-5,3 2 10,0-6-10,0 0 3,0 0 3,20-10-8,-8-4-4,9-3 0,2 1-2,0-1 1,-5 6 3,-3 0-3,3 3-2,-8 4 0,3 3-4,-3-1 0,3 6 2,-1 2-3,2 5 7,0 4-4,-4 2 0,4 5 2,-6-5-6,2 2 0,-2-4-4,2 2 4,-4-4-3,-1-3 1,0 0-11,2-3-15,-2 0-13,-3-1-7,2-2-6,-1-4-22,-3 0-13,5-6-12,1-2 3,-2-4-1,1 2 7,0-9 0,-1 2 1,-1-1 11,-1-9 7,1 1 2,-2 2 11,-1 7 17,1-2-3,-1 3 28,0 6 18,0 0 11,0 3 13,0 0-13,0 3 0,0-2-4,0 4 3,0 2-6,0 0 1,0 0 0,0 0 1,0 0 0,0 0 3,0 0 6,9 9-1,-4-3 6,0-3 5,5 1 0,0-1-1,1-2-3,2-1 1,7 0 3,1-6-4,-4 2 3,4-3-4,-2 0-1,7-8 0,0 2 4,-2-2 5,-1-2-5,-10 2 2,0 1 4,2-1 0,-4 0 12,-1 5 3,-5-1 2,1 1 9,1 2 3,-4 4 0,-1-4-5,-2 6-7,0 2-7,0 0-4,0 0-7,-21 12-2,8 3-3,-6 4-3,1 6-3,0-1-1,3 2-5,0-4-2,5 5-2,3-9-1,1 1 0,0-2-1,6 1-4,-1-1-1,2-1-5,2-6-6,-2 1 1,4-4-7,4 1 0,3-1-2,0-4 0,9-3-2,2-4-2,9-7 4,0-1-1,-1-2 1,5-4-3,5-9 1,-10 5 3,14-12 2,-6-2-1,-15 9 9,8-14-7,-6-3-3,-4 1 2,-3 0 5,-5 11 3,-3 3 7,0-1 11,-2 11 12,-4 2 10,-5 8 8,4-1-2,-4-1-7,0 6-2,0 1-7,0 4 2,-8 10-5,-2 5-3,-4 12-4,-4 4 2,-3 14 3,-3 2-10,4 1-2,1 0-2,0-2 2,6-13-9,2 0 10,0-3-8,0 0 2,1-6-1,3-4 8,3-6-11,-2-2-1,2-1 5,4-5 2,-4 3 15,2-5 13,2-3 6,0-1-2,0 0-6,0 0 0,16-21-6,-3-2-4,6-2-3,3-1 0,-1 3-1,6-4-3,-3 3-1,2 4-3,1 0-1,-4 6-10,5 3 10,-6 7-3,-1 4 0,-2 2-8,1 3 14,-4 7-17,1 1 3,-3 4 3,-1-1-3,-4 1 0,-4 2 2,-1 0-2,-4-3-4,-4 2 0,-4-1-6,-2-2 1,-2 2-9,-2-2 2,-2-4-10,0-2-11,-3 2-10,4-6-16,-2-1-9,4-1-22,-3 0-13,3-3-16,2-3-22,2 0-20,0-2-9,5-2-20,1-1-7,6-1 0,3-2 4,4-4-1,6 1 12,4-6-103,5 3-309,0-2 136</inkml:trace>
  <inkml:trace contextRef="#ctx0" brushRef="#br0" timeOffset="5570.4796">9822 15026 990,'29'-17'-78,"5"1"24,2-1 22,-2 3 21,-2-1 12,1-2 22,-1 5 5,-4 1 26,-2 0 10,-7 2 12,-6 5 12,-1 1 10,-6-2 6,1 2 10,-3 0-3,2 2-9,-6 1-9,4-1-8,-4 1-10,0 0-5,-12 6-10,6 2 2,-5 1-12,1 5-1,0-2-5,0 5-3,2-3-8,0 2-3,3 0-1,1 2 1,4-1-6,-1 3 0,5-2-4,-3 0-3,7-1 2,-3-1-6,0 0-1,-4-5-3,1 2 3,0-5-1,2 2 0,-3-5-2,-1 6 2,-3-6-5,-3 5 3,-2-4 0,-7 3 0,5-4-8,-6-2 4,4 1-5,-7-3-15,6 2-13,-5-2-21,6-1-13,1-1-17,-2-2-20,7 2-16,2-3-24,1-3-10,2 3-6,6-5-5,3-2 2,-1-3-84,8 2-263,0-2 117</inkml:trace>
  <inkml:trace contextRef="#ctx0" brushRef="#br0" timeOffset="5730.6722">10089 15070 515,'19'-16'-4,"8"-2"13,-3 0 20,1 2 18,-1-2 15,-3 2 14,-5 6 11,-1-1 12,-4 4 3,-2 0-4,0 3-5,-2 0-8,0 0-11,-1 6 9,-6-2 1,11 5 3,-6 0 1,-3 5-6,2 2-7,-7 1-6,2 7-7,-1-4-4,-3 2-7,2 0-5,-6 7-4,4-7-6,-2 7-22,0-11-15,1 5-35,-1-5-25,4 1-21,-1-5-38,0 0-28,2-3-18,-3-3-107,4-1-295,1-3 130</inkml:trace>
  <inkml:trace contextRef="#ctx0" brushRef="#br0" timeOffset="5865.7651">10430 14751 53,'6'-17'127,"-3"5"-9,-1 3-29,1 1-29,-1 1-24,0 4-10,1-1-26,-3 4-18,0 0-21,0 0-37,0 0-81,6 16 35</inkml:trace>
  <inkml:trace contextRef="#ctx0" brushRef="#br0" timeOffset="6038.7702">10667 14676 150,'5'0'187,"-5"0"-13,5-1-17,-5 1 0,1 11-11,-1 3-7,-6 9-7,-2 5-9,-3 7-9,-1-4-22,-6 15 2,2-2-10,0-11-10,4 1-10,-1 0-3,-3-2-24,-1-1-24,2 1-26,3-2-34,-4-1-22,5-7-26,1-4-18,-1-1-24,2-4-117,1-3-276,-2-2 123</inkml:trace>
  <inkml:trace contextRef="#ctx0" brushRef="#br0" timeOffset="6362.0376">10410 15090 81,'6'-2'125,"-1"1"-2,3 0-22,2 1-1,4 0-16,4 0 3,2-3-6,7 2-4,5-2-7,-3-3 2,-1-1-6,1-1-3,0 1 5,-2-3-6,0 0 5,-10-1-2,7 0 1,-9-1 0,5-6 0,-8 6 11,-2 2 7,-1-4 9,-3 4 3,-2 1-2,-1 1 3,0 3-10,-5 1-7,-2 1-12,0 0-5,4 3-6,-19 8-3,6 4-4,-5 7-8,-4 3-5,6 0-6,0 3 0,0-3-4,13-2-4,-2-2-2,1 0 1,3 0-3,1-1-1,5 4-5,1-3-1,2-3-10,2-1-5,2 0-14,-1-3-10,6-1-19,1-3-18,0-1-32,-1-2-31,11-1-23,-5-5-32,-2 0-27,-1-2-120,6-3-354,1-3 157</inkml:trace>
  <inkml:trace contextRef="#ctx0" brushRef="#br0" timeOffset="6918.1034">12425 14504 28,'10'-31'177,"-1"4"-8,0 9-12,-3 1-15,-2 6-9,2 1-19,-4 4-6,1-2-12,3 5-10,-1 1-1,-5 2-13,9 0 2,-9 0-4,8 5-7,-6 2 1,1 5 2,0 4-4,-3 12 0,0 6 0,-3 16 1,0 2-6,-4 2 2,-6 6-3,-6 24-5,-2-2-4,1-1-2,-3-4-5,2-21 0,-8 27 1,-4 1-3,1 2 5,1-4-5,-2 1 1,-1 2 31,1 3-1,-2-5 1,1 5 3,4-2-2,-10 1 1,1 8-1,1 4 4,8-6-1,-6 4-9,-5-4 4,13 2-5,-4-9-5,5 5 3,-2-7-6,9 3-5,-4-5-35,-5 6-4,14-33-6,-5 3 30,3 1-7,1-9-2,-2 3 4,8-7-8,-2-12-1,1-3-4,1-1-13,-1 0-9,5-14-28,1-2 0,1-4-21,0-3-15,1-2-29,0-3-28,3-2-50,0 0-45,1-17-52,3-2-190,1-19-499,4-10 222</inkml:trace>
  <inkml:trace contextRef="#ctx0" brushRef="#br0" timeOffset="8467.0787">12514 14313 84,'15'-11'110,"5"0"-12,1 4 0,5-5-4,8 2-5,1 3 4,0-1-13,20 0 3,-2-1-7,5 3-4,5 3 1,2-1-9,28-4-2,-28 6 4,31 0-10,-7 1-2,7-3-4,-2-1-2,1 3-5,9 0-6,4-1 0,2 0-3,7-3-4,1-3-6,6 1 5,2-4-5,5-1-12,6 1 10,4-3 1,0-4-12,6 0 6,3-3-7,4 1-1,4-1 5,-2 5-8,-3 2 7,-9-2 0,-3 5 1,-2 5 0,-5-3-3,-10 0 1,-4 2-3,-13 2 5,2 5-2,-4-2 3,-4 3-3,-4-4 0,0 4 1,-5 0-2,0-1-2,-2 5 7,-25-4-12,30-3 7,-29 3-4,27 0 2,-28-2 2,27 2 3,-27-5-6,3 3 2,-3 1 1,-1-3 0,-2 1-2,-5-1-2,1 1 4,-20 1 0,1 2 4,-5-3-3,-4 1-1,2-3 0,-11 3 1,1 0-1,-2 3 3,-3-2 2,0-2-3,-4 3 2,1 0 4,-2 0-3,1 0-6,-5-3 0,-8 3 4,17 0-3,-17 0 0,13 0 1,-13 0-5,0 0 0,15 0-2,-15 0 1,10 0-1,-10 0-1,0 0 0,8 3 2,-8-3-3,5 5 1,-3 2 3,0-2 3,2 4 4,-4 3-2,1 5 2,-2 1-2,-3 10 5,0 1-2,-2 8 1,-6 9-1,1 2-3,1 3-2,-4 1 1,-1 0 2,0 3-3,0 4-2,-6 21 1,6-23 2,-5 22 0,6-21-1,-8 26 3,3-1-1,-2-6 10,2-20-11,-1 21 8,6-20 3,-9 28-1,1-8 2,3 5 2,0-27-3,-11 25 4,11-27-4,-10 27 6,9-24 1,0 1-1,-9 18 6,9-24-5,0-1 12,-2 1-3,2 0 0,-6 3 7,3 1-3,3-2-3,-1-5 3,-2 3-2,6-6 0,0 0 1,3-12-4,-1 15 0,4-15-1,0 13 1,2-15-3,-1 1-3,1 0-1,-2 13 1,0-17-8,2 3 1,0-1-4,1 0-2,1 5 4,0-4-9,2 2 3,-3 0-1,1-4-8,1 0 6,0-1 2,0-2-4,3 2-1,0-3-2,-4-1 3,7-6-8,-4 0 3,4 8-3,0-2 7,-1-8-1,1-1 0,0 3-4,0-2 35,-3 2-7,3-2 4,-1-2-12,-1-1-1,2-2-7,-2 0 7,2-2-8,0 3 5,-4-5-10,3 3 2,1-5-3,-4 2-2,4-1 3,-2 0 3,-2-2-9,3 0 10,-2 0-2,1-2-6,1 0 10,1-3-12,-8 4 16,3-1-12,-5-2 1,2-1-5,-9 1-1,-3-1 4,-7 3-8,-5-4 7,-4 4 3,-4-3-5,-13 2-5,-2-7-7,-3 6 13,-2-4-7,-1 6-1,-2-3 13,0 2-7,-3-2 9,-23 6-16,26-3 5,-2-3 0,-1 2 1,-29-4-13,33 5 10,-32 0 5,28-1-3,-30 2 7,29 1-12,-26 0 3,1 1 0,-6-2-1,1-4 5,-4-3-10,5 3 13,-3 3-17,1-13 8,-2 8-4,3-1 10,-1-6-14,-2 9 13,8-5-6,2 4 8,26-4-14,-2 5 6,-29-4 2,32 4-4,-28-2 8,27 4 3,4-4-4,-30 8-2,21-1 0,5 1 2,-29 3-2,31-6-3,-3 9-2,-31 1 0,30 1 6,-25-2 1,28-1 4,0-1-18,-1-1 13,1-1-3,-2-3-3,7 3 2,1-2 2,4 1 5,-2-8-3,20 3-16,-5-5 19,2 5 0,-1-4 5,2 2-8,-3 0 9,1 1-10,1 1 3,-15-3-6,12 2 9,-10 2-14,-1-1 8,-2-4-1,17 10-1,-20-7 4,17-1-1,-13-1 7,14 6-10,-1-4 10,5-2-9,-2 2 6,4-1-18,3 0 23,1 0-3,2 0-4,6 2 5,-2-2-10,4 0 5,3 1-5,-3 0 7,0-1 1,0-1-2,0 2 6,4 3-6,-3-5-7,4 3 9,-4-1-4,0 3 1,4-3-9,-6 1 7,0 1-1,3 3 0,0-3 4,-3-3-15,3 3 16,2 2-5,1-4-1,2 0 1,0 2 2,1 1-7,2-2 13,9-2-9,-11 0-3,11 0-25,-8-2-22,8 2-27,0 0-26,-3-3-33,7-3-44,3-5-39,4-1-62,11-8-293,0-3-623,3-2 276</inkml:trace>
  <inkml:trace contextRef="#ctx0" brushRef="#br0" timeOffset="16148.7735">13686 14786 32,'6'-16'151,"-4"0"-15,4-1-8,-3 0-6,-2-2 5,3 0 0,-5-1 1,2 3 3,-5 1 0,3 3-7,-2 4 4,-1-3-7,-3 1-12,0 7-9,-2-1-8,0 3-6,-4 4-11,-8 5-8,-5 5-1,1 3-3,-3 4-4,4 3-4,-2-1-5,5 1 0,1 2-23,2-4-11,1 0 10,7-4-6,3-2 1,2 2-3,1-4-3,2-1 3,2-1-2,0-1 0,4-2-4,-2-2 5,5-3-3,-2 0 0,9-5 1,1-3-3,6-3-2,-3-1 0,5-6 3,1 2-1,-3-3 2,-7 2 3,2 1 1,-1-1 8,-4 0 5,-1 3 11,-4 1 11,3 3 3,-5 3 1,1 1-6,-2 1-6,0-2-3,-3 5-4,0 0-3,0 0-5,2 16-2,-4-4 9,-1 3-16,-1 3-2,2 0 1,-4 0-7,2 7-3,-1-5 2,4 0 9,-1-2-16,2 0-16,2-1-19,-2-2-22,6-3-26,-2 0-21,2-3-21,0-4-27,1 2-16,2-4-26,1-1-22,1-2-7,0-1-150,1-4-398,2-3 177</inkml:trace>
  <inkml:trace contextRef="#ctx0" brushRef="#br0" timeOffset="16995.4666">13869 14714 98,'1'-7'131,"4"2"-13,-3-2-12,-2 5-4,0 2-2,0 0 6,0 0 1,8 15 2,-8-3-8,0 2 5,-5 3-10,4 0-2,-3 1 0,-1-1-5,-1 1-5,3-2 1,-1-5-3,1 0-1,-1-1-5,2 0-6,1-6 5,-1 3 2,2-5 3,-3 3 6,3-5-4,0 0-3,0 0-11,0 0-6,0 0-3,12-18-9,-3 2-2,0 1-4,3-3-6,0 2-2,0-1-3,1 0 0,-1 3-4,-1 2-2,0-1-5,-2 5 1,2 2-4,-3 2 10,-1 3-10,1-1-3,-1 7 2,0-1-3,0 4 9,-2 0-9,0 5 0,-2-2-2,-3 3 1,3 0-3,-4-2 1,2 1-3,-2-3 4,-1 1 2,2-3 1,-2-2 2,2-1 8,-1 1 6,1-4 14,0-2 6,0 5 7,0-5-1,0 0-6,0 0-7,0 0-5,1-22-6,1 12-6,5-4 3,1 0-4,0-1-5,5 1-2,-4-1 3,7 1-6,-4 2-3,5 4-5,-2 1 1,-2 2 2,-1 0 3,-1 5-11,2 5 9,-3-1-2,4 1-3,-2 2-3,-5 2 3,5 4-5,-5-2 3,-1 5-3,-4-6 2,3 6-2,-2-3 4,-1 1-5,-2 0-15,0-2-16,5 0-26,-5-1-25,0-1-27,0-3-25,2 2-18,-2-2-18,3-2-6,1 1-15,2-6-7,3 1-1,2-1 2,1-4 9,7 0 7,-3-2 15,3-2 11,6-5 20,-1 1 8,-2-3 21,-1-3 21,2 4 21,-3-3 16,5-2 32,-3 0 13,-2 2 13,0 0 10,-6 3 20,1 1 16,-1-1 11,-4 2 6,-3 2 11,-1 3 9,-1-1 5,-2 3-4,-1-2-9,-2 7-4,0 0-5,-9-5-3,9 5-2,-16 3-2,2 4-7,-3 0 5,3 2-5,-3 1 4,-1 2-10,4-1-2,0 0-6,4-3 0,2 2 3,1 0-9,0-3 5,2 2-3,1-3-1,4 1-1,0-3 3,1 1-2,-1-5 2,10 2 1,2-2-1,-1-2 1,3 0-1,2-5 3,2-3-4,-2 2 14,0-3-3,0 1 4,-1 0 13,-4 3 4,-2 0 0,0 3 1,-2-2 8,-4 1-7,3 4-8,-1-3-15,-5 4 0,6-3-4,-6 3-9,0 0 0,0 0-6,0 0-4,1 12-2,-1-4-8,-1 3 1,0-2-4,-1 1-5,2-1-11,-3 2-26,3-1-27,0 1-33,0-2-16,3 0-25,0 0-14,1-1-20,3 1-9,1-3-18,2-2-26,1-1-16,5 1-8,6-4 4,-3-1 12,4-2 3,-4-2 13,3 1 1,5-5-123,-9 3-351,2-6 156</inkml:trace>
  <inkml:trace contextRef="#ctx0" brushRef="#br0" timeOffset="18128.3774">14998 14750 314,'11'-17'24,"-1"2"13,0-3 9,-5 2 22,0 0 8,-2 5 7,0-1 25,0 3 6,-2-2 1,1 0 8,-1 4 1,1 1-2,-1-1 2,0 0-10,1 3-3,0-2-10,2 1-7,-2 2-5,3-1-7,2 0-3,-1 1-6,4-2 9,1 2-7,3 0 0,-2 1-6,-1 0-1,1 2-3,-12 0-3,13 0-1,-5 2-4,-1 0 0,1 3 2,-8-5-2,5 12 7,-5-1 5,-1 1 4,-3 3 1,-6 2 4,-1 7 2,-4-3-2,-1 5-2,0-4 5,-3-1-8,2 0-4,2 0-7,4-5-11,-1 0 1,2-1-7,1-5 7,4 1-24,0 0 4,1-2-2,3-2-4,-2 2-2,3-4 3,3 1-3,-2 0-6,3-3-1,3-1-8,-7-2-10,16 1-19,-3-3-11,1-1-20,1-4-15,3-1-15,2-1-18,6-2-12,-2-6-14,5 1-10,-4-1-5,4 0 1,-2 0 2,3-2 8,-2-1 7,4-2 13,-3 1 13,0 1 15,0-1 19,-3 0 16,-2 3 23,0 3 15,-9 1 19,0 4 19,1 1 19,-7-1 17,-2 4 6,-1 2 9,0-1-8,-2 3-6,-1 0-5,-3 2-3,0 0-1,0 0 1,-9 12-8,-1 1 2,-1-2-5,-3 1 4,4 1-9,-3 1-2,1 2-5,5-1-4,-1-2-2,3 0-1,0-2 0,4 2-2,-1-3-4,5 2 4,2-4-4,1 1 0,4-2 2,-1-1 3,5-3-7,-1-1-6,6-2 6,-6-1-1,6-2-4,0-4 6,2-1-6,-2 0 4,0 1 1,-3-4 4,1-3-5,-2 3-3,-2-3-3,-2 1 0,-3-2 0,-3 4-1,-1-2 5,0 1-7,-4 2-1,-2 2-3,-2-3 1,-2 3 4,1-2-13,-5 4 4,-1 0-3,1 4-2,-2 2 6,-3 0-7,-2 2 3,0 3 0,0 2 0,0-1 4,2 4-4,4-1 2,0 4 2,5-4-10,0 1 2,4 1-4,2 0-9,2 0 0,2-1 0,4-1 1,1 0-7,4-5 1,6 1 5,0-3-8,3-2 5,6 0 1,0-4-1,1-2 4,-3 4-1,2-10 5,2 5 1,-5-5-1,-2-1 0,4 2 5,-2-1-3,-2-1 3,-6 2 4,1 1 2,-3 2 0,-5 1 4,0 2 1,0-1 1,-1 2 4,-3 1-6,-6 3 5,8-6 4,-8 6-8,0 0-1,11 0 6,-11 0-5,0 0 4,0 0-3,-2 17 4,-1-7 1,-2-1-3,4 1 3,-2 0-6,2 1-3,-3-1 3,1 2 0,1-2 1,1-2-1,-2 1-5,3 0 4,-1 0 1,1-1-8,0-4 4,0 2 9,0 1-7,1-4 15,3 2 4,-4-5 3,4 4-4,-4-4 2,0 0-3,22-5 1,-9 0-13,3-4 10,1-1 4,1-4-1,6-1-7,-6 6-3,9-9 2,-2 5 4,-1-2-5,-4 7-7,-4-1 6,1 2-1,-7 2-6,-3 3 4,0-1-5,0 2 3,-7 1 0,0 0-1,14 7 6,-10-1-7,-3 1 6,3 3 0,-4 0-4,1 2-1,-1-1-2,1-1 4,3 1 0,-3-1-3,6 1 1,-4-1 6,3-3-5,1 0 1,3 0 1,3-4 7,6 2-2,-1-4 2,5-1 0,4-6-2,0 1 3,0-4-4,0 1 7,-8-2 2,8 3-6,-1-3 0,1 1-8,-10-1 13,7-4-8,-5 4 1,-2-3-6,1 2 1,5-2-6,-9-1 4,2 4 0,-3-1 4,1 1-5,-5 2-4,-5 3 5,1 3-7,0-3-8,-5 5-14,9-5-16,-7 3-23,-2 2-17,6-3-15,-6 3-15,0 0-17,0 0-31,0 0-19,0 0-32,-27 13-29,19-9-25,-4 1-24,-4 4-174,-1-3-498,-3 4 220</inkml:trace>
  <inkml:trace contextRef="#ctx0" brushRef="#br0" timeOffset="20126.6161">12411 15708 56,'1'-5'129,"1"2"-14,-2 3-4,0 0 10,0 15 3,-4 1-3,1 3-3,-6 8-9,0 5-5,-6-1-4,3 0-2,-3 1-11,4-1-2,-3-3-4,3 0-5,-2-3-2,5-8-7,0 0-6,1-3-5,4-2-4,-1-3-4,-1-3-3,4 2-3,-3-2-3,1-4-4,1 1-17,2-3-24,0 0-25,0 0-15,0-16-13,0 10 2,2-8-9,-1-1 3,1-2-3,3-2 5,-2 2 6,0-2 5,1-5 5,-2 4 11,1 3-2,1-3 6,-1-4 13,2 5 19,-1 2 3,0 1 13,-1 3 6,0 6 9,0-3 0,1 3 17,-2-1-1,-2 4 9,3-1 1,-3 0-5,4 0-2,0 3-3,-2-3 5,6 3 3,-3-1-2,3-1 2,3 1-6,0 0 3,3 1-4,5-1-2,0-2-9,2 3 1,0-3-9,0 3 3,-2-2-6,1 1-6,-1 1-8,0 2-14,-6 0-21,-4 0-18,3 0-20,-1 0-26,-3 1-26,-3 2-13,0-1-8,-3 1-21,-4 2-10,2-5-118,-7 8-304,-1-2 135</inkml:trace>
  <inkml:trace contextRef="#ctx0" brushRef="#br0" timeOffset="20294.7316">12268 15913 65,'7'3'73,"3"-2"-3,1 0-9,1-2-11,6 0 8,1-1-16,-2 4-3,-4-4 3,1 4-14,0-2-5,-3 0-17,0 0-14,-3 1-17,-2-1-24,1 1-31,-1-1-86,-1 2 39</inkml:trace>
  <inkml:trace contextRef="#ctx0" brushRef="#br0" timeOffset="20681.4367">12269 16080 62,'3'7'115,"0"-3"-5,4 3-6,5-5-12,-2 4-4,4-3-8,7 0-5,-2-2-5,11-1-8,-3 2-2,0-5-4,0-3-6,1 4-9,-9-4 3,11-1-8,-12 0-10,1-2-4,3 1-4,0-6 1,1-3-2,-1 0 1,-5-2-5,1-2 13,-1-3-18,-5 10 11,3-13 4,-2 1 5,0 0 6,3 0 13,-3-1 4,-2 2 11,-3 9 6,0 2 6,-3 3 7,0 2-5,-3 2-10,2 2-7,-3 2-10,-1 3-1,0 0 0,0 0-3,-2 19 2,-6-3 0,3 3-1,-4 7-4,-1 1-1,0-1-2,0 1-2,-1-1-6,-1-1 0,3-1-8,2-9 1,-4 4 0,4 0-3,0-5-6,5-2-8,-1-1-17,3 0-13,0-1-19,1-2-14,1-1-17,1-2-21,1-3-25,4-1-23,0-1-15,3-1-13,2-1-127,-1-3-321,-3 0 142</inkml:trace>
  <inkml:trace contextRef="#ctx0" brushRef="#br0" timeOffset="20980.5026">12914 15981 70,'6'-3'120,"-5"-4"-2,4 2 3,-2 4 6,0 1-5,-3 0-8,4-6-3,-1 2-10,-3 4-16,1-3-7,-1 3-6,0 0-7,4-3-1,-4 3-2,5-1 2,-1 0-2,-4 1-2,12-2 2,-6 2 0,6-3-1,1 2 1,-3-3-3,3 1 2,-1-1-3,1 0 2,-2 0 0,-1 0-4,-4 2 1,1 0-6,1 0 11,-3-1 0,-1 2 1,-4 1-4,3-3-3,-3 3-7,0 0-6,0 0-8,0 0 1,0 0-9,-22 3-1,11 1-2,-1 1-5,-4 3 0,-2 1-3,5 1-1,-6 0-1,6 1-1,0 1 0,0-3-7,1 7-3,5-6-11,-2-2-12,3 1-14,3-1-13,3 1-14,0-1-8,2-3-18,2 1-19,0-1-18,5-2-23,2-1-15,3-1-9,2-2-12,2 1-112,2-3-319,0 1 142</inkml:trace>
  <inkml:trace contextRef="#ctx0" brushRef="#br0" timeOffset="21593.5604">13332 15913 62,'3'-4'175,"1"3"-14,-4-2-10,0 3-5,0 0-10,0 0 4,-17 12-8,11-6 0,-2 2-8,-2 1-3,-4 3-15,2 2 0,0-1-12,0-1-5,3 2-13,-2 0-4,5-4-3,1-1-9,0 3-6,3-3-8,2-1 3,0 0 1,2 0-11,5-4-3,-4 1-5,5-2-1,3 0-3,0-3-3,-1 0 1,5-5-4,2 0-4,1 1 1,-2-5-5,1 2 4,0-3-8,-2-2 4,1-1-4,-3-1 2,4-7 0,-2 6-1,0-6-1,-2 0-1,1 0-1,-5 4 2,0-2-3,0 4 5,-1 0 2,-3 4 7,0 1 3,-1 0 8,-1 3-3,1 2-5,-4 3-4,0 2-2,0 0-5,0 0 7,-7 10 1,-1 0 0,-2 6-1,0 1 1,-3 5-5,1 2 4,-1-2-7,2 2 6,3-9-7,-1 2 1,3-3-2,5 1 0,-4-4-3,2 1 2,0 1-1,1-3 1,4-1-1,-2-2 2,5 0-1,-2 1 3,1-3-4,2-3 1,3 1-5,-1-1 7,1-4-3,3-1-4,4 2 4,1-4-1,0-1-3,4-1 1,-5-1-4,3-1 5,-2-3-5,0 2 3,-2-2-2,-2 0 2,-1 5-3,-2-1 1,-3-3-5,0 3 6,-2 1-5,-2 0 1,1 3 0,-1 0-1,-1-1-4,-2 5 1,2-2 0,-2 2-2,0 0 0,0 0 6,0 0-10,0 0 1,0 0 3,0 0 2,-10 8-1,10-1 4,0 0-2,3 0 2,-3 4 0,1-2-2,1 3 6,0-1-6,-2 0 3,0 0 1,0 0 0,2 3-1,-4-4-7,2 2-4,0-5-12,0 4-16,0-4-17,-2 1-12,4-3-17,-2 0-13,2 0-6,2 0-22,-4-5-29,8 0-19,-8 0-23,12-7-146,-5 2-373,-2 2 164</inkml:trace>
  <inkml:trace contextRef="#ctx0" brushRef="#br0" timeOffset="21881.5321">13596 15906 106,'0'0'127,"10"-3"-1,-3 1-11,2 2-2,5 0-11,-1 2-2,6-2-7,-2 2 3,2 1-6,0 1-1,-8 2 12,1 1-2,0-1 2,-2 1 2,-2 3 3,-3 1 0,0-1 1,-5 2-1,0 1-2,-4-2-6,0 5 0,-1 0-3,3 0-9,-5-4-9,5-2-6,-2-2-9,1 2-5,2-1-7,0-4-5,1 4-13,0-5-10,2 3-17,1-3-18,1 1-24,2-8-37,4 6-39,2-6-57,-3-1-43,1-2-165,4 2-410,-1-6 181</inkml:trace>
  <inkml:trace contextRef="#ctx0" brushRef="#br0" timeOffset="22004.4576">14007 15966 46,'-2'-4'227,"2"4"-22,0-6-22,-1 4-20,1 2-25,0 0-46,0 0-63,-2-6-38,2 6-91,0 0-63,0 0-176,0 0 79</inkml:trace>
  <inkml:trace contextRef="#ctx0" brushRef="#br0" timeOffset="22263.0875">14205 15940 72,'-2'-3'253,"-5"3"-23,2-3-15,5 3-16,-17 6-13,6-2-12,1 1-8,-8 7-9,4-4-10,-3 6-11,-2-2-8,6 1-11,-4 1-11,7-2-9,0 2-7,5-4-8,1 0-6,2 0-4,2-1 4,5 1-16,-2-2-7,4 2 1,3-6-5,2-1-12,0 1-14,8-2-14,-1-4-21,0-2-14,1-2-19,0 3-25,5-10-15,-6 10-28,5-11-28,-7 4-16,11-4-23,-14 4-22,9-6-138,-7 4-366,3-5 162</inkml:trace>
  <inkml:trace contextRef="#ctx0" brushRef="#br0" timeOffset="22821.0789">14567 15571 19,'2'-9'116,"2"-1"9,0 0 11,-2 0-5,2-3 9,0 1-2,0-4 0,0 0 8,0 0-12,2-2-2,-3 6 1,0-8-4,1 4-3,0 6 0,0-7-4,-1 5-2,-2 0-7,3 1 0,-1-1-6,-1 4-1,-1 1-6,-1-1-1,1 6-5,-1-4-8,0 1-13,0 5-8,0-4-1,0 4-9,0 0-3,0 0 1,-2 16-1,-3-3 5,-2 10 3,-3 5 5,1 3 2,-4 4 0,-2 12 13,-3 0-9,1 4 4,-1-3 1,1 0-2,-7 1 5,7-3 2,-4 1 4,-1-3-8,1 2 1,0 4 7,0 0-1,0 0-1,0 0 3,-1-3-2,1 2 3,-2-3 1,6 3 0,-4 3-1,1-3-7,5-1-6,-1-2-1,-2 4-6,1-3-19,0-1 0,1-3 2,-2 3-3,5-12-1,-6 12-3,3 3 4,-3-3-9,2-1-4,4-15 0,-3 1 5,1 3-12,4-3 0,-6 1 0,7 1 4,-3-1 0,-1 0-1,-1 1 2,0 1-8,-1-1 3,4-3-5,0 0 1,1-2-3,2 4-2,-5-3-4,1-2-1,1-4 3,1 0-3,1-6-3,3-3-7,0 0-6,-1-2-16,0-4-19,4 1-26,-2-4-37,6-3-34,0-2-54,0 0-45,0 0-51,0-17-51,9-2-54,0-8-376,5-2-828,0-4 367</inkml:trace>
  <inkml:trace contextRef="#ctx0" brushRef="#br0" timeOffset="24637.2966">11884 16212 76,'0'0'82,"-12"0"4,12 0 8,0 0-10,0 0 9,-10 1-3,10-1 5,0 0-16,0 0 6,-8 0-2,8 0 5,0 0-10,0 0 0,0 0-5,0 0 1,0 0-5,0 0 7,0 0-2,0 0 3,0 0 3,0 0-3,21 5 2,-10-3 0,5-2-5,2 0 0,4 3 1,10 0-1,1-2-2,7 2 1,13 0-3,2 1-3,3-3-6,1 9-2,-2-7-4,3 3-2,0-4-5,5 8-1,1-6-4,1 4-1,-1-6-2,-2 3-4,-1 1-1,5 0-1,-5-1-7,-1 1 0,1-2-1,-3 0-1,-4 2-5,2 2 6,-7-4-5,4 0-1,-2-1 0,1 3 1,-16-3-3,2-2 0,12 1 1,-12-2 0,1 2 0,-4-2 0,14 3-3,-13-6-25,-2 3-8,-3 0 7,6 0 2,-3 0 1,-2 0 11,-2 0-8,2-2 4,-5 4-3,-1-4 5,-8 0-4,2 3 0,0-1-1,-2-1 4,1 1-1,-8-1 3,0 1-3,4 1 0,0-2-4,-5 1 6,2 1-3,-2-1 4,3-1-6,-3 1 6,2 0 0,-3 0-1,2-2-2,0 4-2,-3-4 2,1 1 0,1 1 4,-3-1-6,2 1 3,-4-3 2,1 2-1,-1 2 3,-1-2-1,-6 1 0,11 0-3,-8 3 2,-3-3-3,8-3 0,-8 3 4,7-1-3,-7 1 2,0 0-5,5-3 0,-5 3-10,0 0 0,-2-4-13,2 4-5,0 0-6,-3-5-18,3 5-12,0 0-13,-5-7-22,3 4-22,2 3-38,0-7-36,0 3-35,0-2-151,-1-1-412,-1-1 182</inkml:trace>
  <inkml:trace contextRef="#ctx0" brushRef="#br0" timeOffset="25991.0706">14311 15548 33,'0'0'78,"0"0"13,0 0-10,14-3 3,-14 3-6,9-2 0,-9 2-9,17 0 7,-6 0-4,-1 0 6,2 0-4,3 2-2,-4-2 3,1 0-8,-2 3-3,1-3-3,-2 0 8,-4 2-14,-5-2 13,13 0-10,-13 0 7,9 0-6,-9 0 7,8 2-6,-8-2 2,0 0-9,9 2 1,-9-2-1,0 0-2,9 3 4,-9-3-7,2 0 1,-2 0-2,0 0 2,7 2-7,-7-2 2,0 0-2,0 0-2,0 0 2,0 0-4,0 0 1,0 0-6,5 0-4,-5 0 4,0 0-5,5 3 3,-2 0-7,-3-3 1,7 0 1,-7 0-1,3 1 1,-3-1-4,9 1 3,-9-1-3,7 2 3,-4-1-2,1 0-4,-4-1 2,7 1-3,-7-1 2,0 0-4,10 0 1,-10 0 2,5 0-5,-5 0 2,0 0-2,0 0 2,5 3-5,-5-3 2,0 0-1,4 1 2,-4-1 1,0 0 3,0 0-3,0 0-1,8 0 4,-8 0 0,0 0 3,0 0 6,0 0-6,0 0 6,0 0-2,0 0 0,0 0 2,0 0 0,0 0 4,0 0-3,0 0 1,0 0-3,0 0-5,0 0-1,0 0 1,0 0-8,-32-6-1,21 5 1,-1-1-2,-5 0 0,2 2-5,-6-3 6,-8 0-3,-1 1 2,2-2-3,-2 3-3,-1-3-1,0 4-4,-1-3 6,-2 0 1,-1-1-5,-2 2 6,3-1-4,-2 2-1,-4-3-3,5 0-1,-6-1 8,2 5-4,1-3-3,-3-1 1,4 2 3,-2 0 0,-12 1-2,12-2-2,5 1 0,-8-1 1,-8 3 0,9-2 3,1-3-9,0 3 9,3-4-4,-15 3 0,14 2-4,-3-3 5,1 3-2,-13-6 5,15 3-7,-14 1 1,14 1-1,1-2 4,2 2-1,-4-2-3,3 0 5,4-3-8,0 5 12,0-1-9,5-1 3,-2-1 0,0 1 0,8 1 0,2 1 0,-2 0-2,5 1 1,-2-2 0,5 3 5,0-1-1,0-2-2,0 3-2,13 0 1,-20-2 3,8 1-6,3-1 3,-1 2 0,-3 0 3,3-2-5,10 2 1,-20 0 1,14 0-2,6 0 4,-14 2-3,2-4 10,4 4-10,-2-2 2,10 0-3,-14 0 0,14 0 0,-13 0 0,13 0 6,-12 0-5,12 0-1,-8-2 8,8 2-10,-13-3 4,13 3 3,-9 0-2,9 0 9,-11 0-10,11 0 2,-8-2-4,8 2 4,-7-2-7,7 2 4,-7-3 2,7 3-1,0 0 0,-9-1-3,9 1 2,0 0-1,-9-1 4,9 1-7,0 0 3,0 0-2,0 0 3,0 0 2,0 0 1,0 0 0,0 0-2,0 0 1,0 0-2,-11 0 4,11 0-7,0 0 4,0 0-4,0 0 3,0 0 1,0 0-2,-11-3 3,11 3-3,0 0 2,-3-1-1,3 1 3,0 0-4,0 0-2,-8-2 5,8 2-4,0 0 5,0 0 2,0 0-1,0 0-5,0 0 3,0 0-4,0 0 1,0 0 2,0 0 2,0 0-4,0 0-1,0 0 6,0 0-7,0 0 9,0 0-5,0 0-8,0 0-6,0 0-12,0 0-8,0 0-17,0 0-13,0 0-18,0 0-19,0 0-23,0 0-11,0 0-17,0 0-11,0 0-15,0 0-2,0 0-8,0 0 5,0 0-2,0 0-3,0 0-104,0 0-315,0 0 140</inkml:trace>
  <inkml:trace contextRef="#ctx0" brushRef="#br0" timeOffset="28123.3826">12148 16500 24,'0'0'40,"0"0"5,0 0-8,0 0 3,0 0-8,0 0 0,0 0-1,0 0 0,0 0-6,0 0-1,0 0-3,0 0-4,0 0 5,0 0-5,0 0 13,0 0-13,0 0 13,0 0 2,0 0-6,0 0 9,0 0-4,0 0 5,0 0-2,0 0 20,0 0-29,0 0 36,0 0-9,0 0 3,0 0-1,0 0 1,0 0-3,0 0 3,0 0 6,0 0-7,0 0 2,0 0-3,0 0-7,-3-6 6,3 6-14,0-5 4,0 5 0,3-5-8,-3 5 7,2-7-6,0 3 2,-2 0-3,3 0 2,-3-3 0,3 2-5,0 0-2,0-5-2,0 8 7,0-6-2,-1 3-1,-1 2 2,3-1-3,0-1-2,-4 1-1,2 1-1,-2 3-2,0-4-1,0 4 2,3-6-5,-3 6 2,1-2-2,-1 2 0,0 0-2,0 0-6,0 0 0,0 0-4,0 0 2,0 0-6,0 0 2,0 0 3,0 0-4,0 0 0,-6 12-1,5-9 5,-1 1-4,-3 1-5,5-2 2,-1 0-2,-1 2 2,0-1 0,1-2 0,1-2-1,-3 3 0,2 1 3,1-4-6,-2 5 4,2-5 1,0 0-2,-3 3 0,3-3-2,0 0-1,-3 2-2,3-2 2,0 0-11,0 3 7,0-3-5,0 0 3,0 0-1,0 0 1,0 0-1,0 0-2,0 0 7,0 0-12,0 0 7,0 0-4,-1-10-1,1 10 11,0 0-6,0-7 0,0 7 10,0-5-6,0 1 3,0 4-5,0-5 2,0 5 2,0 0 0,0 0 3,1-6-6,-1 6 1,0 0 1,0 0-3,0 0 6,0-4-1,0 4 5,0 0-4,0 0 4,0 0-2,0 0-3,0-3 3,0 3-1,0 0 1,0 0-2,0 0 0,0-7-1,0 7 2,3-2 2,-3 2-2,3-5 2,0 2 2,-3 3-4,4-5 3,-2 3 0,-1 0 3,1-2-1,-2 0 1,5-1 0,-2 1-3,-3-1 6,2-1 0,1 0-3,-1 1 4,1 0-1,-2 0-1,2 0 8,0 3 6,-3-3-4,0 5 2,4-6-3,-1 5-4,-3 1-4,0 0-1,0 0 6,0 0-5,-5 18 2,-1-6 0,-2 5-1,-1 1-1,-4 6 3,1 3-4,-3-1 2,6 4-4,-5-4 1,4-1-4,-3 3 2,-3-6-2,10 2-2,-2-7-12,0 0-21,1-1-24,-2 0-25,3-6-25,3 1-31,-1-3-42,-1-1-155,0-2-361,1 0 160</inkml:trace>
  <inkml:trace contextRef="#ctx0" brushRef="#br0" timeOffset="28441.6324">11939 16508 113,'0'0'137,"-3"-2"-9,3 2-11,0 0 1,0 0-12,0 0 1,16-1-5,-16 1-12,21 6 6,-8-6-17,7 0-3,2 2-1,6 0-11,4-1 1,-2 0-10,4 2-1,-1 0-2,-3-2-8,2 4-2,-2-1-5,-8-4-4,7 1-4,-12 2-4,2-2-1,-8 1-3,-2-2-5,1 2-7,-3-1-1,-7-1-16,7 1-13,-7-1-14,0 0-24,0 0-12,0 0-33,0 0-20,0 0-9,-19 7-96,10-7-246,0 0 109</inkml:trace>
  <inkml:trace contextRef="#ctx0" brushRef="#br0" timeOffset="28809.7782">12371 16319 50,'2'-7'127,"-2"7"-4,1-7-13,-1 7 3,0 0-16,1-7-1,-1 7-7,0 0 3,0 0-11,0 0-4,0 0-3,0-8-7,0 8-5,0 0-9,0 0 3,0 0-2,0 0-6,0 0-2,0 0-4,0 0-5,0 0 4,0 0-7,0 0-1,0 0 2,0 0-4,0 0-1,0 0-2,0 0-1,0 0-5,0 0 0,0 0 1,0 0-4,0 0 1,0 0 0,0 0-5,0 0 9,0 0-14,0 0 10,0 0-2,0 0-6,0 0 4,0 0 0,0 0-2,0 0-1,0 0-8,0 0-1,0 0-8,0 0-12,0 0-13,0 0-30,0 0-16,0 0-2,0 0-33,0 0-2,0 0-17,-17 13-13,11-11-91,6-2-251,-9 5 112</inkml:trace>
  <inkml:trace contextRef="#ctx0" brushRef="#br0" timeOffset="29890.7414">12499 16329 64,'5'-4'119,"-5"4"-1,6-9 6,-6 9-3,4-6-4,-4 6-13,0 0-7,0 0-7,0 0 1,0 0 6,0 0-3,-12 31 1,7-4-6,-10-1-13,2 3 3,1 1-2,-2 1-11,0 0-2,4-4-11,-2 2-5,-1-5-2,2-2-2,1 2-5,-1-7-13,1 0 1,3 0-12,-2-3-20,2-1-18,0-1-25,5 0-8,-2-2-29,2-3-22,1-2-7,1 2-12,0-5-5,0-2-7,0 9-71,0-9-224,0 0 100</inkml:trace>
  <inkml:trace contextRef="#ctx0" brushRef="#br0" timeOffset="31039.192">12573 16529 48,'0'0'136,"7"11"-1,-10-4-15,-1 2 2,-3 3-11,2 4-4,-2-2-4,1 3-8,-3-3-3,2-2-10,4 3-5,-3-3-7,0-2-5,5-1 2,-1-1-5,0-1-3,0 0-3,4 0 3,0-4-1,0 2-4,-2-5 3,9 5-3,-5-3-7,6 0 3,-10-2-4,13-5 5,-2 3-7,-1-3-2,0 2-5,0-5-5,2 2 2,-3-3-5,0 1 1,1-2-7,-1-4-7,2 1 8,-4 3-5,-1-7-2,-3 6-3,1-1-1,-3-2-4,0 2 2,1 0-5,-5 1 1,1 0-1,-4 1-2,3 4 0,-2-3-4,0 5 4,-1-1-5,-1 3 1,1 1 1,6 1-3,-17 8 5,5-3-7,0 2 3,2 2 4,1-1-7,-1 6 9,1-2-10,6-4 2,-3 4 3,2 0-3,2 0 6,1 0-2,2-2-1,1-1 2,0-1-1,3-1 1,3-1 2,-1-1 2,6-2-4,-1 0-1,-1-1 4,11 0-1,-8-2-1,3-3 2,2-1-6,-2 0 3,-2 0 1,-3-2-1,4 0 0,0 0-3,-6 0 3,1-1 3,-1-1 5,0 0 6,-3-1 4,2 1 0,-6-1 7,6 3 5,-4-1 1,1 2 7,-4 0-3,2 3-1,-4 2-3,5-7-4,-5 7-4,0 0-2,0 0 2,0 0-7,0 0-1,-2 21 2,-2-13-4,0 4 3,0-2-2,0 1-2,2-1 0,-4 1-2,1-2 0,5 0-3,-1-2 3,-3 3 0,0-3-3,3-1 4,-1 1-1,2-1-1,-2-1 3,2-5-3,-1 5 7,-2 0 5,3-5 2,0 0 7,0 5-5,0-5-3,0 0 3,0 0 0,0 0-5,17-11-1,-7 5-4,-2-2-3,1 2-1,2-4 2,2-2-3,-1 0-2,3 0-1,-3 4 0,2-4 2,-4 5 1,1 0-2,-4 0-2,2 2 3,-6 0-2,5 3 6,-5 0-6,-3 2-4,0 0 3,0 0 1,12 10 2,-8-4-2,-4 1-2,2 4 5,-4-1-4,2 1-2,-2-1 3,0-1-9,2 2 10,-3-1-6,3-2 4,-2 1-2,2-3-4,0 1 3,0-3-3,0-4 1,-2 8-2,2-8 3,0 5-2,0-5 7,0 0-5,0 0 5,4 5-2,-4-5-6,0 0 0,25-13 6,-12 4-2,3 0-11,0-3 6,2 3-2,0-2 0,0 0 0,-2 4 5,1 0-8,1 0 0,-9 3 1,4 1 0,-3 2-3,0 0-2,-10 1 8,11 5-5,-7-2-1,3 2 3,-7 0-3,2 3 5,1 0-2,-3 3 4,0-4-8,2-1 8,0 3-1,-2-2-3,2 3 1,-1-5 8,2 1-5,0 0 0,0-3 0,4 2 1,-4-1 1,8-1 3,-1-1-1,3-1-3,0-4-4,-1 0 7,2 3 2,4-4-6,-1 1 2,1-1 2,-5-1-2,0-1 1,4-1 5,-5 1-7,1-3-1,-4 3 0,0-4 3,-1 3-1,-3 2 2,-1-1-5,3 2 1,-4-1-3,-3 5 0,3-5-2,-3 5 1,0 0 2,0 0-1,0 0-2,-32 8 5,16-2-5,4 1 3,-3 1-2,2 0 2,3 1-3,1-1 0,0 1 2,4-2 1,-3 4 1,3-5-6,2-1 6,2 3-3,1-1-2,0-2 0,4 0-11,-1-1-17,4 1-20,2-1-22,3 2-20,5-4-22,0 6-18,0-2-30,-1-5-21,6 4-11,-4-4-16,2 2-11,1-1-139,-7-1-394,5-1 175</inkml:trace>
  <inkml:trace contextRef="#ctx0" brushRef="#br0" timeOffset="32068.1134">13776 16817 50,'0'0'167,"12"-1"-11,-12 1 1,15-1-2,-10-1-2,-5 2 0,12-1-4,-6 0 0,-6 1-1,7-3 3,-7 3-2,0 0-12,7-2-4,-7 2-12,5-6-8,-5 2-9,0 4-12,0-9-6,-3 4-8,1-5-10,0 3-6,0-5-1,0 2-7,1-2-6,1-5-9,0 0 0,1-2-7,3-1 2,3-5-6,0-2-3,2 4-1,2-1-6,0 9-1,-2 0-3,1 3-2,-1 6-1,-1-1-3,-2 3-1,-1 3-4,-5 1-7,0 0 4,14 12-2,-14 0 1,-2 3-2,-3 9 1,-4 2 2,-1-4-2,-6 4 1,-1-4-1,2 0 1,2-1-2,1-8 3,0 2 0,1-1-3,1-1 5,2-4-4,1-1 0,4 1 2,-3-1 1,4-3 2,2 1 4,-1-2-4,2 2 4,-1-6 2,8 5-2,-3-3 1,2 0-6,2 1 2,5-3 6,-1 1-11,1-1-8,2-1-11,4 1-14,-2-3-30,-1 1-15,0 0-23,1 1-11,-5-3-25,6 1 6,0-2-15,0 1 6,0-1 3,0 0 15,-4-5 10,5 3 7,-3-3 14,-2 0 8,2-3 11,4-4 17,-5 2 10,4-5 18,-3 0 19,3-1 14,-9 6 13,10-9 13,-12 8 23,0 4 9,4-1 4,-6 4 9,-4 4-7,2 0-4,0 4 0,-5 1 1,0 0 4,0 0 12,-6 18-1,-3-1 2,-4 5 3,-1 4 1,0 0-4,-5 2-5,5-4-2,-2 3-3,5-3-1,0-8-3,-2 9-3,5-8 3,-2-3-9,4 2 0,1-8-8,1 4 1,1-9-8,1 6 0,-1-3 4,2-1 2,1-5 2,-4 6 5,4-6-9,0 0-10,0 0-2,23-9-8,-9 4 1,-2 0-2,3-5-5,2-1-1,-1 1 1,6-6-6,0 0-4,-6 1 1,0 3 4,0 0-2,-2 0-4,-2 3-2,0 0-1,-4 1-3,-2 6 5,1-4 0,-3 2-7,0 1-2,-1 0 1,-3 3-7,4-5 4,-4 5-3,0 0-3,0 0 3,0 0 0,0 0 0,-17 9 0,10-5 0,1 4 3,-2-1 1,3 3-7,-4-4 6,5 3-4,-2 2 3,0-2-2,5 0 4,-1 2-1,0-5 3,2 5-10,2-4 3,0 3-1,2-1-2,-1-3-5,3 5 5,2-4-7,-2-1 1,0-2-2,1 1-4,-1-3-3,4 2-8,2 0-3,-3-4-12,4 3 0,0-6-5,-3 0-5,0 3 0,-2-2 1,2-2 0,3-1-2,-4-1 4,1-3 0,-1 3 7,-3-3-1,7-5 6,-6 4 7,1-5-1,-3 5 4,2-4 3,-1 5 4,-3-1 7,-1 3 7,2 0 13,-1 2-3,-1 2 1,-2 3 0,0-6-2,0 6 1,0 0 0,0 0 6,0 0 10,-14 18-11,6-7 7,-1 3-1,4-5-1,0 3-1,-4 7 2,6-4-4,-1 2 4,1-7-1,3 2 1,-3-4-6,3 4 5,3-5-5,0 0 4,1 0-13,-1-5-6,6 7-18,-2-8-20,0 4-23,2-4-16,4 0-23,-3-3-21,-10 2-22,25-5-11,-8-2-12,-6 2-19,1-2-133,2-5-355,-5 4 157</inkml:trace>
  <inkml:trace contextRef="#ctx0" brushRef="#br0" timeOffset="32201.2107">14849 16607 16,'0'0'89,"0"-5"-2,0 5-12,0 0-6,0 0-17,-11 0-15,11 0-25,0 0-21,-11 10-28,10-6-29,0 3-70,1-7 31</inkml:trace>
  <inkml:trace contextRef="#ctx0" brushRef="#br0" timeOffset="32416.5828">14923 16615 41,'0'0'181,"0"0"-15,0 0-22,0 0-2,0 0-5,0 0-5,0 0-5,-4 19-2,-3-8-8,-3 2-7,1 3-4,-7 6-9,6-7-12,-2 3 2,0-2-15,3 4-3,0-4-8,-3 2-2,5-2-11,2 1-3,-1-7-4,4 2-5,0-2-6,1 0-4,-1-1-13,2-1-13,2-4-14,1 4-6,-1-5-24,4 1-16,-1-3-31,-5-1-1,16 1-28,-6 2-14,1-6-14,1 1-115,-3-2-284,0-1 126</inkml:trace>
  <inkml:trace contextRef="#ctx0" brushRef="#br0" timeOffset="33558.9738">14775 16758 30,'0'0'123,"0"0"-17,0 0 1,35 3-23,-15-3 3,-1 4-14,8-4 9,-7 1-29,8-1-7,3 0-1,-3-1-6,0-3-6,-6 4-1,-1-4-11,-1 2 6,-4-1-6,-3 1 2,-2-3-4,3 3-1,-5-1-5,0-1 0,-1-1 5,-2 2 15,-3-3 5,1 3 10,0-2 3,-4 5 13,1-8-6,-1 8 6,-1-4-2,1 4-8,0 0 5,0 0-3,-19 3-1,11 2 3,-1 1-2,-4 0 0,3 1-7,1 0-5,0 2 5,1 2-9,1 0-5,2 1-2,0-2-4,2-1 1,-1 4-4,4-4 0,0 0-1,3-1-5,1 1 3,4-1 1,-1-3-4,5 2-5,-2-4-3,3 0 1,-1-3-4,5 2 7,0-4-7,3-2 2,-7 0 0,3-5-7,0 3 1,2-3 0,-4-1 1,1-2 0,-2-2-1,2 1 11,-1-6-3,-3 4 9,1-3-8,-4 3 13,2-2-3,0 2-1,-2 2 10,-6 0 1,3 5 8,-2 0 1,-3 2-6,2 0 5,1 1-11,-3 5-3,0 0-2,0 0-2,0 0-5,-19 16-2,5-4-2,-1 9 3,5-7-2,-6 1-1,3 10 5,-3-6-6,3 5 4,2-8-5,3-3 2,0 2-1,3-4 3,-2 0 3,3-2-7,-3 3 1,5-7 2,-1 1 8,-1-2-5,3 1 8,1-5-2,0 0-1,0 0 0,0 0-6,26-7-2,-15 0-1,4-2-3,5-2 5,6-4-9,-6 6 1,-5 1-3,5-4 2,-2 7 3,-5 1 1,-4-1-8,5 2 1,-4 3-4,-10 0 2,14 5 0,-6-2 7,-3 3-8,-1 1-2,-3-1-1,3 3-1,0-1 1,-1 3 2,-2-2 1,0 0-7,4-4 9,-4 2 6,2 1-11,0-2-3,4 2 7,0-5-9,4 1 8,-1-6-7,2 5 2,1-2 9,5-1-14,3-2 4,-2 0-3,-1-3 6,5-4-7,-4 4 7,-1-1-3,1-3 1,1 3 2,-2-5-2,-2 3 3,0-2 4,-3-2-7,-4 3 4,-1 4-2,-3-4 0,2 4-1,-7 0-2,0-1-3,0 6 6,0 0-7,-9-6 5,9 6 1,0 0-3,-20 5 2,10 2-1,-1-1-1,3 0 3,-1 1-2,2 2-1,0 2 2,2-5-5,2 2 7,1 4-8,1-3-5,2-1 3,-1-2-11,5 1 5,-1-1-4,5-1 2,-1-2 8,3 2-10,1-5-5,-1 0 6,0 0-4,3 0 7,-1 0 4,1-5-1,-1 2 2,0 1 7,-3-3-4,7-4 1,-7 3 5,4-4 3,-5 3 7,-2 0 3,0 0 10,-3 2 8,2-2 3,-2 2 1,-1 2-2,1-1-2,-4 4 0,2-5-8,-2 5-1,0 0-3,0 0 0,0 0 6,-14 10-8,9-5-4,1-1 0,-4 2-1,5 0-5,-1-3 4,0 2-6,1-1 5,3-4-3,-4 6 2,3-2 3,1-4 1,-2 3 14,2-3 6,0 0-1,0 0 1,0 0-2,0 0 4,0 0-5,25-6-7,-12-1 1,1 0-3,6 3 5,-2-1-6,0-1-3,-4 2 0,3 1 0,-3 0-5,-2 2 5,0 1-9,-2 2 4,-1 2-4,-2 0 6,-1 3-2,-1 4-4,-2 1 1,-2-1-3,2 5 5,-7-3 6,0 4-8,-6-1-3,3 1 3,-2-4-17,-3 3-16,-1-1-37,-1 0-42,-3-4-49,1 2-58,2-1-57,-4 0-261,0-3-576,-1-4 255</inkml:trace>
  <inkml:trace contextRef="#ctx0" brushRef="#br0" timeOffset="34558.2115">11629 16873 36,'0'0'139,"0"0"1,-9 0-2,9 0-2,0 0-5,-5-1-7,5 1 3,0 0-7,0 0-5,0 0-3,0 0-9,0 0-7,0 0-3,0 0-5,0 0-6,0 0-2,0 0-4,0 0 4,18 5-4,-5-5 4,7 6-6,13-6 3,-1 8-4,3-4-3,1-1-2,15-3-4,2 5 1,-2 2-6,6 2 1,-2-5 0,4 2 2,5-4-10,-5 6-1,1-8-1,-4 2 0,5 1-3,-4 4-1,0-8-5,1 7 6,-4-1-8,1-4 1,-2 3-6,-2 0 5,-11-2-2,14-1-1,-2 0-1,0 0 7,-16-1-7,17 4-1,-17-3 5,6-1 2,-5 3-4,-2-3 2,1 1-8,0-3 2,-3 0-10,-1 2 5,3 2-3,0-1 3,-1-1-6,-2 2-6,1-3 0,-1 4 4,0-5-6,-1 4 7,0-4-4,-1 4-1,-3-2-3,1 1-3,-7 2-7,3-4 7,-5 3-6,4-2 2,0 0 0,2 0 4,-2 0-10,0-1 8,-1 1-5,-2 1 15,2 1-20,-2-2 6,0-2-7,0 4 13,-1-1-7,-1 1 1,-1-2-7,1 0 6,-4 0-3,0-1-2,0 0 2,-4 1 5,3 0 3,-6 1-5,3-5-7,-1 4 7,-9 0-3,15-2 5,-9 0-5,-6 2 1,15-1-2,-15 1 6,0 0-8,11 1 2,-11-1-2,0 0 6,9 0-3,-9 0 8,0 0-3,0 0-7,7-1-12,-7 1 14,0 0-7,0 0 13,0 0-9,0 0 5,0 0-7,10 1 7,-10-1-7,0 0-1,0 0-1,10 2-13,-10-2-13,3 1-3,-3-1-17,0 0-7,4 3-16,-4-3-10,0 0-24,0 0-18,0 0-31,0 0-29,0 0-45,0 0-34,0 0-196,-23 2-501,9-2 221</inkml:trace>
  <inkml:trace contextRef="#ctx0" brushRef="#br0" timeOffset="35705.6335">12031 17079 12,'0'0'83,"0"0"-10,0 0 4,0 0 18,0 0-19,0 0 6,0 0 5,15 11-12,-15-11-1,0 1-17,1 2 19,-1-3-3,0 0-9,0 0 7,0 5-5,0-5-7,0 0 5,0 4-3,0-4 3,0 0-7,0 0-3,0 0-3,0 0-5,0 0-3,0 0-2,0 0-3,0 0 0,2 3-5,-2-3-6,0 0 4,0 0-8,0 0 6,0 0-6,0 0-1,0 0-3,0 0 1,0 0-5,0 0-3,0 0 4,0 0-5,0 0-8,0 0-7,0 0-9,0 0-28,-2 7-29,2-7-27,-1 5-40,-2-3-29,0 2-87,3-4-272,-3 6 120</inkml:trace>
  <inkml:trace contextRef="#ctx0" brushRef="#br0" timeOffset="36841.5479">12024 17058 38,'0'0'49,"4"3"-1,-4-3-10,0 0 4,0 0-1,0 0-5,0 0-5,0 0 2,6 1-6,-6-1 0,0 0-10,0 0 6,0 0-3,0 0-2,0 0-1,0 0-2,0 0-3,0 0 1,0 0 5,0 0-7,0 0 3,0 0-4,0 0-3,0 0 7,0 0-8,0 0 8,0 0 1,0 0 3,0 0-8,0 0 20,0 0-9,0 0-5,0 0 12,0 0-9,0 0 3,0 0 1,0 0 10,0 0-31,0 0 17,0 0-4,0 0-23,0 0 3,0 0-24,0 0-3,0 0-19,0 0-15,0 0-55,-9 6-129,9-6 58</inkml:trace>
  <inkml:trace contextRef="#ctx0" brushRef="#br0" timeOffset="37753.4012">12039 17070 23,'0'0'113,"4"-5"-16,-4 5 10,3-5-19,-3 5-1,1-5 9,-1 5-21,0 0-1,0 0 2,4-3-9,-4 3 1,0 0 1,0 0 0,0 0 9,0 0-5,-4 20 9,0-13-8,1 8 3,-3-1-6,-3 2-2,-1 0 24,1 2-3,2-2-6,-5-1-7,7 2 0,-2-6-12,2 1-2,0-1-5,-3-1-2,5-2-4,0 4-8,-2-4 2,1-2-6,-1 0 1,4-2-6,-1 1-5,1-2 1,-3 0-2,4-3 0,-4 4-11,3-1 9,1-3-1,-2 4 3,2-4-6,0 0 0,-2 3 1,2-3 2,0 0-5,0 0 1,0 0-3,0 0 7,-4 4-7,4-4 0,0 0 2,0 0-3,0 3 9,0-3-18,0 0 10,0 0 2,0 0-4,0 0 3,0 0-4,0 0-1,0 0 1,0 0-7,0 0 1,0 0-1,0 0 2,0 0-6,0 0 6,0 0-5,0 0-1,0 0-2,0 0-13,0 0-11,0 0-22,0 0-7,0 0-21,0 0-3,0 0-18,-7-12-15,7 12-25,0 0-25,-2-6-29,1 0-37,1 6-127,-2-7-379,2 2 168</inkml:trace>
  <inkml:trace contextRef="#ctx0" brushRef="#br0" timeOffset="40745.3539">11994 17167 70,'-1'-8'117,"1"8"6,1-8-6,1 3 10,0-4-27,1 2 3,1 0-7,1-5 0,-1 7-3,2-6-10,0 7 2,2-4-9,-2 2-2,3-1-13,3 2 0,-1-2-6,-2 5-6,3-2-6,1 4-1,-1 0-7,-2 0-3,-1 4 6,4 1-11,-5 3-3,2-3 4,-5 0-3,4 7 2,-5-2-7,-3 0 9,0 2-12,-1-1 3,-1 1 3,-3-3-9,-1 2 6,-1 1-4,-2-4 1,-2 6 0,1-6-3,-4 1-3,4-2 7,-3-2-6,1 3 2,2-4-4,-1 3 10,1 1-7,2-6-1,-2 2 4,0 1-4,8-2 8,-8 0-3,7-2 3,2-1-2,-7 3 1,7-3 2,-2 1 0,2-1 4,0 0-4,-6 2 2,6-2-7,0 0-2,0 0 4,0 0-9,0 0 13,0 0-4,0 0 4,0 0 0,4-10-2,-4 10 4,0 0-6,4-3 6,-4 3-6,5-5 0,-4 4-1,2-2 1,-1 1-2,-2 2-2,7-4 5,-4 2-5,-3 2 3,9-6-6,-5 6 4,0-4-6,-4 4 3,8-1-1,-3-1-1,-5 2-2,9-5-2,-6 5 0,1-3-1,-4 3 3,5 0-6,-5 0 2,0 0-1,10 0-1,-10 0 3,10-2-4,-10 2 5,8 4-1,-1-3-3,-2 2-1,1-2-1,2 2 3,-4-2 1,2 0-2,3 2 1,-1-3-3,-1 4 2,-1-2-2,-2 1 0,3-2 3,-2 1 0,-1 0 0,0 1 0,-1 1 3,0-2-4,0 1 4,-3-3-3,5 7 5,-1-6-5,-2 3 2,-2-4 0,2 3-3,-2-3 3,2 5-4,-2-5 8,0 0-5,0 0-2,5 5 2,-5-5-2,0 0-2,3 2 3,-3-2-5,0 0 7,0 0-4,0 0 1,0 0 0,0 0 3,0 0-5,0 0 5,0 0-5,0 0 3,0 0 0,0 0 0,0 0-1,0 0-5,0 0 5,0 0-2,0 0 1,0 0 4,0 0-5,0 0 5,0 0-7,0 0 5,0 0-3,0 0 0,0 0 4,0 0-3,0 0 2,0 0-1,0 0-4,0 0 5,0 0-5,0 0 4,0 0-2,0 0-3,0 0 2,0 0 0,0 0 8,0 0-6,0 0-2,0 0-6,0 0 9,0 0 4,0 0-4,0 0-3,0 0 3,0 0-3,0 0 0,0 0 6,0 0-6,0 0 4,0 0 2,0 0-4,0 0 2,0 0-2,0 0 3,0 0-4,0 0-1,0 0 0,0 0 1,0 0 2,0 0-6,0 0 8,0 0-3,0 0-1,0 0 5,0 0-5,0 0 5,0 0-5,0 0-5,0 0 9,0 0-6,0 0 5,0 0-14,0 0 16,0 0-1,0 0-7,0 0 9,0 0-4,0 0-6,0 0-1,0 0 6,0 0 7,0 0-7,0 0 4,0 0 0,0 0 1,0 0-3,0 0-1,0 0-5,0 0 8,0 0-10,0 0 11,0 0-3,0 0-4,0 0 9,0 0-5,0 0 2,0 0-6,0 0 2,0 0 7,0 0-9,0 0 2,0 0 0,0 0 3,0 0-3,0 0 0,0 0 3,0 0-6,0 0 5,0 0-2,0 0 0,0 0 3,0 0-6,0 0 3,0 0-4,0 0 4,0 0-2,0 0 4,0 0-1,0 0-4,0 0 7,0 0-9,0 0 3,0 0 6,0 0-7,0 0 2,0 0 2,0 0-6,0 0 6,0 0-2,0 0 2,0 0-7,0 0 6,0 0-4,0 0 3,0 0 2,0 0-3,0 0 4,0 0-1,0 0 2,0 0-4,0 0 0,0 0 3,0 0-1,0 0-10,0 0 8,0 0 1,0 0 2,0 0-2,0 0 1,0 0-2,0 0 2,0 0-1,0 0 0,0 0-1,0 0-4,0 0 10,0 0-10,0 0 9,0 0-1,0 0-6,0 0 2,0 0 0,0 0 1,0 0-1,0 0-1,0 0 0,0 0 3,0 0-11,0 0 11,0 0-2,0 0 5,0 0-12,0 0 7,0 0 5,0 0-7,0 0 3,0 0-2,0 0 2,0 0 2,0 0-3,0 0-1,0 0 1,0 0-3,0 0 4,0 0-3,0 0 4,0 0 0,0 0-2,0 0 1,0 0-2,0 0 7,0 0-10,0 0 6,0 0-4,0 0 1,0 0 3,0 0-7,0 0 9,0 0-5,0 0 0,0 0 4,0 0-6,0 0 1,0 0 3,0 0-5,0 0 7,0 0-3,0 0-1,0 0-7,0 0 5,0 0 4,0 0 1,0 0-4,0 0 4,0 0-1,0 0 7,0 0-6,0 0-3,0 0 4,0 0-5,0 0 5,0 0-5,0 0 3,0 0 0,0 0-4,0 0 3,0 0-4,0 0 6,0 0-3,0 0 0,0 0 2,0 0-3,0 0 5,0 0-5,0 0 4,0 7-4,0-7 0,-3 7 5,3-7-18,-2 3 19,2-3-1,-4 5-3,1-1 6,3-4-5,-2 7 1,-1-3 0,3-4 0,-3 6 1,3-6-1,-3 5-6,3-5 7,-3 2 0,3-2 4,0 0-6,-2 5 6,2-5-5,0 0-1,-4 4 1,4-4-1,0 0 0,0 0 1,0 0 0,0 0 0,-3 2 1,3-2 2,0 0-3,0 0 0,0 0-6,0 0 7,0 0-1,-1 4 0,1-4-11,0 0 9,0 0 2,0 0-7,0 0 7,0 0-1,0 0-4,0 0 9,0 0-7,0 0 9,0 0-16,0 0 13,0 0-1,0 0 2,0 0-3,0 0 3,0 0-19,0 0 19,0 0-2,0 0-3,0 0 6,0 0-1,0 0-2,0 0-2,0 0 0,0 0 1,0 0-6,0 0 9,0 0-1,0 0-2,0 0-1,0 0-3,0 0-3,0 0 7,0 0 0,0 0 2,0 0-2,0 0 4,0 0-5,0 0 0,0 0 5,0 0-2,0 0-2,0 0 0,0 0 5,0 0-8,0 0 8,0 0-2,0 0-3,0 0-1,0 0 1,0 0-1,0 0 2,0 0-2,0 0 1,0 0-5,0 0 7,0 0-4,0 0-3,0 0 6,0 0-2,0 0 3,0 0-6,0 0 1,0 0-3,0 0-2,-12 1 7,12-1-2,-7 0 3,7 0-12,0 0 11,-10 2 2,10-2-2,-12 0 1,12 0-2,-15 2 2,9-1-1,-6-1-1,0 1 1,-2-1-3,2 3 3,1-3 3,-3 0-5,2 0-7,-4-3 5,4 2 5,1-2 2,0 1-4,1-1 2,-1-1-11,3-4 10,-1 5 4,3-3-2,-1 0-11,0 3 15,4-6-6,0 4 2,-1-3 4,2 2-7,-4 0 1,4-3-1,1 4 3,-1-2-5,2 2 5,0 5-6,-2-9-3,-1 6-4,3 3-18,0 0 0,0 0 4,0 0-11,0 0-6,0 0-20,-5 16-25,5-16-39,1 16-21,-1-7-38,7 1-35,-3-2-199,3 3-452,2-3 200</inkml:trace>
  <inkml:trace contextRef="#ctx0" brushRef="#br0" timeOffset="41552.9567">12469 17200 197,'0'-5'199,"0"5"-25,0 0-11,0-6-22,0 6-9,0 0 2,0 0-17,-12 17 1,4-8-8,3-1-12,-1 4-1,-1-3-10,1 5-2,2-5-11,-2 1-1,3 0-6,-2-1-9,3 0 1,0-2-4,2-2-1,0 0-3,2 1-5,0-3 6,-2-3-7,8 3 2,-1-1-7,-7-2-3,17-2-3,-4-2 3,-3 0 3,0-3-2,3 2 1,-1-1-1,-3-3 0,2 0 4,-1 1-4,-5-4 0,3 3 5,0-4-7,-4 5 0,-1-5-2,-1 1-2,0 2 1,-2-2-4,-2 5 0,0-3-5,-1 3-7,-1 0 2,0 3-2,-6-2 0,3 6-8,-3 0 8,10 0-7,-20 2-3,8 3-1,1 0-1,0 0 1,1 5-1,0-3-3,1 2 4,3-2-3,0 1 3,3 1-4,0-4-4,2 6 8,5-6-7,-2 1 6,2 1-6,4-4-5,3 2 4,4-4-3,5 4 5,-2-5-3,10-2 2,-7-2 0,-3 1-1,5-1 3,-4-5-2,-1 4-5,2-4-8,-1 2 17,-4-2-15,2 0 16,-6 0-18,-1 5 22,1-3-7,-6 4 10,-1 0 3,0-1-3,-4 4 5,6-3-5,-6 3 2,0 0-3,0 0-4,0 0 6,-7 16-5,4-8-2,-5 3 2,4 0-1,-4-1-4,2 1-1,2 1 5,-2-3-4,3 3 2,1-2-5,-1-1-3,3 1 9,-3-3-4,6 0 1,1-1 0,0 0-3,5-3 5,-2 2-8,4-5-1,-2 2 5,1-4-6,2-1 0,0 0 3,1-2 2,3-3-5,-7 2 5,4-3 0,-4 2 2,5-5-15,-7 4 15,4-6-11,-3 9 11,-3-3 6,0 1-3,-1 6 9,-2-4-6,3 2 3,-5 3-9,6-3-1,-6 3 11,0 0-10,0 0 1,-9 17-7,2-7 10,2 4 2,-5-4-5,2 4 3,-1 0 1,3-3-1,-2 4 1,2-4 0,-2 4-1,0-3-5,3-3 3,0 4-5,0-5 4,-3 2-1,5 1-2,-4-5 0,4 5 2,-4-6-3,3 2-5,-4 0 9,3 1-4,-2 1-8,0 1-13,-2-4-18,2 2-13,-3-1-15,3 1-12,-1 0-21,5 0-16,-5-3-25,6 0-31,2-5-43,-6 5-34,6-5-134,-6 5-416,6-5 185</inkml:trace>
  <inkml:trace contextRef="#ctx0" brushRef="#br0" timeOffset="41999.3642">13181 17145 25,'0'0'186,"6"-3"-14,-6 3-1,0 0-14,0 0-3,0 0-6,0 0-10,0 0 3,0 0-13,0 0 0,0 0-14,0 0 0,0 0-6,0 0-10,0 0-5,-25 7-7,15-2-7,4 0-5,-7-1-9,4 2 0,-2-1-9,-1 4 3,3-2-19,-6 1 7,6 4 3,0-5-8,-3 5 1,6-2-8,1-1-3,-2 1-3,3-2-1,2 4 0,-2-3-6,3 1-7,2 0 3,1 0-2,0 2 3,0-3-7,2 1 1,-2-1 0,2-3-3,-1 4 5,0-4-7,2-1 2,-4 2 2,2-4-14,2 2 14,-4 2-3,2-5 5,-1 1 4,0-1-4,-2-2 11,0 0 3,0 10 4,0-10-9,-7 5 4,2 0-2,-1-3-5,-2 3-2,-4-1-3,1 1 3,-6 0-12,3 2-23,-4-2-6,-1 0-24,-7 3-15,9-6-25,-2 6-12,8-5-43,-2 2-24,3-2-30,4 0-40,-1 0-155,7-3-423,-7 6 187</inkml:trace>
  <inkml:trace contextRef="#ctx0" brushRef="#br0" timeOffset="42608.6722">13352 17181 73,'11'-14'187,"-7"5"-4,6-4-8,-3 6-1,-4 1-11,3 1 0,-2 1-10,-4 4-11,9-7-9,-9 7-12,2-3-3,-2 3-6,0 0 0,0 0-1,-7 28-6,1-17-13,-2 6-1,-3 7-10,3-7-7,-5 4 0,6-6-8,-1 0-4,3-3-5,0-1-3,-3 0-5,4-4-7,2 4-2,-2-7-9,3 2 5,-1 0 1,2-6-3,-2 7 2,2-7-4,0 0 1,0 0 1,0 0-10,19-5 1,-8 2-3,0-6-2,3 6-1,-2-5-1,4-1 0,-5 4-8,0 1 0,-1-2 1,-1 2-8,-3 2 8,-1 1-6,-5 1-4,11 1 6,-11-1 3,7 9 3,-6 1-2,1 0-1,0 6 4,-1-5-8,-1 2 4,4 3-1,-1-5-7,0 1 6,-1-3-2,0 2 0,1-6 5,0 1 6,0 0 4,1-4 7,3 0-4,-1 0-1,6-3-2,-12 1-2,24-4 3,-14 0-7,3-1 3,2-2-6,-2-5 3,1 5-6,-1-8 3,-1 3 3,0-5-3,-3 2-2,2-2-1,-2-1-1,-2 0 0,-1-7-6,-2 9 0,2-3 2,-6 2-3,3 6 2,-3 0-11,-3 2-3,1 1-24,-2 2-2,-1 2-15,-1 2-20,-3 2-8,9 0-27,-26 0-13,20 3-28,-4 6-19,1-3-33,1 1-29,1 3-30,2 1-143,2 0-434,3-2 193</inkml:trace>
  <inkml:trace contextRef="#ctx0" brushRef="#br0" timeOffset="43617.3419">13771 17283 130,'0'0'174,"0"0"-11,2-5-19,-2 5-11,0 0-9,0 0-1,0 0 3,0 0-10,13 9-2,-13-9-6,5 3 2,-5-3-4,8 4-1,-3-1-5,0-1-3,6 1 4,-4 0-10,0-1 2,4-2-4,-11 0-4,12 0 0,0-2-3,-1-1-15,-3 2 18,0-1-1,1-2-6,1-1 14,-4 0-9,1 0 2,-3-1-2,3 0-3,-2-1 3,-1 2-10,-1-1-4,-2 0-7,0-1 0,-2-1-8,0 2-1,-3 2 2,-1-3-15,0 3-3,-5-1-7,-2 4 0,-1 1 4,0 3-13,-4 4-3,1 1 2,-9 1-10,3 6 4,-2 2 1,3 0 5,5-4-16,-4 5 7,8-2 6,0-2-13,2 2 5,2-2-6,4 1 0,3-3-2,2 0-2,3 3 2,6-3-3,-2-3-9,6 1 1,4-1-5,2-3 0,1 0-4,1-2-6,8 1 7,-2-6-1,3 2 2,-4-4-1,1 2 4,-7-3 1,7-3-5,-1 1 8,-8-1-2,7-4 7,-5-2 0,-2 4-1,-1-3-1,-5 0 4,3 3 0,-4-7-1,-1 7 1,-3-1 8,-2 0-5,1 1 6,-3 1 5,-3 1-6,-1 2-2,0 5 3,-5-4-2,5 4-3,-14 1 7,1 0-6,0 2-12,-5 3 14,4 2-3,-4 2 1,2-1-1,2 2 4,3-3-16,1 0 10,1 2 1,-1-3 4,5 3-17,-1-3 17,4-1 3,-1 0-3,3-2 0,0-4-1,3 8 4,-3-8-6,8 7 2,-3-5-6,5-1 7,0-1-7,5-1 3,-4-1 5,4-3-7,-2 2 3,1-2-4,0-1-2,-1 2 7,-3-4-8,2 3 4,-1-2 4,-4 2-6,-2 2 9,1 2-12,-2 0 7,-4 1-1,8-5-8,-8 5 6,0 0-2,0 0 1,0 0 3,-8 15-3,7-8 4,-3-2-9,0 1 6,2 1 5,0-2-6,4 1 4,-2-6 1,-2 10-1,4-6 3,-1 1 1,0-1-1,-1-4-1,9 4-1,-3-2 4,-6-2-8,15-2 8,-6 1 1,1-2-3,-1 1 2,0-3-2,4-1 1,-3 1-1,2-1-1,-2 0 3,2 1-7,-1-6 6,1 5-5,-2-6 1,6 0 9,-6 2-10,-1-1-2,0 2 14,-2 2-5,0-2-7,-2 3-3,2 2 1,-3-1 5,-1 1-14,-3 4 9,2-4-6,-2 4 8,0 0-4,0 0 0,0 0 1,-1 15-1,0-9 3,-3 5 1,3-5-18,1 5 21,-3-1 4,3-1-5,0 1-12,-3 1 12,5-2 1,-2-1-6,2-2 6,2 3-3,-1-3 0,2-1 8,2-3-7,-1 3 2,3-3 4,1 1-9,3-1 9,0-2-5,-1 0 6,2-2-8,1-1 1,-2 1 6,-1-1-14,7-2 5,-7 1-10,3-4-1,-4 1-8,0 2-2,3-4-4,-5 4-10,0-5-13,0 5-10,-3 4-7,0-2-14,0 0-10,-6 3-16,3-5-21,-3 5-9,0 0-13,0 0-19,0 0-2,0 0-36,0 0-20,-24 5-130,10 0-389,-1 0 172</inkml:trace>
  <inkml:trace contextRef="#ctx0" brushRef="#br0" timeOffset="44491.0983">11795 17599 95,'7'-15'152,"-4"5"4,2-2-8,-5 8-2,2-3-2,-2 0-16,0 7-8,0 0-7,0 0-3,-20 1 2,3 10-7,0-1-5,-6 11 2,-2-1-17,-4 4 4,3 2-6,2-1-8,1 1 0,4-2-12,3 1-2,2-3-6,5-4-1,-2-2-11,5 1 3,4 0-5,3-6 0,2 6-1,3-5-8,1-3 0,9 4-2,2-2-6,-1-3-4,3-5 5,1 1-7,0-4-2,-1 2 0,9-2-1,1-6-5,-9 1-5,-2 0 8,-9-1-6,0 0-6,2-4 2,-3 5 6,-4-4-8,5-6-2,-5 3 9,-1 2-3,0-1-5,-4 1 6,0 3 5,0-1-5,-4 1 5,4 7-4,-6-10 2,-1 3 4,1 3-8,2-1 4,4 5-4,-10-5-8,10 5 8,-9-5-1,9 5-12,-5-3 8,5 3 5,0 0-5,0 0 2,0 0-2,0 0-4,0 0 7,19 12 2,-12-9-9,2 2 5,2 4 4,-2-4-9,-3 4 6,4 4-1,-4-3-3,0-1 5,-1 3-1,-1 0 4,0 3 1,-3 0-3,0-3 3,5 5 4,-12-6-8,6 2 0,0 4 5,-1-5-4,0-3 0,1 1 0,-2 0-27,0-1-16,2 1-24,0-4-32,0 0-7,0 2-30,0-8-23,6 7-10,0-3-10,1-3-15,3-2-125,4-1-341,-5-3 151</inkml:trace>
  <inkml:trace contextRef="#ctx0" brushRef="#br0" timeOffset="44675.6609">12148 17848 1,'7'-7'153,"-4"0"-9,2 3-5,-1 1-2,-4 3-6,4-3 1,-4 3 8,0 0-17,0 0 7,-1 20-7,-5-11-6,3 2-3,-3 4-11,3-2-12,-1-1 2,-4 1-9,3-2-15,2 1 5,-1-2-13,1 0-6,0 2-6,1-7-20,2 2-20,-2-1-25,2 0-33,2-1-34,1-2-36,2 1-46,3-2-147,-8-2-337,16 0 149</inkml:trace>
  <inkml:trace contextRef="#ctx0" brushRef="#br0" timeOffset="45151.1353">12336 17718 98,'-2'-10'111,"2"10"-20,0 0-27,0 0-11,2-7-12,-2 7-1,0 0-18,0 0-2,0 0-3,0 0-6,25 12 8,-19-6-10,2 0 16,-3-1-2,2 2 11,-1 1 8,-2 1 21,0-4 8,-2 2 16,3 1 13,-3-3 1,-2 0 10,1 3 16,-1-2 2,0-1-4,0 2-2,0 0-2,0-7-8,-1 12-4,-1-5 0,1 1-15,-4 1-5,2-1-3,-2 1-8,0-1-5,4 4-5,-4-7-3,0-1-6,4 4-4,-2-3-7,2-2-2,1-3-1,-6 8-3,6-8 5,0 0 2,-3 6-2,3-6 5,0 0 1,0 0-1,0 0-2,0 0-3,0 0-12,0 0 2,0 0-7,5-23-2,0 14 3,-2 2 0,3-5-9,-1 3-5,1-2 3,2-6-7,-2 11 6,2-5 1,2 4-6,-1 0 1,-2-2-8,3 3 2,-1 3 12,-1-3-15,-8 6 2,13-5 1,-2 5-5,-11 0-3,14 0 5,-14 0-6,16 5 2,-7 0-2,-9-5-4,12 4 2,-7 1 6,3 1-7,-4-1-18,5 2-13,-5-1-23,2-1-31,-4 1-23,2 0-36,-1-3-24,8 0-32,-11-3-26,15 4-13,-4-4-12,3-5-130,1 0-414,-2 0 184</inkml:trace>
  <inkml:trace contextRef="#ctx0" brushRef="#br0" timeOffset="45638.9496">12775 17752 121,'12'-15'44,"-3"-2"19,1-1 17,1-5 11,-2 5 14,-2 7 8,-1-1 13,0 3 18,0-1-1,-1 7-8,-3-4-8,-2 7 2,0 0-3,0 0 5,0 0 1,-4 25-7,-3-7-2,-5 4-2,2-5-12,-5 11-8,3-2 3,-1-2-16,-2-1 3,9 2-4,-5-7-13,-3 5-2,2-2-6,8-5-14,-3 2-2,4-2-4,-1-4-8,1-3-12,4 1 6,-1-3-11,3-1-7,3 1 2,2-3-5,-2-2 3,4-1-1,-10-1-7,33-5-3,-19 2 1,5-6-5,0 1 1,-1-2 3,-1 1-4,2-3 3,2-5-2,0-1 1,-3-1-6,-6 4 9,2 1-3,-3-3-6,-2 3 7,3 0-3,-6 3 8,-3 3 0,2 3 2,-1 0-1,-1-2 0,-3 7 2,3-6 2,-3 6-4,0 0-2,0 0 1,0 0 7,0 0-14,-7 19 1,4-8 4,1-1 0,-1 1-6,2 4 4,-1-2-6,0 3 2,0 1 6,2-8-7,0 4 5,4 5 1,-2-6 5,-1 0-4,3 3 1,-3-4-6,2 0 9,-2-1 17,-1 0 5,3-1 1,-3 1-4,0-3-5,0-2-3,0 1 19,-3-2-2,2 3-3,1-7 2,-3 7-5,-2-2-6,5-5-3,-9 5 2,3-2 7,0-2-18,6-1-4,-14 1-1,8-1-20,6 0-7,-17 0-17,8-1-22,9 1-19,-16 1-17,7-6-29,3 3-29,6 2-34,-10-8-31,9 4-34,1-4-201,-3 0-487,3 8 215</inkml:trace>
  <inkml:trace contextRef="#ctx0" brushRef="#br0" timeOffset="46388.9668">13532 17798 111,'0'0'251,"0"0"-20,-7-3-20,7 3-7,-11 10-2,-1 3 4,-3 13-15,-2 3-11,0 2-10,-11 13-16,9-15-12,-6 14-5,7-14-14,1 2-9,3-2-2,-4-1-13,6-7-3,-1 4-2,3-9-3,1-1-8,-1 1 6,4-5-1,6-11-10,-10 16 1,10-16-1,-9 12-11,9-12 5,0 0 18,0 0-24,0 0 0,0 0-4,0 0 0,0 0-4,0 0-16,0 0-8,0 0 4,0 0-4,19-50 8,-11 30-8,5-4-20,0 0-3,1 0 8,-2-1-8,5-3-7,-3 1 13,0-1 5,1 0-4,-2 4 1,3 0-8,3 2-5,-8 7 7,0 0-9,-2 1 4,-1 5 1,0-1-1,-1 4 1,3 0-4,-1-1-4,-2 0 4,2 5-16,-9 2 21,18-1-11,-18 1-14,23 1 13,-13 0 7,-10-1-12,25 4-3,-15-2-17,3 1-16,-1-2-22,2-1-20,-1 3-20,1 0-32,-1-2-23,-3 3-29,6 0-39,-5-2-31,-1 1-37,-2-2-199,-8-1-537,10 6 237</inkml:trace>
  <inkml:trace contextRef="#ctx0" brushRef="#br0" timeOffset="47164.6545">13442 18081 1,'-4'3'195,"4"-3"-14,-1 4-9,1-4-20,0 0-17,16 7-4,-3-5-17,7-1-11,0-1-19,11 0-3,-3 0-9,3-1-1,-4-4-15,3-3-8,-1 5-9,0 1-8,-1-4 6,-7 2-2,0-1-10,1 4 4,-3-3-5,-1-1-5,-1-2 11,-4 5 5,0-3-1,-3 0 17,-1-1 11,-1 2 2,-3-1 12,0 1 14,0 1 5,-2 0 2,-2-1-5,-1 4 1,0 0-11,0 0-7,0 0-5,-22 0 0,9 5-6,-4 4-2,-3 2-9,-3 3-2,-2-1 0,2 3 0,5-3-16,0 5 6,5-5-5,2-1-6,1 2 1,1 0-8,9-14-1,-11 19-4,11-19-2,-7 17-2,7-17-10,0 0 4,0 0-5,0 0 3,0 0-8,14 17 1,-14-17 1,0 0-2,0 0-3,0 0-5,0 0-10,60-33 6,-50 25 0,5-4-1,-3 1-1,0 1 5,-1 0 0,-3 0-3,-3 2 10,4 1 2,-6 3-1,1-1 5,0 2 5,-4 3 0,3-6-2,-3 6 2,0 0 1,0 0 4,0 0-1,0 0 2,0 0-3,-17 45-7,13-33 2,4-12 9,-9 27-3,6-17-7,3-10-2,-4 21 3,4-21 1,-2 17 3,2-17-3,7 15-11,-7-15 14,0 0-7,18 17 6,-18-17-10,19 3 10,-19-3 3,0 0-11,46-7 11,-46 7 0,38-13-9,-22 8 2,1-5-1,1 1-3,-2-3 5,3 0 1,-4-1-5,4-5-1,-5 3 6,0 2-2,-5-6-4,7 5 6,-9-2-4,2 3-1,-3 0 3,-4 8-1,3-6 3,-2 5-6,-2 2 9,-1 0-7,0 4-4,0 0-4,-11-3 10,11 3-2,-9 8 3,1-1-4,4 2-7,0-2 10,-1 5-4,4-1-8,1-11 6,-1 23 5,1-23-6,3 27 2,6-13-1,-4 1-1,4-1 1,-9-14-1,19 22 2,-11-12-1,-8-10 0,11 13 2,-11-13-2,11 14 4,-11-14-7,0 0 1,0 0-1,0 0 0,-1 15 3,1-15 3,0 0-15,0 0-9,-34 4-16,34-4-17,0 0-20,-37-3-29,37 3-25,0 0-14,-32-8-34,32 8-38,-17-8-229,17 8-480,-11-13 212</inkml:trace>
  <inkml:trace contextRef="#ctx0" brushRef="#br0" timeOffset="48418.6222">14381 17805 167,'5'-8'246,"2"1"-14,-7 7 3,6-2-20,-6 2-1,0 0-6,3 27-6,-8-8-18,-3 5-19,-1 4 2,-4 0-11,-2 3-11,-2-4-10,2 3-8,0-4-13,-1 0 0,3-2-6,-2-4-4,6-5-17,-2-1 0,5-4-5,6-10-17,-9 19-10,9-19-1,-8 12-3,8-12-3,0 0-10,0 0 10,0 0-5,0 0-12,0 0 0,0 0-4,17-4-6,-17 4-12,24-17 11,-8 2-13,-2 3 13,3 2-8,-2 1 3,-5 1-3,2 2-5,-4 0 1,-3 4-2,-5 2 5,13 0-11,-13 0-3,9 7 3,-9-7-5,0 0 8,3 27 5,-3-27-11,-2 24 4,2-24-4,-4 23-2,4-23-6,0 25-14,0-25-19,3 19-7,-3-19-30,-2 15-26,2-15-20,10 11-17,-10-11-13,24 10-15,-24-10 3,35-3-3,-35 3-8,40-6 17,-13-2-5,-12 1 33,5-1-5,2-5 19,-4 0 12,6-5 18,-2 1 23,0-3 11,-3 2 14,-2 0 29,0-3 17,-7 8 27,0 3 24,-3 4 13,-2 0 15,-1 0 0,0 2-11,-4 4 1,0 0 10,0 0 0,0 0 2,-13 20 2,6-9 0,-1 2-8,-4-1-12,2 4 14,1 0-10,0 0-6,-1-1-6,4-1-1,6-14-8,-14 23 1,10-12-9,4-11-3,-5 20-1,5-20 2,0 0-15,4 17 9,-4-17-3,0 0 3,23 6-10,-23-6 0,0 0-10,48-2 10,-48 2-12,42-8 7,-24 2-13,10-4 5,-4-3-3,-3 7 7,-3-4-4,1-1-6,-7 5 13,3-3-2,-4 4 6,-3 0 10,-2 2 6,-6 3-3,9-2-3,-9 2-2,0 0 1,0 0-3,0 0-4,0 0 2,0 0-2,-28 39 0,22-30-6,6-9-3,-11 24 5,3-13-4,8-11 1,-8 19-6,8-19-5,-1 13 5,1-13-2,0 0 2,4 20-8,-4-20-5,0 0 11,16 11-10,-16-11 6,0 0 4,30 2-6,-30-2-7,0 0 8,0 0 1,44-18-4,-35 11-1,-9 7 0,19-17-3,-9 2-2,-5-2 10,1 6-4,-2-6-2,-3-2-18,-1 4 18,-1 1-1,-3 3-9,-1 0-2,-1 1 3,-2 3-6,-3 2 10,0 2-6,0 1 7,-5 4 4,3 1-9,0 2-3,0-1 10,13-4 2,-19 17-5,19-17-2,-16 15 5,16-15-6,-5 19-2,5-19-9,0 0 2,9 22 5,-9-22-6,15 12 4,-15-12 1,29 12 5,-29-12-3,31 3-1,-8-1 9,-23-2-2,50-2-2,-22-1 0,-28 3 4,40-5-1,-13-4-1,-10 2 8,9 2-4,-7-5 0,6-1 15,-6 3-1,6-1 4,-7 1-3,-5 5 11,0 1-1,-4-3-9,2 3 9,-3 0 0,-8 2-10,0 0 12,0 0 4,0 0-6,0 0-3,11 34 7,-11-34 5,-11 23-2,3-8 1,0-1-3,3 3-1,5-17-1,-14 21-1,8-7 8,6-14-15,-10 20 2,10-20 1,-5 18-5,5-18 2,0 0 11,0 13 6,0-13-16,0 0 0,0 0 13,0 0-11,0 0-17,0 0 5,60-11 7,-60 11-7,34-15-8,-15 4 10,5-1 5,0 0-15,-6 2 16,1 3-21,-1-1 8,-18 8 4,25-7-3,-25 7 5,19-5 3,-19 5-5,0 0 0,0 0 0,14 21 8,-14-21 1,-3 28-5,3-28 0,-17 34-1,8-11-13,4-5 19,-3 1-2,3 0-3,-1-2-8,3 2 10,2-3-15,1-16 8,0 22-5,0-22 7,1 16 5,-1-16-7,8 14 4,-8-14-7,0 0 1,19 10-5,-19-10-7,0 0-10,0 0-6,0 0-9,42-17-14,-42 17-17,19-16-25,-11 6-16,-8 10-24,15-19-32,-7 3-8,-2 6-27,1-6-15,0 2-32,1 0-39,-8 14-193,5-29-514,-1 13 227</inkml:trace>
  <inkml:trace contextRef="#ctx0" brushRef="#br0" timeOffset="48812.7509">14763 17595 207,'0'0'226,"-3"-5"-27,3 5-8,0 0-14,0 0-19,0 0-2,-23 11-6,19-1-6,-1-5-12,-2 4-1,7-3-17,-3-1-4,3 4 1,-4 1-9,2-3-14,4 0 6,2 1-2,-4-3-12,0-5-3,10 9 0,-7-6-7,4 0-3,-7-3-4,15-1-6,-15 1-2,22-5 3,-16 3 0,-1-3-2,2-2 1,-2 4 4,-1-3 0,0-2-12,-3 0-5,-1 8 5,-3-11-13,0 4 0,-3 3 1,-3-2-14,-1-1-17,0 6-8,-3-2-28,0 1-17,-6 3-27,1 3-27,4-1-35,-4 2-27,4-1-43,-1 1-61,-5-2-189,3 4-493,-1 0 218</inkml:trace>
  <inkml:trace contextRef="#ctx0" brushRef="#br0" timeOffset="49927.0815">11276 15383 29,'-15'-9'144,"3"1"3,3 3 3,-1-2-13,1 2 0,2-1-3,1 3-1,-1-3-7,2 3-2,3 1-11,-1-2-5,0 2-8,1-2-10,2 4-8,0 0-11,0 0-1,0 0-10,8-3-5,-8 3-7,16 7-1,-3-3 1,4 0 0,1 6-7,11-3-6,3 6 0,2-1-5,16 1 4,2 5-3,3-2-3,4 2-1,1-1 3,2 3-7,4-3-3,-2 1 4,24 5-9,-27-8 2,-3 2-4,2-6 25,-7 4 3,2-5-9,-21 0-2,-2-5-4,-4 5-4,-10-6-2,2-1 0,-9 0-1,1-2-2,-5 3 0,-1-3 2,-1-1 1,-5 0-3,0 0-3,0 0-2,0 0 2,0 0-3,0 0-3,-15-10-5,6 8-12,-4 0-16,-1-3-17,0 2-14,-4-4-21,1 2-18,4 1-15,-2-3-3,2 3-10,2-3 0,2 0 3,-1-1 1,2-1 8,1 1 14,1-1 13,0-3 3,-2 2 7,3-1 17,1-6 19,-2 1 16,-1 2 28,3-2 12,2 5 19,-2-1 10,0-1 17,2 3 5,0-2 9,-1 1 6,-3 2-1,6 3-4,-3 0 0,2 1-11,1 0-7,0 5-6,0 0-7,1-6-4,-1 6-6,0 0-2,16 8-1,-6 0-1,5 3-1,4 9-1,2-1-4,1 1 2,-4 2 0,0 2-5,1-2 2,-3 1-6,-2 0 0,-2-4-1,-1 3-2,-5-2-5,0-2 0,-2 1 3,-3-2-2,-4-1 2,1 0-2,-3-4-4,-6 1 5,4-2-2,-5 1-1,-2-1-4,-2-2 6,0 1-8,-1 2 2,-2-5-8,0 1-11,1-1-10,-1 0-22,3-1-23,3-2-15,3 0-29,-2 1-22,4-2-32,3-1-27,-1-2-18,6 0-111,-10 3-347,10-3 153</inkml:trace>
  <inkml:trace contextRef="#ctx0" brushRef="#br0" timeOffset="51081.4194">15028 15805 67,'1'-5'135,"-1"0"-2,4 0-1,-1-3-11,0-1 3,3-2 1,1-4-7,3 1-6,2-2-3,0-1-5,3-4 0,3-2-17,2-2-2,4-1-8,2 4-7,2-4-5,10-7-3,3 2-13,3 2-3,-1 1-4,3 0 0,4 6-2,8-1 4,4 2 8,26-6 2,-24 12-4,24-3-3,-26 8-1,29-4 1,-28 6-4,29 1 2,-1 0-5,0 0 1,4-1-3,1 2 1,-1 2 0,3 1-6,2 3-4,4 1 2,-2 1-2,6-1-2,4 2-2,1 2-1,7 0-5,-5 3 0,-7-4-2,0 6-1,3 0-2,2-1 1,-3 1-3,-3 1 1,-1 0-3,2 6 3,-9-3-3,1-1-2,-4-1 3,-3 7-3,-28-9-2,34 5 4,-10-4-4,-26 1-2,-2-4-3,4 1 3,-2-2-4,-3 3 3,-4 0 3,2 0-3,-1-2 1,-4-1-3,-1 2 0,-1-4 1,-13 2 2,2-3-3,-3 0 0,0 0 0,0 0 1,-1-3 0,-3 3-3,-1-3 6,-2 2-3,-2-3 1,-2 4-4,-6-6 4,-3 1-3,1 0 1,-6-2-4,3 0-5,-1 1-10,-2-5-4,-1 2-11,0-2-7,-1-3-6,-3 3 1,1-4-2,-1-4 7,-5 4-10,2-7 5,2 0 8,-3 1 0,-2-2 4,-1 2 2,0-1 2,0 1 6,-3 1 7,0 6 7,-1 0 6,0 1 6,0-1 8,0 3 7,2 0 0,1 3 0,-2 0-6,3 4 0,-1-6-5,1 6 4,0 0 2,0 0 0,0 0 0,15 22 4,-2-10 1,5 6 3,7 4 4,3 3 5,-1-1-5,10 7 2,-11-4-6,-1-1-2,-4 1 4,-3 2-6,-2-4-1,-4 1-2,-4 0-1,0-1 3,-8-6 1,0 1-3,-2-3-2,-4 0 3,0-3-1,0-2 0,-2-2-4,1 0 1,-2-1 0,-4 1 0,2-3-5,0-2-8,2 0-18,-1 2-18,4-5-20,-1 1-15,0-3-21,7 0-26,-12 1-38,12-1-30,-4-6-40,4 3-127,0-5-382,4 0 169</inkml:trace>
  <inkml:trace contextRef="#ctx0" brushRef="#br0" timeOffset="51410.5133">21376 14776 33,'13'-10'175,"-1"5"-18,-2-2-14,-3 7-1,-1 0-10,1 5-2,-2 4 2,0 6-1,-5 10 0,2 4 0,-8 4-3,-2 16-4,-5-2-8,-4 6 0,1-2-7,-2 5-2,-5-1-6,-14 31 1,5-1 2,1-5-5,-1-2-4,4-23-11,-9 24 2,1-4-5,13-29-13,-1 5-1,-3-2-8,5-1-3,-5-2-8,3-5-1,4-8-9,2-3 0,-8 9-17,7-12 11,1-2-3,-1-2-9,7-12-19,1 1-12,2-3-12,0-3-21,2-3-12,2-1-28,-1-4-19,6 2-32,-5-13-23,6 2-20,-1-4-34,8-11-21,-1 0-130,1-4-393,1-5 174</inkml:trace>
  <inkml:trace contextRef="#ctx0" brushRef="#br0" timeOffset="52237.6472">21236 15109 168,'16'-23'167,"-7"6"-3,2-1-2,5 3-10,1-6-14,2 4-5,1-1-13,3 5-8,4-1-9,3 2-2,4 0-13,6 4-7,12-1-4,4 1-3,3 2-5,1 0-3,5 1-6,0 4 1,26-3-6,-32 5 1,4-1-5,4 3 0,0-2-2,31-1 0,-33 0-3,2 3-2,0-2-6,25 4 3,-29-3 1,-3 0-2,3 2-7,2-1 3,-8-3-1,1 2 0,3-2-2,-3 2 0,-4 0-2,0 1-3,3-1 3,-1 1-3,-1 2 2,-3 2 0,-14-2-2,1-1 1,-1 1-2,-1 5 3,-1-4-1,-3 1-2,-1-1 1,-6 1 3,-6-2-4,-2 0 1,1-1-5,-7 4 5,1-4-5,-2 2 11,-1-1-13,-3 5 10,3-3-4,-4 2 7,-2 2-9,1 3 6,-2 3-4,-5 7 1,4 2 2,-10 0 1,-2 4-1,-7 14 3,3 1 5,-8 2-8,2-1-2,1-2-6,-7 1-3,4 3 2,0 1 2,-3-3-3,2 5-4,-1-6 12,2 5-2,3-6-7,-4-2 4,5-10 7,0 13 2,3-13-1,-5 13 3,8-14-8,-6 12-2,5-12 10,3 6-18,-3-8 13,2-1 2,4 1 0,-2-3 0,-1 0 6,3 2-9,0-10-8,0-1-1,0 0 1,2-1-5,0-1 1,1-5 2,0-1-3,0-1 7,2 1-13,-2-2 2,3 1 4,-2-5 0,2 1-4,-3 1-1,4 0-1,-1-3-4,1-2 7,-4 2 3,4-2-38,-3 5 0,3-2 9,0-3-6,-7 2 11,3 0 3,-4-1-7,-2-1 6,-4 1-6,-5 1 3,-9-2-3,6 0 15,-9-3-9,-3 0 4,-19-3 0,15 3-2,-18-2 8,0 0-2,-7-3 0,-1 1-1,-28-6-1,5-2-3,25 9 2,-30-9 1,2 6 2,-2-7-4,-4 6 3,3-1 2,2 2-4,-1-4 0,0 7 2,28 1 2,-3 0-3,2 0 7,3 4-4,2-2 0,-1 6 2,22-3 3,-1-3-7,1 7-3,6 1 0,6-2 5,-3-1-2,13 3-3,-1-3 4,5 2 1,3-1 2,1-1-7,4 1 2,-3 2-3,3-3 4,-4 1-5,4 1 0,1-1 7,-1 0-3,1-2-1,4-1 11,-6 1-4,1 2-3,5-3-2,-3 2-13,3-2-9,0 0-13,-5 2-19,5-2-26,0 0-20,0 0-23,0 0-30,0 0-28,-1-9-29,2 3-37,-1 0-26,2 3-248,-2 3-562,-2-13 249</inkml:trace>
  <inkml:trace contextRef="#ctx0" brushRef="#br0" timeOffset="53685.0248">10567 16095 65,'-17'-4'154,"5"0"-1,-2 1 3,5-1 23,1 2-16,0-1-17,2 3-5,1-2-15,5 2-10,-9-3-12,6 3-6,3 0-11,0 0-1,-6 5-2,6-5 3,5 10-2,-1-4-1,5 7-5,1-1 3,8 10-7,4-2 1,-1 4-5,6 2 0,10 6-5,4 2-5,-10-8-2,14 7-8,1-3-1,4-1 0,2-3-7,3 1-31,1-6-1,1 2 5,0-1 3,-1-7-6,3 5 4,-3-6-4,-2-1-1,-3 2 4,-16-5 3,-1-5-7,-2 4 2,-6-2-6,-4-3-1,-5 0 1,-3-2-2,-4 1 2,-2-1 0,-2-3 7,-6 1 4,12 0-5,-12 0 6,5-4-4,-5 4-5,-2-9 0,0 4-9,-2-4-1,-3 1-9,-5-4-11,2 2-4,-6-5-5,2 1-6,-5-7-4,-2-1 2,5 0-4,-4-2 3,6-1 1,-4 1 8,4-1-2,1 2 2,3-1 6,1 6 0,1 1 5,2 1 4,1-1 6,2 5 2,-1 3 10,2 2 9,-1-2-3,0 3 9,1 0-5,2 6-4,-3-7 2,3 7-7,-2-5-1,2 5 4,0 0-3,0 0 1,4 19-1,-3-9 0,4 7-1,1 1 2,0 0 1,5 7 3,-1 1-2,-2-1 0,4 3 1,-5-1-2,5 4 2,-7-4 0,2 2-4,-2 0 4,-3-5-5,-2 1 4,-2 1 0,-3-9 0,0 0 0,-7 7 2,4-6-5,-2 0 2,-8 3 2,-3 0-3,0-3 4,-4-2-11,2 1 4,-4-4-12,3-1-9,-1 1-15,7-6-19,0 3-13,-5-5-32,10 2-9,-5-4-31,9-1-27,3-1-34,1 3-27,-2-3-118,7-1-369,0 0 163</inkml:trace>
  <inkml:trace contextRef="#ctx0" brushRef="#br0" timeOffset="54874.171">17181 16978 61,'-9'2'113,"1"-2"-12,2 3-8,3-1 11,-3 1-13,2-1 13,4-2-2,0 9 0,0-7-3,4 1 3,2 4-1,3-4-2,3 2-8,7 0 5,1 4-9,10-6 3,3 0-8,22 2 8,-1-1-6,6 1-2,4 3 0,30-4 0,5 4-3,-5-4-7,1 4-5,8 1 1,-7-3 19,3 2-11,7 7 5,-14-4-10,-26-5-5,36 1-8,-6 5 0,-27-7-8,22 0-5,-25 0 2,-1 0-12,-2-3-5,-2 3 3,2 0-4,-9-2-9,-1 1 3,-1-4-1,-17 0-5,1 4-13,2-1 13,-3-6-5,2 3 0,-4 1 0,0-3-6,-1 4 6,-11-2-3,-1-2-5,-1 3 6,-1-1-4,-6-1-1,-1 1-2,1 0-14,-7 0-1,3 0-4,-8 0-9,10 0-11,-7-1-11,-3 1-12,0 0-3,3-9-11,-3 9 0,-8-8-3,2 1 4,-1 2 9,-4-2 1,1-1 7,0 1 8,-2 0 0,2 2 15,0-2 5,2 0 4,2 4 19,0-4 3,2 2 6,4 5 9,-8-5-11,5 2 5,3 3 3,0 0-5,0 0-3,0 0 5,0 0-2,0 0 0,9 20 9,-2-8-4,-2-2 0,1 9 3,-1-4-6,-2 2 0,-1 2 0,0-2 0,-2 2 1,-4-1 0,-1-1-2,-3 1 0,-2-3-8,0 2-9,-8 2-19,5-6-32,-5 6-20,4-9-40,-4 2-35,2-6-47,2 6-128,3-7-358,0 3 158</inkml:trace>
  <inkml:trace contextRef="#ctx0" brushRef="#br0" timeOffset="55383.0636">20103 17312 68,'13'-34'100,"3"0"10,-2 2 10,-2 1-12,1 4 19,-5 3 2,3 7-3,-6 7-2,2-2-24,-6 8-6,0 2 3,-1 2-5,0 0-1,0 26 1,-1 9 7,-10 13-8,-2 6 0,-4 29 0,-6-1-4,0 0-4,2 0-1,-9 2-8,0-3-8,-4 0-1,1 0-5,11-27-12,-5-4-4,1 1 26,0 0-10,1-5-5,2-3-6,7-13-4,-2-2-3,0 2-4,3-3-20,1-6-13,3-7-23,1 0-22,10-14-33,-6 11-41,6-11-54,0 0-48,0 0-170,0 0-417,0 0 184</inkml:trace>
  <inkml:trace contextRef="#ctx0" brushRef="#br0" timeOffset="57183.0336">20146 17079 152,'0'-7'231,"-2"0"-22,2 7-22,0-10-14,0 10-13,8-5-15,3 0-9,5 4-7,7 0-8,9 3 1,1-2-15,19 0-7,7 0-4,3 5-11,29 7 5,-1-1-9,3-10-9,1 10-8,5-1 0,3 3-6,-2-1-11,1 0-2,-1-4-4,-1 4-1,1-1-6,0-5-5,-7 1-9,-30-3 9,36 2-5,-37-8-3,28 4 1,-26 0 3,-1-4-6,0-1-4,-2 0 3,0 3 1,-5-2-15,-16-2 15,1 6 10,-5 0-6,1-4 3,-7 2-1,1 2 4,-7-1 0,-7 0 1,2 0 0,1 2-5,-4 1 3,-2-1-5,-4 3 10,0-1 5,1 0-11,-2 3-1,-2 1 5,-4 3 3,5 4-17,-1-1 11,-4 5 3,-3 6-3,-2 0-10,1 2 1,1 4 7,-9 2-2,0-1-4,0 16-1,-5 2 8,3 6 10,-2-1-10,-4-2 0,-2 4 13,-5 20-7,10-23-1,0-2 3,0 1 1,2 1 5,-2-2 5,5-2-7,-4 1 7,2-7-1,3 5 11,3-2-8,1-12-1,-1-4 0,2 2-5,1-2 1,-3-4 2,1-3 6,2-6-16,-2-1-7,-1-1 7,5-17-8,-4 23 0,-1-14-3,5-9-15,0 0 9,-5 19 0,5-19 4,0 0 11,-5 13 4,5-13 5,0 0-2,0 0-2,0 0-6,0 0 6,0 0-7,0 0 1,0 0-3,0 0-7,0 0-2,0 0-2,0 0 1,0 0-7,0 0 6,-49-21-6,49 21-1,-28-13-6,6 6 5,-5 1-2,-5-2-2,2 0 2,-5 1-3,-1 2-7,-16-8 6,-2 8-1,5-7-5,-5 6-2,-4-1-5,-2-5 0,-4 3-5,-3 1 3,-22-4-1,23 0 2,-27 5 1,0-6-4,29 5 8,-30-7-1,0 9 5,0 0 0,-1 5-8,4-4 3,-1 3 7,29 2-5,-29-9-3,25 9 4,5-5 1,2 3 2,0 1-7,6-1 1,2 2 8,16-1-2,-1 1 4,5 0-8,32 0 10,-39 0-4,39 0-5,-28 0-6,28 0 7,0 0 1,0 0-2,-31-2-3,31 2 7,0 0-11,0 0 12,0 0 6,0 0-14,0 0 0,0 0 3,0 0 2,0 0 3,-29-2-1,29 2 0,0 0 5,0 0 2,0 0-5,0 0 7,0 0-12,0 0-4,0 0 2,0 0-1,0 0 0,0 0 14,0 0-9,0 0 9,0 0-17,0 0 19,0 0 0,0 0-14,0 0 8,0 0-9,0 0-7,0 0 7,0 0 3,0 0 0,0 0-1,0 0 0,0 0 3,0 0-4,-25 5 2,25-5-7,0 0 17,0 0-15,0 0 0,0 0 0,0 0 8,0 0-15,0 0 13,0 0 4,0 0-4,0 0-10,0 0 15,0 0-5,0 0 1,0 0-6,0 0 15,0 0-9,0 0 2,0 0-2,0 0 2,0 0-1,0 0-1,0 0-8,0 0 9,0 0 5,0 0-2,0 0-9,0 0-3,0 0 3,0 0-4,0 0 7,0 0-2,0 0 12,0 0-11,0 0 2,0 0 0,0 0 4,0 0-6,0 0-3,0 0 5,0 0 2,0 0-10,0 0 9,0 0-2,0 0 2,0 0-1,0 0 3,0 0-5,0 0 8,0 0-12,0 0 6,0 0 4,0 0-3,0 0-4,0 0 10,0 0-7,0 0 7,0 0-10,0 0 3,0 0 0,0 0-1,0 0-8,0 0 22,0 0-19,0 0 5,0 0 5,0 0-11,0 0 11,0 0-4,0 0 3,0 0-9,0 0 6,0 0-8,0 0 10,0 0-4,0 0 5,0 0-16,0 0 7,0 0 11,0 0-2,0 0-4,0 0-16,0 0 21,0 0-12,0 0 9,0 0 0,0 0 1,0 0-3,0 0-2,0 0-6,0 0 10,0 0 0,0 0-4,0 0 10,0 0-15,0 0 1,0 0 3,0 0-1,0 0 4,0 0 1,0 0-4,0 0 14,0 0-14,0 0 1,0 0 5,0 0-9,0 0 6,0 0 1,0 0-5,0 0 4,0 0 0,0 0-5,0 0 7,0 0-9,-7 14 3,7-14 7,0 0 8,0 0-3,0 0-9,0 0 0,0 0-2,0 0 4,0 0-4,0 0 5,0 0-10,0 0 4,0 0 0,0 0 6,0 0 3,0 0-7,0 0 0,0 0 4,0 0 5,0 0-14,0 0 5,-3 15-3,3-15 5,0 0-4,0 0 6,0 0 9,0 0-16,0 0 3,0 0-7,0 0 3,0 0 9,0 0 1,0 0-4,0 0 1,0 0 1,0 0-7,0 0 2,0 0 1,-8 15 6,8-15-6,0 0-3,0 0 2,0 0 4,0 0-1,0 0-2,0 0 0,0 0 8,0 0-4,0 0 0,0 0 0,0 0-8,0 0 11,-9 13-6,9-13 2,0 0 1,0 0 6,0 0-6,0 0 6,0 0-12,0 0-1,0 0 2,0 0 3,0 0-2,0 0-9,0 0 19,0 0-9,0 0 7,0 0-11,-10 12 3,10-12-2,0 0-1,0 0-2,0 0 7,0 0 0,0 0-4,0 0 3,0 0 5,0 0-7,0 0-1,0 0-6,0 0 3,0 0-18,0 0 5,0 0-3,-8 13-14,8-13-15,0 0-7,0 0-7,0 0-14,0 0-14,0 0-8,0 0-14,0 0-11,-15 12-15,15-12-17,0 0-15,0 0-20,0 0-23,0 0-8,-27 2-26,27-2-30,0 0-144,0 0-460,0 0 203</inkml:trace>
  <inkml:trace contextRef="#ctx0" brushRef="#br0" timeOffset="63757.798">9664 8968 20,'2'1'132,"6"-1"-10,0 0-1,3 0-10,2 1-6,7 0-8,1 1-4,7-1-2,5 3-5,1-1-2,3-3-2,17-3-2,2 3-4,1 3-4,3-6 2,3 3-6,5-3 0,26 2-10,-30 3-1,28 3-8,-29-4-5,3 0-1,0 3-4,24-1-2,-26 1 1,2-1 0,-1 2-5,1-4 0,0 3-4,26-1-12,-29-1 10,4-1 1,1 2-4,-8 0 1,4 2 1,-4-5 1,3 0-1,-3 0-1,2 0-1,-3 1-4,-1 0 7,3 2-1,-4-5-1,1 5 0,1-4-2,-1-1 2,0 4 3,-3 0 0,0-3-4,-4 1-1,0-1 1,-14 2-2,2-2-1,11 1 3,3-2-3,-17 4 1,3 0-3,-1-1-2,12 3 4,-10-1-4,-3 0-3,3-2 0,11-1 1,-12 3 3,-1-3-4,2 1 0,-1 0 0,-2 2-3,3-1 0,-4-4 2,1 2 1,-2-3 1,-2 3 0,0-2-2,-1 2 2,-4-2 0,3 1 2,-11 0-5,5 0 3,-4-1 5,6-1-3,-5-1-1,7 2 2,-2 1-2,0 1-1,2-3 1,2 1-5,-2 0 1,1 1 1,1-1 2,1 0-2,-1 1-1,1-1 2,0-2-2,0 4 3,-1-2-8,0 1 4,-1 1-5,-3-4 2,1 5-2,-6-1 4,-3 0-6,9-1 2,-5 1-1,-1 0-2,-1 0 3,-1 0 0,1 0-2,-2-1 6,2 1-6,-3-3 1,1 2-3,2 1 5,0 1-2,-4-1 3,5-2-3,-4 0 6,0 1-4,-1 0 2,-2 1 3,-3-1 3,-2 1-4,0-2 8,2 4 4,-5-4-3,0 2 7,-7 0 1,9 0 3,-2 0-1,-7 0 4,6 0 0,-6 0 0,5-2 1,-5 2-7,0 0-7,0 0 6,0 0-5,0 0-2,9-1-3,-9 1 3,0 0-11,0 0-1,0 0-9,0 0-9,0 0-21,0 0-11,4-1-20,-4 1-21,0 0-11,0 0-12,0 0-16,14 4-22,-4-2-20,7-1-13,1 0-18,14 3-7,3 0-7,2-1-8,18 0-139,-1-1-386,2 4 170</inkml:trace>
  <inkml:trace contextRef="#ctx0" brushRef="#br0" timeOffset="65228.9489">16644 8990 106,'-12'0'95,"3"0"-4,1 2-9,2-2 2,6 0-5,-12 1-8,12-1 3,-8 0-10,8 0 2,-4 1-9,4-1 2,0 0 3,0 0-2,0 0 3,0 0-1,25 5 1,-12-4-4,8-3 5,7 3-2,-6 0 0,9 2-2,-1-4-3,5 1-6,-2 0-2,4 1 1,2-1 1,14 0-5,-16 4 1,17-4-6,-2 3 2,0-6-6,1 4 3,0 1 0,-1-5-3,3 3-1,-1-2 1,-1 2-2,-1 0-4,1-2 0,-2-1-1,4 2-5,-1-3 3,2 1-4,-1-1 0,-1 1-3,-1-1-2,-3 1 3,4 0-8,-3 2-3,-15-2 3,3 5-2,13-5-1,-17 2 3,7 1-3,-5 1-2,2-2-1,-5 0 4,8 2-1,-3-2-5,12-2 3,-14 2 6,3 1-6,-6-3 2,8 2-2,-2-1-1,-4 2 1,3-2 1,0 2 0,-4 0-2,4-2-2,-2 1 2,-1 1-2,1-1 0,0 1 4,-3-1-4,1-1 3,-1 4 0,-1-2-2,-3-2 2,0 0-3,0 2 2,2-3-1,-13 2 1,17-3-3,-7 2 4,-2 0-4,-4-1 0,6 1-1,-8-1 1,7 1-1,-6-1-2,-1 1 0,1 0-2,4-2 5,-5 0-1,2 3-3,0-2-2,4 0 1,-9 1 4,6 0 13,-3-1-4,-2 1 0,1 2 0,1-1-2,-3 1-3,1-1-1,-2 1 3,0-1-3,-2 2 2,-1-1-4,-3-1 2,4 1-2,-3 0-2,-1 0 0,1 0-1,-2 0 0,3 0 1,-5 0-2,-1 0 2,-2 0-1,-5 0 1,14 0 1,-10 0-1,-4 0 0,9 0 2,-9 0-4,7-1 1,-7 1 1,7 0-1,-7 0-1,0 0 4,0 0-2,7-1-3,-7 1 7,0 0-6,0 0 2,5-1-1,-5 1 0,0 0-3,0 0 1,0 0 1,0 0 0,0 0 2,0 0-2,0 0 1,0 0-2,0 0 3,0 0-2,0 0-1,0 0 1,0 0 0,0 0-1,0 0 0,0 0 2,0 0 0,0 0 0,0 0-2,0 0-2,0 0 6,0 0-6,0 0 2,0 0-3,0 0 2,0 0 0,0 0 1,0 0-1,0 0-2,0 0 2,0 0-2,0 0 4,0 0 1,0 0-2,0 0-2,5 2 1,-5-2 4,0 0-2,0 0-2,0 0-3,0 0 3,0 0 1,0 0-2,0 0 2,0 0-1,0 0-1,0 0 1,0 0 3,0 0 2,0 0-5,0 0-3,0 0 0,0 0 3,0 0-2,0 0 3,0 0-3,0 0 2,0 0 0,0 0 0,0 0 0,0 0 1,0 0-1,0 0 4,0 0-4,0 0-2,0 0 1,0 0 4,0 0-2,0 0 0,0 0 3,0 0-3,0 0 0,0 0 1,0 0-2,0 0 4,0 0-3,0 0-3,0 0 4,0 0-1,0 0 0,0 0 0,0 0 0,0 0-1,0 0-1,0 0 2,0 0-3,0 0 5,0 0-1,0 0 0,0 0 5,0 0-8,0 0 2,0 0 1,0 0-1,0 0-2,0 0 1,0 0 0,0 0-2,0 0 3,0 0 5,0 0-4,0 0-1,0 0 1,0 0-2,0 0 3,0 0-5,0 0 1,0 0 5,0 0-6,0 0 3,0 0-2,0 0-2,0 0 7,0 0-3,0 0 0,0 0 0,0 0 0,0 0 0,0 0-2,0 0 1,0 0 0,0 0 4,0 0-2,0 0-3,0 0 3,0 0 0,0 0-4,0 0 2,0 0 1,0 0 2,0 0-1,0 0-3,0 0 5,0 0-2,0 0-2,0 0 1,0 0-2,0 0 4,0 0-4,-1 4 4,1-4-3,0 0 3,0 0-4,0 0 0,-2 7-6,2-7-17,0 5-14,0-5-23,-2 3-19,2-3-23,-3 5-27,1-4-32,2-1-19,-4 7-32,-3-4-129,-3-3-369,-3 1 164</inkml:trace>
  <inkml:trace contextRef="#ctx0" brushRef="#br0" timeOffset="68774.8785">6330 10253 87,'0'0'142,"0"0"-7,0 0-6,0 0 0,0 0-7,0 0-9,0 0-2,0 0-6,0 0-6,0 0-4,0 0-4,0 0 1,0 0-2,0 0-5,0 0-1,0 0-5,0 0-3,0 0-7,0 0-3,4 1-2,-4-1-1,9 2 1,-3 0 1,2-4-7,-2 6-3,3-4-3,4 1-2,-3-1 4,3 0-8,1 1 1,-1-1-6,4 0-2,1 1 2,2-2-4,3 0-3,3 1 0,1-1-4,5-1-2,3 0 5,-2 0-9,-3-1-2,9 3 0,-2 0 0,4 0-1,-4-1 5,16 0-9,-1 1 2,-14-3-3,0 2 0,2 1 1,1-1-9,14 1 3,-18 1-3,4-1 2,-4 0-2,15 0-1,-17 0 0,3-1 2,2 3-4,-3 0 1,4-1 2,-2 0-3,-3 0 2,4-1-2,11 0 4,-14 0 2,2 0 1,0 0 2,0-2-3,0 3 3,13 0 2,-12-2-5,0 2 6,12-1 2,-15 0-4,0 0 2,3 0-3,13 0 3,-16 2-5,3-1 10,-1 1-11,12 0-5,-12 0 9,-2-1 1,-1 0-11,17 2 1,-14-3-3,-1 2 0,3-1 2,13 1 2,-16-1 6,0 1-8,2 0 4,-2 0 2,2-1-5,-3 1 0,1-1 2,2 1-2,13 0-3,-12-2 5,-2 0-5,13 0 4,-14 0 3,1-3-5,-1 2 3,1-1 1,11 1-3,-7 0 4,-6-1-6,-1-2 2,16 4-1,-15 0-2,-1-3 0,4 3 0,-2 0-1,-1 0 3,1-1-1,-3-1-1,1 2 1,0 0-3,0-2 2,1 1 3,0-1 2,2-2-5,-2 4 1,-1-2 1,3 1-5,-2-1 0,-2 1 2,2 0 6,-1-2-4,0 3 0,-2-3-2,1 3 3,-1 0-3,-2-2 0,1 1 9,-2 1-10,1-1 4,-3-1 1,3 1-8,-2 0 7,-1 0-1,2 0-4,2 0 1,-2 1 1,1 0 1,7 0 2,-3-1-2,1-2 0,0 2-1,-3 1-1,2 0 4,1-1-4,0 1 4,-1-2 0,0 2-4,-1-2 0,4-1 3,-2 1-1,-1 1-3,-3 0 5,3-2 1,-2 1-3,-2-1-3,2 2 3,-4 0-3,0-2 7,2 0-7,-4 1 4,3-1 1,-1 2-3,-4 1-1,1-5 2,2 3-3,-8 1 5,9-2-2,-10 3 0,2-1-6,-1-2 6,2 3-2,7 0 3,-10-2-7,7-2 5,-6 3 2,0-1 0,2 0-4,6 1 2,-8-1-1,6 2 6,1-3-3,0 3 0,-6-4-4,-2 3 2,9-1 0,-7 2-2,-1-3 4,-1 2 9,1 1-10,-1-1 1,3-1-2,-1 2-2,-2-3 0,0 3 1,-1 0 0,2 0-4,-3-2 8,-2-1-3,-1 2 2,-1-2-1,0 3 1,0-2 11,4 2-16,-5-1-1,-2 0 1,2 1 1,1-1-1,-1 1 3,0 0-3,0 0 4,2-1-7,2 1 5,-4 1-3,-1-2 6,3 1-3,-4 1-1,1-1 0,2 0 0,-1 1 2,-1-2 1,-1 2 0,1-1 9,-1-1-12,-1 0-1,2 1 5,-6-2-5,1 2 5,0 0-5,-7 0 1,13 0 1,-8 0 1,3-1 1,-2 2-1,-6-1 1,7-1 3,0 2-2,-7-1-3,7 2 0,-7-2 0,7 0 14,-7 0-15,11 0 0,-11 0 0,9 0 0,-9 0-1,6 0-4,-6 0 3,6 1 4,-6-1-4,8 0 13,-8 0-8,6 1 0,-6-1-3,0 0 0,9-1-2,-9 1 2,6-1 3,-6 1-9,0 0 7,0 0 3,6 1-5,-6-1 15,0 0-13,0 0-1,0 0 0,0 0 0,0 0-1,0 0 5,0 0 1,0 0-5,9 0-2,-9 0 4,0 0 9,0 0-14,0 0 7,0 0-3,0 0 9,0 0-10,0 0 0,0 0 3,0 0-3,0 0 2,0 0 0,0 0 8,0 0-8,2 2-7,-2-2 8,0 0-7,0 0 5,0 0-1,0 0 0,0 0 3,0 0-2,0 0 3,0 0-5,0 0-1,0 0 3,0 0-3,0 0 2,0 0-1,0 0 0,0 0-2,0 0 2,3 3 13,-3-3-11,0 0-6,0 0 5,0 0-1,0 0 0,0 0 3,0 0-6,0 0-1,0 0 6,0 0-2,0 0 2,0 0-2,0 0 3,5 0-4,-5 0 5,2 3-6,-2-3 13,0 0-12,0 0-3,6 1 5,-6-1-7,0 0 5,0 0 6,0 0-5,0 0 3,0 0-1,4 1-1,-4-1 0,0 0-2,0 0-2,0 0 2,0 0 3,0 0-2,0 0-2,0 0 3,0 0 5,0 0-5,0 0 0,0 0-1,0 0 0,0 0 3,0 0-5,0 0 2,0 0-6,0 0 7,0 0-3,0 0 5,0 0-1,0 0 10,0 0-11,0 0 0,0 0 2,0 0 0,0 0-3,0 0-1,0 0 1,2 4-1,-2-4 3,0 0-5,0 0 1,0 0 3,0 0 0,0 0-3,0 0 2,0 0-1,0 0 1,0 0 2,0 0-1,0 0 2,0 0-3,0 0 0,0 0-1,0 5-1,0-5 2,0 0 1,0 0-2,3 3 5,-3-3-3,0 0-3,0 0 3,0 0-3,0 0 3,0 0 11,0 0-11,0 0 0,0 0-2,0 0 10,0 0-10,0 4 1,0-4-1,0 0 1,0 0 1,0 0-2,0 0 2,0 0 0,0 0 0,0 0-3,0 0 3,0 0-2,0 0 2,0 0-1,0 0-1,0 0 6,0 0-6,0 0-4,-5 5 6,5-5 3,0 0 0,0 0-2,0 0-1,0 0-1,0 0 1,0 0-1,0 0 0,0 0-2,0 0 7,0 0-4,0 0-2,0 0 1,0 0 0,0 0-2,0 0 2,0 0 1,0 0 4,0 0-7,0 0 2,0 0 14,0 0-14,0 0-6,0 0 2,0 0 8,0 0-3,0 0 1,0 0 3,0 0-1,0 0-5,0 3-1,0-3 6,0 0-9,0 0 7,0 0-2,0 0-2,0 0 1,0 0-3,0 0 4,0 0 1,0 0-3,0 0-1,-3 4 8,3-4-1,0 0-3,0 0 2,0 0-2,0 0-1,0 0 3,0 0 6,0 0-8,0 0 0,0 0-2,0 0-2,0 0 2,0 0 7,0 0-5,0 0 6,0 0-5,-1 3-2,1-3 1,0 0-2,0 0 0,0 0 0,0 0 8,0 0-12,0 0 10,0 0-5,0 0 4,0 0 2,0 0-7,0 0-2,1 5 5,-1-5-2,0 0 2,0 0-3,0 0 4,0 0-3,0 0 0,0 0 0,0 0 1,0 0-3,0 0 12,0 0-15,0 0 6,0 0 15,0 0-19,0 0 1,0 0 1,-1 5-4,1-5 6,0 0 2,0 0 9,0 0-12,0 0-1,0 0 0,0 0 3,0 0 0,0 0-4,0 0 3,0 0-2,0 0 2,0 0-2,0 0 3,0 0-1,0 0 2,0 0 0,0 0-3,0 0 2,0 0-9,0 0 8,0 0-3,0 0 6,0 0-6,0 0 3,0 0 0,0 0 0,0 0-3,0 0-5,0 0 0,0 0-6,0 0 5,0 3-18,0-3-10,0 0-6,-1 4-1,1-4-9,0 0-7,-3 5-7,3-5-7,-3 2-17,1 1-10,2-3-17,-3 7-14,1-5-15,-1 1-10,-1-1-9,-1 2-14,4-1-7,-2 0-11,1 1-167,-2-2-394,1 2 174</inkml:trace>
  <inkml:trace contextRef="#ctx0" brushRef="#br0" timeOffset="71149.691">14605 5446 215,'1'-5'224,"0"2"-13,-1 3-13,1-2-11,-1 2-20,2-6-14,-2 6-17,0 0-8,0 0-5,3 11-9,-5-2 1,1 4-7,-1 3-8,-1 4-4,-1-3-5,-2 8-6,-2 4-5,4-4-9,-2-2-4,-2-4-6,3 1-7,0 0-5,0 0-1,-3-2-9,-1-3 0,4 2-5,-3-6-4,3 3-6,1-4-16,-2 1-23,-1-2-18,1-2-24,3-2-26,-3 1-18,2-3-30,0-1-29,0 0-31,4-2-28,0 0-126,-8-8-372,11 0 164</inkml:trace>
  <inkml:trace contextRef="#ctx0" brushRef="#br0" timeOffset="71371.6339">14631 5434 49,'2'-5'246,"1"2"-9,-2 1-15,0-2-16,-1 0-15,0 4-12,8-3-14,-4 2-7,-4 1-9,10-3-9,-2 3-5,4-2-12,-1 2-9,6-3-15,3 2-8,-4 0-6,3 1-13,4 0-6,-3 1-9,0 0-3,0-1-4,1 3-16,-1-1-18,-2-2-20,-4 2-29,-3 0-29,1-1-26,-3 2-28,0-1-40,-4-2-23,3 1-19,-8-1-153,5 1-380,-5-1 170</inkml:trace>
  <inkml:trace contextRef="#ctx0" brushRef="#br0" timeOffset="71592.7904">14668 5586 144,'-4'2'161,"4"-2"4,-3 4 1,3-4-4,7 6 5,-4-1-13,4-1-13,2-2-8,2 2-11,7 0-6,-1 1-10,3 0-10,2 0-14,6-1-7,-1 1-5,4-2-13,-11-1-18,7 0-21,-7 1-25,-2-2-26,-5-1-23,1 1-19,-2-1-30,-6 1-17,1 1-14,-4 1-15,-3-3-98,0 0-268,0 0 118</inkml:trace>
  <inkml:trace contextRef="#ctx0" brushRef="#br0" timeOffset="71790.077">14622 5796 6,'-3'5'151,"0"-4"4,3-1 3,0 7-3,0-7-4,7 4-3,-3-1-6,5 0-9,0-1-9,3-2-9,1 3-8,0-2-11,7-1-9,0 2-9,7-1-9,1-1-6,-8 0-16,3 0-23,-4 0-30,2-1-28,-1-2-32,1-1-21,0-2-18,-2 2-16,-1-4-20,1 2-101,-3-4-262,-2 1 116</inkml:trace>
  <inkml:trace contextRef="#ctx0" brushRef="#br0" timeOffset="72518.6949">15317 5353 31,'5'-17'197,"-2"5"-8,-2-5 1,1 1-10,-4-1-7,2 2-5,-6-2-4,4 3-9,-7-3-8,3 4-9,-10-1-7,3-3-6,-2 4-7,-6-3-4,1 3-9,-3 0-3,0 1-4,-3 2-27,0 0 3,5 4-5,-5 0-5,4 1-2,3-1-6,-11 2-3,4 4-1,-3-2-6,1 3-1,-1 0-3,0 3-2,0 0-9,1 1 7,-1 2-6,0 0-4,3 3 0,0-4-6,0 5 5,5-4 0,-4 5-2,4-2 1,-2 4-7,1 1 5,2 2 0,-1 2-2,0 0-2,-2 2 1,4 0 6,3 5-4,1-2-3,0 0 2,-2 3-5,4-2-2,0-1 11,2 5-8,-1-3 7,3 0 1,-1 2 0,5 3-1,1-5 3,0 3-6,2-2 3,1-1 5,-1 2-3,2-1-1,3-4 5,3 3 2,0-1-5,-3-1 9,7 1 4,2-4-9,-6-1-1,7 1 3,1 1-3,-5-5-3,5 8 8,-2-9-19,6 4 14,-3 1 0,-2-6-2,7 3 4,-4-5-5,-4 2 6,6-1-6,-1-2 8,6 2-14,-4-3-1,-2-1 4,-1 1-2,3-3-3,-1 1-3,1-2 4,1 3-5,1-5 6,5 2-4,-4 0-3,4-2 5,4 0 0,-10-2-11,8 2 10,2-3-7,0 0-2,-1 0-4,1-1 0,1 1-1,-2-2 1,-1-2-6,3 2 6,0 0 3,-1-3 0,-1 0 0,-1-1-1,1-2 0,-1-3-6,-2 2 7,-1-2-5,0-5 2,1 4 9,1-4-6,-3-2-3,5-3-3,-5-2 1,2 1 1,2-3-3,-2 1 0,-3-3 0,2-4 1,-3 0 0,0 1-2,1-2 1,0-11-3,-6 11 2,0-2-1,-3-1 0,4-10 1,-9 11-1,-4-2-2,3 0 1,-5-3-3,3-8 2,-6 9 1,-3-12-5,-1 14 1,2-10 1,-8 8-6,-2-12 1,-2 14-8,1 2 1,-8-13-18,4 14-1,-4 2-15,-2 1-5,1 0-8,-3 6-7,0 4-13,0-1-14,-1 5-19,0 4-13,5 2-27,-7 1-25,1 3-48,4 6-39,-2 0-26,-2 6-239,4 0-576,-7 1 255</inkml:trace>
  <inkml:trace contextRef="#ctx0" brushRef="#br0" timeOffset="80393.6485">8948 3788 160,'1'-20'213,"1"4"-9,-2 3-2,0 1-10,1 3-7,-1 3-12,1-2-14,-2 3-22,2 2-16,-1 3-13,0 0-10,0 0-9,-8 20-10,1-2-6,-2 10-3,-3 6-8,2-1-3,-1 1-8,-1-1-2,-1 13-3,1-18-8,3 1 3,0 0-3,0-3 0,4-6-2,0-1-4,-2-5 0,2-1 1,4-3-3,1-1 2,-4-2 1,4-3 6,-2 2 5,2-3 10,-3 1 14,2-1 5,1-3-1,0 0 2,0 0-6,0 0-5,0 0-6,6-21-11,-2 4 0,1-1-7,0-9 2,3 1-9,-1-6-2,0 3-2,0-3 0,2-1-8,1-3-4,3-9 0,-5 12-4,2 7 7,-1-1 5,-4 8-10,2 4 0,-2 3 2,1 3-4,-3 0-8,1 5-2,-2 1 6,-2 3-3,9 7 4,-5 2-3,3 7 16,4 8-19,-6 1 10,3 0-3,-3 0 0,1 0-3,-1 1-2,1-2 1,0-5-2,-2 6 2,2-9-2,-2-1-1,0-5 0,1 1 5,-4-2 3,3-3-6,0 0 5,1-2-2,-2-2 6,2 1 1,5-3 0,-1-8-11,7 1 8,0-3-5,0-1 0,6-8 1,2-1 2,-7-4-1,6-2-3,0 1-3,-1-4 0,2 5 11,-1 1-17,-8 4 1,-1 7 4,-5 3-5,-2 1 5,0 0-12,-3 4 1,-4 4-3,0 0-1,10 16 1,-7-4 10,-3 6-9,0 9 5,-3 1 0,1 0 0,-1 3 8,-2-2-6,0 0 7,-3 1-11,3-1 13,0-3-20,-2-1-18,2 0-28,-1-7-19,2 0-20,-1-3-40,3 1-25,-2-5-38,4-3-28,0 2-23,0-3-18,2-2-167,0-1-475,5-1 211</inkml:trace>
  <inkml:trace contextRef="#ctx0" brushRef="#br0" timeOffset="81487.6364">9814 4085 104,'3'-4'129,"1"0"2,0 0-12,1-5 12,-1 4-2,1-2-2,0 0 10,0-4 0,-1 2-4,0 0 2,-2 0-3,2-3-7,-1 1-1,0 0-4,-1 1 2,-2 2-6,0-4-6,-3 3-10,1-1-7,-2 3-10,1 2-9,-3 2-11,1-1-6,-8 0-9,1 8 8,-3 1-17,-9 6-5,2 6-1,-2 0-4,4 5-2,-2 0-4,2 4 10,1-1-13,4 0 0,3-1-2,2 0-1,5-6 0,0-1-1,3 0-7,1-5 4,2 1-3,1-2 3,1-4-3,2 3 0,2-5 3,0 0-4,2-2 0,1-5 4,4 1-9,3-7 3,2 1 2,-3-4-5,0-1 2,0-3-1,0 1 0,-2-1-1,4-7 10,-2 2-11,-4-2-2,0 1 7,-1-5-1,-2 3-3,-3 4 4,0 3 6,1 4 2,-4 3 4,0-1 10,0 4-7,-2 0-6,-1 3-5,3 0-5,-3 3-1,0 0-6,0 0 4,-7 17 0,6-5-1,-3 5 10,-1-1-14,2 4 6,-3-1-4,4 1 2,-2-2 0,4 1 0,-3-2 1,6-1 1,-3-3-3,2-2-2,2-1 3,2 2 3,2-4-1,0-2 1,1 1-5,5-3 2,4 1-6,-1-6 10,3-3-7,-1 0 4,1-3 3,2 1 0,1-6-7,-1-1 4,6 0-6,-7-5 5,-6 4-3,2-8 1,0 2-2,-5 5 0,-1 1 3,-1-3-1,-2 9 5,-3-1 2,-2 2 4,1 2-1,-2 2-4,1 1-7,-3 2 1,0 0 2,0 0 0,0 0 0,-5 18 0,2-6-2,-4-1 1,2 6 0,-2 0 2,-1-2-2,6-3-2,0 1 2,0-1 2,0-1-4,-1-1 2,3 0-2,0 0 0,0-2-5,1 0 4,3-3 7,0 3-8,5-4 0,1 0 1,0-1-1,3-2 0,5 0 1,1-2-1,-1 0 0,2-3-2,0-2 3,-5 0 4,4-2-6,-3-4 2,0 2 2,-1-3-1,-1-2 0,-3 0-2,2-1 1,-4 0 0,2 1 0,-5 6 1,0 0 5,-2-1 2,0 5 1,-1 0-1,-1 2-1,0 1-9,-2 2 3,0 0 0,0 0 14,-2 15-16,-2-4-1,-1 2 4,-2 2-2,1-1 1,0-2 11,2 0-10,0 0 1,0 1-4,2-4 2,-1 3 0,0-3-1,1-2 5,0-3-3,1 2 1,1-1 5,0-2 6,0 1-2,0-4 7,0 0 4,2 4-5,-2-4-3,13-4 2,0-3 8,3 1-9,1-5-5,2 2-1,5-8-7,2 1 8,-4 2 1,1 1-6,-6 2 3,-3 2-2,-2 2 5,-4 2-13,1-3-1,-3 7 3,-1 1 1,-5 0-1,10 6 4,-6 4-5,-1 0 8,-2 4 3,-1-3-1,0 5-3,0 1-5,0 0 4,-3-2 1,1 2 2,-1-5-2,3 4 7,0-5-16,-1 0 11,0-1-7,1-3-10,-2-1-22,2 0-27,0-1-19,0 0-23,2-1-5,-2-4-12,2 4 4,3-1-9,-5-3-13,0 0-23,18-6-19,-6 1-8,-5-2-13,1-3-25,1-1-146,-4-4-400,-1-1 177</inkml:trace>
  <inkml:trace contextRef="#ctx0" brushRef="#br0" timeOffset="81667.7706">10349 3708 59,'-5'-2'200,"1"-1"-15,0-1-18,2 1-21,2 3-22,-3-1-20,3 1-17,0 0-40,0 0-35,0 0-40,0 0-32,0 0-31,0 0-68,0 0-172,6 13 76</inkml:trace>
  <inkml:trace contextRef="#ctx0" brushRef="#br0" timeOffset="82701.1256">11021 3950 50,'1'-2'197,"-1"-4"-3,0 6-2,2-7-11,-4 0 1,1 2-8,1-6 3,-5 3-7,0-4-9,1 0-14,-2-2-9,-3-6-12,-1 3-2,-2-6-9,-2 0 1,-1-1-17,-3 2-7,2-2 3,-3 3-12,2 0-1,-5 0-1,2 2 3,-2 1-11,-2-2-6,-2 2 1,0 2-3,-3-1 28,-2 3-5,-4 0-8,-13-4-9,10 9-7,-11-7-6,-1 1-7,13 6-7,-18-5-1,1-2 1,-5 3-12,3-3 2,1 6 2,-2-2-4,-1 1-4,4-1-8,0 1 4,-9-1-1,9 4-33,-1 0 30,-3 0-3,4 0-4,-1 4 1,-1-5 1,1 4 0,-3 1-6,3-2 4,-2 5-2,-3 0-2,2 3 10,-2-2-12,1 3 0,-1 2 8,2 2-8,-1-7-5,4 9 1,3-4-2,0 3 0,12-3 2,4 2 5,0 0-9,0 3-14,-1-2 22,3 5-9,7-1 1,-5-1 8,4-1-4,1 6 4,-4-2-6,6 6 3,-2-3-2,6 2 0,1 0 2,-1-1-9,1 3 7,1-2 5,-2 1-1,4 2-17,0 2 10,2-3 5,2 4 0,-2-2 2,3 5 6,2 4-11,-2-2 6,4 1-5,3 0-4,2-1 9,1 3-2,4 1-4,0-1-1,1-2 3,3 0 2,3 1-2,2 2-2,4-2 1,-1-2 5,4 2-4,2-2 9,2 1-12,10 8 3,3-3 0,-3 1 4,2-3-4,3 2 5,5-4-3,-5 2 0,3-4 2,8-1 0,-2 3 5,3-6-3,2 3-7,1-2 6,3-2-4,3 1 1,25 5 1,-26-8 2,3-2 0,1 0 1,2-3-4,0 0 2,1-1 5,-2-1-10,0 2 0,1-8 1,3 0 5,-2-3 3,-3 1-9,2-1 2,0-1 0,-9-2-4,4 1 4,-4-3 10,-1-2-5,-15 0-2,13 0-22,-11-3 23,0 2-5,-5-3-1,2 0 4,0 1 0,-2 1-2,0-2 7,1-4-4,-2 1-2,0-3-17,-2 0 21,3-4 0,-3 0 3,1-2-4,1 1-3,0-2 1,0-1 2,-2-1-6,0-1 3,2-2 2,-1 5 0,-3 3 0,-6-3 3,1 2 0,-1 0 4,-7 4-2,-1-1 2,1 0 6,-3 3 12,2-2-2,-5 0 4,-5 0 8,5-1-4,0-5-3,-1 1 2,-2-2-7,-3 1 9,-1-2-6,5-5-3,-7 5 1,9-5-1,-7-1-9,2-4 2,0 3-2,-3-6-4,-1 1-5,3-1 1,-1-16-3,0 14-2,-3 0 2,2-12-3,-1 12 4,-2 1-16,0-1 8,0-1-3,-2 4 3,0 3 2,-2 2-1,1 2-1,-5-2-6,4 9 11,-1 2-10,-4 1 5,2-2-6,-2 3 2,2 1-6,-1 4-7,-7-5-15,4 5-20,-3-2-13,-3 1-23,-2 3-28,2-3-22,-3 4-26,2 0-24,1 1-31,1 0-35,-1 4-34,0 0-40,5 1-274,-2 1-648,-5 5 287</inkml:trace>
  <inkml:trace contextRef="#ctx0" brushRef="#br0" timeOffset="84101.7077">10755 4855 64,'0'0'126,"0"0"-3,-4 0-16,4 0-12,0 0 5,0 0-5,0 0-6,0 0-3,0 0-1,-5-3 3,5 3 5,0 0 3,0 0-3,0 0 3,0 0-1,0 0-3,0 0-4,0 0-5,0 0-5,0 0-2,0 0-7,0 0-2,0 0-5,0 0 0,0 0-2,0 0-5,0 0 3,0 0 5,16 8-2,-10-3 2,1-3 11,4 1 1,-2 0-14,9 4 4,1-2 1,1 0-3,1 1 0,-1 1-4,8-1 1,0 1-4,3 0-2,0-2-4,-1 3 1,2-2-4,-2-2 1,1 3-4,3-1-3,-4-1 0,7 0-2,-7 1-6,4-1 0,2 1 7,-1-1-5,-1 1-2,1-1-8,-3 0 2,2 2-3,0-4-1,-2 2 4,2 2-5,-3-2-2,2 0-1,-2 2 0,0-1-4,-3 0 0,3-1 1,0 2-2,-3-2 0,2 0 1,-3 2-6,-8-2 7,13 0-1,-2 2 4,2-2-5,-4 0 11,2 2-11,3-2-2,-2 2 2,1-2-4,1 2 7,1-2-8,-1-1 0,-1 2 2,1 1-3,-4-1-5,2 3-1,-1-5 10,-2 6-5,1-5-8,0 0 17,-1 3-13,0-3 0,-2 1-3,2-2 6,1 3 2,-2-1 3,0-1-8,2 1-2,-1 0 3,1 1 0,-9-2 3,11-1-9,-5 1 10,4 1 4,2 0-3,-3 0-2,1 3 3,0 1-1,0-7 11,-3 3-17,1 2-2,-7-5 6,7 3-4,-10 0 0,1-2 4,1 1-4,-1 1 0,0-2 6,3 1-7,-4 0 2,3-2-2,-2 1 3,-1-1 0,-1 1-3,2-1 1,0 1-1,0 1 2,-3-2 1,3-1 2,-6 2-5,5-4 1,0 4-3,1 0 7,-1-1 6,-1 2 2,1-3-7,0 3-2,-4-3 3,2 2-5,2 1-1,1-2-10,-5 0 8,3 1 0,-3-2 3,-1-1-1,0 2-2,-1 1 5,2-3-2,-3 3 0,0 0-7,3-1 1,-1 2 8,1-4-15,-3 1 12,5 0 1,-3 2-10,1 1 5,-2-2 4,0 0-2,-1 0 2,1 1 0,-1-1 0,-2-1-2,-1 0 2,-1 0 0,-2-1 0,5 1-4,-4-1 4,1 3-1,0-4-1,-1 2 0,-1-1-6,1 0 3,-2 2 3,3-2 3,0 0 0,-2 0-7,2 1 0,-1-1 6,-1 0 1,4-1 9,-5 3-13,4-1-2,-4-1 4,4 1-7,0 0-7,-5-2 10,5 2-1,-3-2 8,-5 0-12,9 3 10,-6-3-7,-3 0 3,5 2 4,-5-2-1,0 0 5,6 0-6,-6 0-2,0 0 11,3 2-8,-3-2 1,0 0 7,0 0-5,0 0-3,0 0-3,8 1 6,-8-1-4,0 0-1,0 0-1,0 0 3,0 0-12,6 0-29,-6 0-12,0 0-22,0 0-22,0 0-28,0 0-38,0 0-32,0 0-32,-4-10-25,3 6-15,1-2-17,-3 4-205,-1-3-527,4 0 233</inkml:trace>
  <inkml:trace contextRef="#ctx0" brushRef="#br0" timeOffset="84776.5126">13859 5284 87,'-2'-4'123,"2"4"5,-3-5-7,-1 1 10,4 4 0,-2-4-1,2 4 5,-1-5-2,1 5 0,-2-3-3,2 3-5,0 0-5,-3-5-2,3 5-8,0 0-11,-4-2-7,4 2-10,0 0-6,0 0-3,0 0-9,0 0-12,0 0 0,0 0-3,0 0-7,0 0 4,0 0 0,7 12 3,-4-5-1,1 1 2,1-1 2,4 4 1,2-3-4,1 7 3,1-1-4,3 0 0,-2-4-3,7 7 0,-3-4-6,-4 2 10,5-4-12,-4 0-1,1 2-6,0-1-1,1-3-2,-3 0 1,0 2 1,-2-5-1,-1 2 2,1-2 5,-3-2-4,1 3-5,-1-3 3,0 1 0,-4-3-2,4 2-3,-5-1-2,1 0 5,0-2 9,-1 2-3,-4-3-1,5 2-8,-5-2-2,0 0 13,6 1-4,-6-1-3,0 0 6,4 3-15,-4-3 2,0 0-9,0 0-1,0 0 6,0 0-8,-10 4 1,6-1-3,-2 1-2,-3 1 3,-8 1-3,3 2 1,-9 7 1,-1-1 3,-5 3-2,1 0-6,-4 3 2,1 0-4,-2 3 0,3 0 11,1-2-8,-1-2 3,6 3-5,0-1 0,0 1 5,4-4-2,2 1-2,5-3 0,0-3-1,1-1 1,2 0-1,4-1-1,-2-1 8,0-3-8,4 1 1,1 1 3,-3-3-5,3-1 5,0 1-6,0-3 4,2 2-3,1-5 2,-7 5-1,7-5 2,-3 3-3,3-3-1,0 0 0,-2 7-5,2-7-6,0 0 6,0 0-4,0 0-8,0 0-11,0 4-14,0-4-13,0 0-10,0 0-19,0 0-20,0 0-33,0 0-33,0 0-35,0 0-25,0 0-23,13-14-215,-7 9-508,4-2 225</inkml:trace>
  <inkml:trace contextRef="#ctx0" brushRef="#br0" timeOffset="88276.4319">11152 4028 3,'-8'0'116,"8"0"1,-7 0-2,7 0-2,-5 2-7,5-2 2,0 0 5,0 0-3,-9 0 0,9 0 0,0 0-1,-7-2-4,7 2-7,0 0-3,-11 0-7,11 0 0,-8 0-5,8 0 2,-6-3-6,6 3-3,-7 0 0,7 0-3,0 0-3,0 0-5,-6-3-3,6 3-2,0 0-4,0 0-2,0 0-7,0 0-1,0 0-4,0 0-1,0 0-4,0 0-3,0 0-1,0 0-6,19-4-1,-7 2-3,7 2-3,3-6 0,7 1-3,0 1-1,3 2-3,3-1 0,2-1-1,1 1 0,15-2-6,-1 5 3,-2-3 5,4 0-5,-2 4-3,2-3 1,-3 0 2,1 0-3,1 2-1,-16 0 2,24-1 0,-5 1-1,3 1-1,0-3-3,0 3 5,-1-1-4,0-1-1,0 2 3,-4-1-5,5 1 2,-18-3 2,13 3-1,-1-6 0,-2 5 3,-11-4-6,14 1 4,1-2 0,-20 3 11,18-2-12,-15-1-1,0 3 5,0-1-2,2 2 1,0 1 0,-3-3 0,3-1 2,1 3-3,-3-1 5,-1-1-5,18-1 8,-17 4-4,0-3 0,-2 3-1,1-1-1,2 0 3,2-2 1,-4 2-7,2-1-1,-1 1 7,2 1-4,-6 0-3,5 0 5,-4-3-5,2 3 7,-2 0-6,-3 0-5,-2-2 3,0 2-1,-2 1 2,1-2-6,-4 2 6,-4-1-2,-1 0 3,-2-1-5,0 2 3,1-2 3,-1 1-3,0-3-2,-5 1 1,1 0-1,4 2 6,1-1-5,-3 0 3,-2-1-1,1 2-2,-2-1 2,0 1 0,1-3-4,-3 2 5,-1-3 1,1 0 0,-4 4-3,0-2 1,-2 2 0,2-3-1,-1 3 5,-6 0-6,7-2 1,-7 2 1,4-5-3,-4 5-1,5-2-2,-4-1-5,2 2-4,-3 1-9,2-7-8,-4 3-8,2 4-10,0 0-10,-3-9 1,3 9-11,-5-5-2,2 2-4,-2-1 4,5 4 0,-9-6-2,0 4 9,0-3 2,0 2 6,-2 0 6,-1-1 1,2 2 6,-3-1 7,4 1-4,-1 0 7,-1-1 6,0 1-2,2 1 2,2 1 4,2-1 9,5 1-1,-11-2-2,11 2 1,-9 2 8,9-2-11,0 0 8,0 0-1,-7-2-1,7 2 6,0 0-2,0 0 4,0 0 3,0 0 0,0 0-5,16 6 4,-12-2 1,0-3-2,1 4 4,0-1-1,4-1 1,-2 2 0,-1 5-2,2-5-6,-2 0 3,0 4 8,-2-1-5,2 0 3,0 1 4,-4 0-3,6 4-1,-7-2 2,1-2 2,-1 3 0,-1-2-7,0 0 3,0 1 5,-1 0-2,-2-1-1,0 0 10,3-1-9,-1 2 2,-3-2 0,2 0-2,-1-4-4,0 3 2,0 1 8,-1 1-7,-1-5 0,2 1-1,-2 0 2,2-1 0,-3 0-3,5 0 3,-3 1-1,0-1-2,0 0-1,-1 0-4,3-1 6,-1 0-4,-2 1 1,0-1 3,4 1-3,-2-3 1,-1 3-2,1-1 5,0-1-3,0 0 8,0-1 1,3-2 4,-5 6-2,2-4 1,3-2 4,-2 3 1,2-3 3,-3 1-2,3-1 1,-3 4 1,3-4 5,-1 4-1,1-4-8,0 0 9,-3 4 1,1-1-2,2-3-3,-4 6 3,4-3-5,0-3 2,-6 5-5,3-2-3,1-1 1,2-2-1,-3 5 0,3-5-2,-2 7-6,0-5 4,2-2 0,-4 2-4,4-2-1,0 0-1,0 0-9,-2 5-16,2-5-29,0 0-38,-4 3-30,4-3-30,0 0-41,0 0-186,0 0-406,0 0 180</inkml:trace>
  <inkml:trace contextRef="#ctx0" brushRef="#br0" timeOffset="88657.0193">14944 3775 94,'7'-8'234,"-2"3"-7,1-2-6,-3-1-9,1 4-9,1 3-18,-3-2-17,1-2-18,-3 5-17,3-2-13,-3 2-18,0 0-6,0 0-10,0 0-5,1 17-9,-5-6-3,1 5-6,-4 1-3,0 7-4,-2 0-3,2 2-4,-1-1-1,-2 0-1,1 0-7,-1-1 8,-1 1-6,3-7 0,2 1-5,-5-2 3,5 0-4,-3-2-7,3 1-2,0-4-5,-2 3-2,5-5 0,-2 0 0,1-1 2,0-4-6,2 1-1,-1 0-9,-1-4-15,3 2-21,-1-1-21,0 0-14,2-3-22,-2 4-26,2-4-30,0 0-37,0 0-22,0 0-12,6-12-156,-2 5-401,-2 2 179</inkml:trace>
  <inkml:trace contextRef="#ctx0" brushRef="#br0" timeOffset="89048.9779">14898 3984 171,'0'-4'161,"0"4"-6,0 0-9,4-2-15,-4 2-11,7 0-11,-7 0-13,19 0-9,-8 0-2,3-1-6,2 1 1,3 0-5,2 0 1,-2 0-8,0-2-4,0 1-5,-1 1 0,-3-1 3,5-1-2,-10 1 7,3-2 6,1-1-2,-3 0-1,-2-2-1,4-2-4,-4 1 6,0 0-7,2-6-6,-3 4-6,0-4 0,-3-3-1,5 2-8,-5-3 1,1 2-4,-3 4-1,1 1 6,1 3-6,-3 1 0,1 1-7,-3 1-3,3-2-6,-3 6-6,0 0 1,0 0-4,0 0 0,-11 17 1,6-2-3,-4 0-1,0 3-3,-1-1 3,0 8-1,-2-3-2,2-2-1,1-2 1,3 4-2,-3-4 0,1 0 5,1 0-6,2-1 2,-5 0-4,6-5 1,-3 2 2,3-3-2,-2-1 3,3 1-4,-1-2-5,1-4-16,-2 3-22,3-1-25,-4-3-25,6 1-27,-3-1-29,1 0-21,0-2-27,2-2-16,-2 4-165,2-4-405,0 0 180</inkml:trace>
  <inkml:trace contextRef="#ctx0" brushRef="#br0" timeOffset="90714.9651">15461 3979 115,'0'-4'208,"0"0"-9,0 0-16,0-1-18,0 5-18,0-5-18,0 5-11,0 0-11,0 0-11,-20 10-8,9 1-6,-2 0-14,0-1-5,2 0-7,-3 6-3,5-7-9,-3 4 0,1 2-8,4-2-2,3 0 5,3-3-6,-4-1 0,5 1-6,0-3 3,5 3 2,-4-4 1,3 0-2,1-1 1,3 2-1,2-2 0,-1-2 8,2-1 0,-1 0-11,4-2-3,-4-2-4,3 1 2,-1-3-3,5 0-4,-6-1 0,3 0 0,-4-3 1,1-1-4,0-2 0,1-3-1,-2 1 0,-1-3-6,-2 0 1,2 0 3,-5 0-5,0-1-1,2-3-2,-2 5 0,-4-2-2,-2 4 1,2 3-4,-2-1-1,2 7-3,-6-3 1,5 1-2,-6 2 5,-2 4-6,3 0 6,-5 6 0,-1-2-2,2 4 0,-5-1-4,3 6 3,3-2 1,1-2-4,-2 6-2,5-4 0,-3-2 2,3 1 0,4-1-4,-2-2-4,2 1 6,0-2 0,2 1 5,2-2 0,2 1 0,-1-1 0,6-4 1,1 2 4,1-3-4,1 1 4,0-2 2,2-3-3,-4 1-1,8 0 2,-3-4 1,4 0-2,-5 2 1,1-4-1,0 1 4,-3-2-5,5 3 7,-4-4 6,-3 6 4,-2-1 4,-1 2 0,-3 0 1,1 1 0,-1-1-2,0 2-3,-5 2-2,0 0-3,0 0 1,4 7-1,-7-1-1,0-2 3,0 5-5,-4 0-2,0 2 6,3-1 3,-3 0 1,2-1-1,-1 3 1,0-3 7,0 2 3,0-3-1,2 1 2,-1-2-1,1 0-2,0-2 4,2 0 0,-1 1 2,2-3 4,-2 0-10,2 1 0,0 0 7,1-4 4,-2 2 2,2-2 8,0 0 8,-2 5 5,2-5 7,0 0 10,0 0 1,0 0-7,0 0 1,0 0-8,13-10-6,-5 4-1,3-3-5,6 0-12,-1-5-3,5-3-5,0 0-5,0-2 0,3 2-2,-4 0 11,-2 5-12,-6 1-4,6 2-4,-9 1-1,1 4-3,-4-1 4,1 2-6,-2-1 0,0 2-4,-5 2 3,0 0-1,8 14-1,-7-3 6,-2 0-4,-3 6 0,0 0 5,2-1-1,-2 2-3,0 0-10,1-2 11,-3 0-3,4 0-2,-4-4-3,5 0 6,-2-2 2,2 0-2,-3-4-7,4 2 4,-1-2 1,1-2-3,0-4-3,-3 5 1,3-5 16,0 7-9,0-7 3,0 0-1,0 0-4,8 1-1,-8-1 4,0 0-4,20-8 3,-10 3 16,2-1-27,-2-2 5,5-4 0,1 0-2,2 0-4,3-6 2,-2 0 5,-3 5-8,0-1 2,1 3 6,-2-2-7,-3 4 0,0 1-5,-3-1 8,0 4-2,0-2 3,-4 2-4,0 2 1,-1 1 0,-4 2-3,5-3 0,-5 3-3,0 0-6,0 0 13,2 13-5,-4-5 4,0 3-6,-1-2 16,-2 3-10,-1 2 1,1 1 1,-1-2 3,1 1-3,0-2-10,0 0 18,1-2 0,0 0-5,0 0 6,0-1-8,3-2-2,0 1 3,-1-2-4,0 0 7,3-1 14,-1-5-20,-1 9 1,2-6-1,-1-3 2,5 5 2,0-4-7,0 4 2,-5-5 4,15-2-5,-15 2-1,20-4 6,-7-1-10,3 0-4,0-3 2,0 1-6,-1-5 3,0 2-1,1-2 13,-2-1-6,1 0-6,-2-1 9,0 1 3,0-1-4,-3 2 3,-1-3 1,-1 7-1,-3-2 7,0 2 4,-1 0-3,-1 3 0,-1-2-1,-1 5-1,1-4-6,-1 4 4,-1 2-7,0 0 1,0 0 2,-26 5 3,11 4-2,0 2 3,-2 1-3,-5 7 3,10-2-3,-8 2 2,2 2 2,4-5 1,3-2-1,-3 2 1,8 1-1,0-2 4,-1-1-6,4-1-6,-1-1-5,3 0-3,2-4 0,1 1-4,3-1 1,1 1-3,1-2-8,-1-2-14,5 2-21,3-4-31,-4 0-30,3-1-31,0-2-47,5-3-40,0-2-216,-4 1-498,10-2 220</inkml:trace>
  <inkml:trace contextRef="#ctx0" brushRef="#br0" timeOffset="91899.757">16630 4091 32,'0'-6'194,"2"2"4,-1 1-11,-1 3-10,1-4-15,-1 4-16,4-3-15,-4 3-11,2-5-15,-2 5-10,0 0-11,0 0-9,0 0-7,0 0-8,0 0-5,0 0-5,-2 13-2,-1-8-5,2 2-3,0-2-2,0 1-1,-1-2-3,2 1 0,-2 0-1,2 0 4,-3-1-3,2 1-3,1-5 6,-1 7 3,-1-5 0,2-2 6,-1 3-3,1-3 7,0 0 0,0 4 3,0-4 5,0 0 1,0 0 7,0 0 6,0 0 7,0 0 5,0 0 14,0 0-4,0 0-2,0 0-6,0 0-11,0 0-5,0 0-8,-1-21-5,2 12-7,-1-2-5,0-2-7,3-3-2,-2-1-3,2-3-7,0 1 1,-1-1-4,1 1-5,2-7-2,2 2 1,1-1-11,2 3-7,-1 4-1,2-7-9,-2 0-4,1 8-6,-1 1-4,-1 6 1,-4-1-7,5 4 1,-4-3-24,-4 7-10,4 0-2,-5 3-1,0 0 5,8 10 2,-8 3 7,-4 0 1,1 4 5,-4 2-1,-7 4 5,2 3 2,-6-1 4,-1 0 0,0-4 9,0 3 0,-1-5 4,2 2 0,3-7 2,0 2 2,3-4 5,-2 0 1,3 2 2,2-4 2,3-2 0,-2 0-1,3-1 4,0-1-5,0-1 6,2-1-1,-1-1 1,4 1 2,-3-1 0,3-3 1,-3 4 1,3-4-1,0 0 1,6 4 0,-6-4-8,13-1-2,-4 0-14,5-1-12,0 0-10,3-1-14,2-4-13,2-1-1,-1 3-7,9-6-7,-1 0 4,1-1 1,0 2 8,-6-4 9,0 0 7,1-1 6,-1 1 9,0-3 11,-3-1 15,4 0 5,-3 3 19,-4 1 11,-2 2 15,0 0 9,-8 3 8,3 3 6,-6 1 6,3 2 0,-4-4-6,0 4-8,-3 3-9,7-2 2,-7 2-4,0 0-6,0 0-4,-13 20-2,1-5-1,-4 4 7,1 4-11,0-2 1,2 3-2,-1-1 1,1 2-2,1-8 0,5 1 3,-4 0-10,2 1 7,-4-2-3,7-2 4,1-1 0,-1-3-1,0-2 1,1 0-2,2 0 2,1-4-1,1 1 4,-1-4 5,1 2 0,1-4 10,-1 8 11,1-8 9,0 0 11,0 0 0,0 0-9,0 0-2,11 0-7,-11 0-4,17-10-8,-4 3-2,4-1-6,0-1-2,0-3 1,-1-1-4,2 3-3,1-3-4,2-3-1,-5 3-2,0-1 0,0 4-3,-3-2-2,-1 6-2,-5-4-2,0 2-7,-2 3 7,-1 0-8,1 2-2,-1-1-11,-1 1 1,-3 3-4,0 0 14,0 0-8,-7 10 4,2-4-3,-3 2 6,-2 0-6,-6 4 0,7-3-3,-1 1-2,-2 4-7,1 0-6,2-2 3,-1-1-5,3 0 5,0 4-3,-1-2 8,1-2-9,3-1 1,0 2 1,0 0-1,3-1 2,-2 0-1,2-1 5,-1 2-4,4-2 8,-1-1 3,3 1 1,5-3-6,-6 3 7,8-3-7,-2 0-5,0-2-8,3 2-8,-2 0-13,2-4-16,0 2-15,0 0-22,-1 0-8,2-1-28,-1-2-15,-1-1-27,-4 1-99,5-2-311,-12 0 138</inkml:trace>
  <inkml:trace contextRef="#ctx0" brushRef="#br0" timeOffset="93338.6223">17626 3689 154,'-9'-16'147,"-9"-7"-15,1 6-5,-6-4-13,0 2-6,-6 1-6,0-1-2,-2 1 22,0 1-9,-1 2-5,-1 0-13,0-1-3,1 0-8,0 0-3,-1 0-8,-3 5-2,-13-9-11,12 8-4,-15-5-1,-2 3-5,3 0-5,-3 1 1,-2 0-6,0 1-2,-3-1-3,-1 0 0,-4 5-6,4-3 2,4 3-4,-7 1 2,6 0-2,1-1-2,-3 1-2,4 4 0,-1-2 2,2 1 1,-1 0-4,15 4 1,-13-3-4,-1 3 2,13 0-5,-10 5 4,0-2-1,10 0 0,3 3-3,-14-2 0,14 3 1,1-1 0,1 1-1,1 2-1,0-1-2,0 0-1,-3 3 5,8 0-3,-3 3-1,-1-2-2,4 1 2,-1 3-1,2-2 1,0 0-4,3 3 2,0-1 0,5 1-1,0-1-4,1 2 2,-5-2 0,7 4 2,0-6-4,0 3 3,-1 3-4,5-6 4,2 2-2,3 1 3,-7-1-2,5 0 1,0 1-3,-3 4 0,4-6-5,0 3 5,-4 6 2,2-1 0,2 0-1,-3 3 1,7-9-2,-5 6 0,2-1 0,3 3 1,3-7 4,-5 7-2,4-5-3,0-1 2,0 5 1,4 2 0,-1 0-1,1-5-1,0 3-1,-2 3 5,2-8-2,2 6-2,-1-7 0,-1 2 2,4 0-3,-2-2 2,2-1 0,-1 1 4,2-1-9,-1-1 4,-3 0 1,1 0-3,0-3 1,3 3 2,-1-3-9,0 4 7,1-1 1,2-2 3,-4-3 1,4 4-2,-1-1 4,1 0-1,1 0 0,3 0 3,-1 1 4,3 0 0,0-3-5,3 0 6,-2 3 5,8 2-3,-7-6 4,4-1-1,1 0 2,-4 2-3,12-2-5,-9 0 1,6 2 4,3-3-3,-2 0 3,2 0 1,-3 2-7,1-3 2,1 0-3,3-1 3,-2 2-7,4-2 2,-1 0-4,-4 1 0,3-3 1,1 2-1,-2 0-2,5 0 0,-4-2-3,2 2 3,3-2 0,1 2-3,0-1 1,-1-2 0,2 0-2,0 4 3,-2-5-5,0 4 2,1-3 1,1-1-2,-5 0-2,-1 1 4,3-2-2,-5-1 1,-1 3-2,1-1-3,-1-3 5,-7 0 2,-1 0-2,3 0-5,-4 0 5,4 0 0,-1-2-3,0-1-3,8 1 4,-2 1-3,2-5-1,-3 0-1,4 2 2,1-1 3,-1 0-3,2-3 3,-2 2-2,-3 3 0,-1-2-3,-6 2 0,8-1 4,-9 0 1,0 0-3,-1 0-2,1 2 2,-3-2-1,-3 1 2,-2 0 1,8-2 6,-6-1-1,0 2 2,-3 0 3,3 0-9,2-5 5,0 5 12,-1-5-16,5 3 0,-3-3 3,4 1-2,5-4-14,-1 2 12,-5 0 3,-1 1-3,-3 2 2,5-3 14,-2 5-15,-2-2 3,-3 2 5,-2-1 5,-2 3-20,0-4 20,-1 2 8,2 0-13,-6 2 16,4-2 3,-4 0-9,0 3-1,4-4-3,0 0 3,-2 1-1,-2 0 0,-1-1-1,3 0-3,1 2 9,-2-4-7,-1 3 12,3 0-29,-2-5 21,1 3 4,-3 1-5,1-2 5,5 0-11,-4-1 0,1 2 2,0-5-8,-1 3 7,2-1 0,1-3-2,-1 1-7,2 1-2,0 0 0,-2-3-1,0 4 7,2-2-7,-4 0 1,2-2-3,2 5 6,-1-4-3,-2 2-2,0 2 0,0-2-3,-1 1 3,1-2 5,-2 0-1,1 4-8,3-3 9,-4-2-9,0 3 3,2-5-1,0 1-2,2 1 4,-2 0 3,-1-4-4,0 3 3,2 1-2,-2-4-3,1 0 7,-1-2-13,-1 4 21,-1-2 6,2 1-8,-2-1 0,0 0-1,0-1 3,-2-3-6,1 3 2,1 0 6,-2-2-6,2 3 9,-2-1-9,0 0-3,-1 2-7,-1-1 6,2 1 3,0 3-5,1-4-1,-2 1-2,-1 7 0,-1 0 1,1 0 5,0 0-4,0 0 5,-3 0-10,3 3 1,-4-1 1,3 0-4,-4 0-5,2 0-9,-3-1-9,2 0-16,-3 0-24,1-1-30,-1 3-27,-5-2-38,3 1-32,-7-1-45,0 2-46,-1-2-37,-4 4-266,-12-1-635,-3-1 281</inkml:trace>
  <inkml:trace contextRef="#ctx0" brushRef="#br0" timeOffset="94194.9709">14284 3948 35,'0'0'131,"0"0"-13,0 0-5,-4-3-9,4 3-6,0 0-2,0 0-3,0 0-5,0 0 5,0 0-9,0 0-6,0 0-3,0 0-2,0 0-1,15-1-6,-15 1-2,17 0-4,-3 0-1,0 0-4,-2-1-2,2 2-6,1-2 0,5 0-5,-5 1 0,0 0-6,6-1 4,-3 1-4,-1-2 1,0 1-1,-2 1-7,-4 0 2,3-3-2,-3 3-2,1 0 5,-1-1-7,-2-3 6,-1 4-7,-2-2 2,1 2-6,0-1 3,-7 1-2,8-1 4,-8 1-3,8 0-1,-8 0-3,6-1-2,-6 1-2,5-1-1,-5 1-2,6-1-1,-6 1 1,6-2-1,-6 2-3,3-4-4,-3 4 0,0 0-4,8-1-9,-8 1-18,0 0-12,0 0-17,0 0-38,5-2-8,-5 2-19,1-4-19,-1 4-10,2-4-20,-2 4-105,1-7-299,-1 3 132</inkml:trace>
  <inkml:trace contextRef="#ctx0" brushRef="#br0" timeOffset="95073.1218">14024 3604 72,'-5'-3'156,"-1"2"-2,3-4-12,-3 3 6,2 1-2,4 1-5,-6-5-6,6 5-2,-4-3-2,4 3-6,-3-4-2,3 4-3,-6-3-2,4 1 21,2 2-8,0 0-15,0 0-11,0 0-13,-4 0-7,4 0-10,0 0-7,0 0-9,0 0-5,0 0-8,0 0-1,0 0-4,0 0-6,15 10-1,-7-3 1,1 2 10,-1-1-6,7 1 4,0 3-6,1-1 2,0 0 9,7 4-3,0-2-4,-1 2 0,5 0 0,-3 2-1,0-1-3,4 0-1,-3-2-4,-2 1 6,-4-4-7,-3-3-2,1 2-4,1 0 0,0 0 0,0-4 5,-4 1-4,0-1-5,1 1-9,1 0 11,-4-2-2,-2-2 0,3 3 3,-5-2-8,3 0 5,-5-3-2,0 1 3,1 0-4,-4 1 1,-3-3-1,9 5 10,-9-5-6,5 1-8,-5-1 2,0 0 4,8 3-7,-8-3 1,0 0 8,0 0-11,0 0-2,6 1-3,-6-1 3,0 0 7,0 0-7,9 2-1,-9-2-5,11 2 1,-6 1 5,-5-3-5,15 1-1,-6 2-1,-3-3 5,1 2-6,7 1 3,-4-1-2,0 1 0,2 0 2,-2-2 1,-4 2-6,2-3-1,-8 0-1,11 3 14,-7-2-8,-4-1-3,8 1-5,-8-1 7,0 0-1,0 0-1,10 0 4,-10 0 3,0 0-8,0 0 5,0 0 0,0 0-3,0 0 6,0 0 4,0 0-19,0 0 17,0 0-2,8-2-2,-8 2 1,0 0 8,0 0-5,0 0-1,0 0-8,0 0 3,0 0-5,0 0 6,0 0-15,-30 3 22,20-3-3,-2 1-7,0 2 2,-7 1-3,0-1 7,-10 5-1,-2 1-7,-3 3-18,-3-1 26,2 1-5,-1 1 1,1 2 2,-15 7 6,16-8-2,-1 3-10,0 0 1,-5-2 4,13 2 4,-6-5-7,2 5-1,2-3-8,5-2 10,4-3-2,1 2-17,2-5 19,2 3 3,0-2-2,4 0 3,2-3-5,1 1-4,1 0 5,2-3-2,0 2 0,2-2-4,3-2 4,-8 4-12,8-4 4,-7 1-12,7-1-5,0 0-17,-2 3-16,2-3-21,0 0-15,-5 1-25,5-1-41,0 0-52,0 0-58,0-10-56,0 10-181,2-9-547,-1 2 242</inkml:trace>
  <inkml:trace contextRef="#ctx0" brushRef="#br0" timeOffset="97129.1046">10085 3230 17,'-1'8'91,"-3"-5"-4,4-3 2,-5 9-4,1-4 1,-1 0 5,1 1-10,2 0-4,-3-3-5,0 4 5,1-2-4,-1-3 0,2 3 6,1-2-5,-1-1 12,3-2-2,-3 6 10,3-6-4,-2 1 13,2-1 2,0 0 3,0 0-3,0 0-6,0 0-2,0 0-3,20-12 2,-4 2-3,9-6-5,2-1-2,4-4-6,12-6 7,4-3 18,2-1-5,5-5-7,26-18-10,-3 4-7,5 1-4,-1 3-15,1-1-3,2 4-8,7-3-3,-3 5-3,-1 3-6,-1-3-4,1 3-6,-4 1-36,-28 9 3,30-10 1,-28 12-3,27-6 3,-26 3 2,28-8 3,-5-3-2,-26 15-3,29-11-1,-26 10 0,28-10 3,-2-3-4,-27 15 5,4-1-7,22-7 3,-25 9 1,-6 1-1,-1 5 3,3-5-3,-6 5 6,-17 6-3,1 0 0,-3 0-4,-3 1 1,-8 3 5,-2 1 4,-5 1-9,1 1 7,-3-2-5,1 2 2,-3-1 2,0 1 1,-2 0 2,0 3-12,0-4 6,-2 0-4,2 3 2,-1-5 1,-1 4-2,3-2 27,-5 3-6,1-5-9,2 6-1,-4-6-7,3 2-5,-3 1-17,-3-1 4,2 2-4,-4-3-6,4 1 4,-7-5-9,0 5 4,-5-5-10,-2 3 10,-1-5-3,-2 9 6,0-5 1,5 4 7,-8-3-8,9 4 13,0-4-1,1 6 5,-2-3 2,1 4-4,6-3 10,1 2-2,5 1 4,-10-3-4,10 3 2,0 0 7,0 0-3,0 0 2,0 0 2,40 7-5,-13 0 7,1 3 3,6-5-4,-4 8 5,0 0-9,-1-1 8,-3 3-3,-3 2 1,1 0 3,-10-5-2,0 5 5,-5-2 2,0-1-3,-4-2 5,-2-2-8,-3 3 4,0-4-1,0 3 8,-4-2-9,0 0 3,-4 1-2,2-1-1,1-3-5,-3-2-29,1 1-32,0-2-38,2-2-29,-1 2-45,6-4-51,-6 4-162,6-4-413,0 0 182</inkml:trace>
  <inkml:trace contextRef="#ctx0" brushRef="#br0" timeOffset="97794.9758">13521 1615 1,'2'-7'259,"3"4"-21,-4 0-33,-1 3-18,0 0-17,0 0-10,1 15-18,-2-4-7,-5 13-1,2 4-11,-5 2 8,0 1-5,-9 14-7,8-12-5,0-6-3,-2 2-1,-1 1-2,3-3-7,-1-2-5,0 1-10,2-9-4,3 0 2,0-3-10,2-3 3,-1-2-13,3-3 3,-1 0-3,-1 0 10,4-6-5,-4 6 12,4-6 18,-1 6 11,1-6 2,0 0 9,0 0 9,0 0-4,0 0-6,0 0-18,0 0-7,9-18-9,-6 6-9,7-8-3,-1-2-8,4-4-15,3-4 0,-3 1-11,3-4 2,3-8-4,2 10-5,4-19-10,-2 8 3,3-1-9,-4 12-5,6-12-1,1 5-3,-3 13-8,-2 1 1,2 1-5,-2 5 4,-1 1 0,-9 12 0,-1-2 0,-3 5-6,1 2-6,-11 0-3,19 9 0,-6 5-8,-6 1-1,-4 5-2,-1 4-6,-4 2 4,-5-1-2,-3 1-6,-4-2-4,-4 0-16,1-2 2,-3-1-10,-5 0 5,2-3 5,-4-1 0,7 0-3,0-6 5,4 0 2,-2 1 4,0-8 1,6 3 11,1-2-3,2 0 4,0 0-1,4-4-5,-1 2 13,6-3-8,0 0 7,-8 3-2,8-3 4,0 0-1,0 0 5,0 0 5,0 0-12,24 0 16,-24 0-2,22-1 1,-10 3-1,3-1-3,-2 3 8,1-3 1,2 6 4,-4-3-3,5 4 1,-7-3-6,0 3 2,-1-2 4,-1 2 1,-1 0 2,-3-3-4,2 2 6,-5-1-4,-1-1 3,0 2 3,-3 0-4,-2-1 7,-3 2 2,-4-4-9,-2 5 11,-6-2-9,5-1 9,-8-2-8,1 1-5,4-1-14,-5 0-17,3-2-22,1 0-12,4-5-31,2 6-18,0-6-31,3 2-30,10 1-56,-14-5-242,7-1-516,7 6 228</inkml:trace>
  <inkml:trace contextRef="#ctx0" brushRef="#br0" timeOffset="98376.9254">14245 1622 87,'0'0'179,"0"0"-3,0 0-14,3 6-5,-3 2-15,-6 2-8,-1 5 0,0 0-6,-2 11-1,1-9-9,-3 7-3,1-2-5,-1-3-11,-1 3 1,4-5-7,-2-3-1,2 1-15,2-3 3,-1-1-9,3-2-3,-2 0-6,1-4-3,3 4-6,-1-6-7,-1 1 7,2 0 1,2-4-2,-3 6 6,3-6 7,0 0 2,0 0-1,0 0-12,0 0 0,0 0-8,22-9 1,-8-1-13,4 1-2,-2-2-2,11-3-4,-5 5-4,1-5-2,-5 6 5,-1-3-8,-4 6 6,-4-2-1,1 6 1,-3-1-2,-1-1-8,-1 1 0,-5 2 0,0 0 3,14 8-4,-11 1 7,-2-4-4,1 6-11,0-1 8,1 2-1,-2 5 3,0-5 0,2 3 3,-3-5-9,4 2 2,-1 0 7,-1-1-4,3-1 4,-1-2 2,1 0 4,1-2-2,4 2 7,1-1 3,-1-5-16,8 3 22,-6-4 0,3-1-2,-3-3-5,2 1-2,3-1 5,-2-2 4,3 0 0,0-4-17,-4-1 15,4 0 1,-1-5-18,-2 3 19,-3-3-6,3 1 2,0-7-7,-3 4 0,-2-2-4,3-5-2,-4 1-6,-2-3-5,1 2 3,-7 4 4,4 1-2,-5-1-7,-3 2-10,1-7 2,-1 12-2,-1 1-22,-2 0-15,-1 3-5,-3 0-21,-1 1-13,-1 2-30,-1 3-14,-4-3-25,2 6-25,2-2-31,2 2-26,-1 3-36,4-1-39,-2-2-160,10 0-502,-9 6 222</inkml:trace>
  <inkml:trace contextRef="#ctx0" brushRef="#br0" timeOffset="99245.2215">15267 1296 95,'0'-25'217,"-1"5"-13,-5-8-25,-2 2 4,-5-4-21,4 6-11,-8-5-16,-4 3-8,0 0-9,-6 1-12,2 3-7,-5-2-11,2 4-3,-4 4-45,-2-1-9,-2 5 7,-15-1-12,-3 6 1,3 1-1,-2 2-4,0 4 2,1 1-7,-2 5 3,14 1-5,-15-3-4,3 5 2,1-1-4,11 1 6,-10 6 0,10-3-1,-10 2 4,2 3-3,11-5-5,2 5 0,-13 1 1,14-2-3,1-1 1,-1 1 3,1 1-9,2-3 7,-1 4 2,2 1-9,2-4 10,0 4-3,-1-2-8,5 1 6,0-1-5,-3 1 5,3 2 2,3-3-10,-2 0 12,1 2 0,-2 0-3,3-2 2,1-1-5,5 9 4,-4-5-4,3-1 2,0 5 3,4-7-6,-1-2 2,0 7 5,1-6-7,1 8 9,0-2-5,0-5-1,3 1 3,-1 4-3,2-4 3,-2 9 4,4-9-6,-2 7 3,2 1 4,1-8-4,-1 9 8,2-2-6,1-7 0,1 9 4,1-8-8,0 6 7,2 1-1,2-6-2,1 4 3,-1 2-2,0-7-4,6 6 4,-6 3 0,7-4-1,-2-2 0,1 4-1,3 0-1,-6-7-2,5 4 3,1 2 3,0-2 0,-1-6-1,1-1 0,8 3 4,-1 1-1,6-2 2,2-3-4,0-2 1,4 1 3,1 1-6,4-6 0,2 5-3,8 1 4,-8-8-1,-2 3-7,11 2 2,3-2 0,-15-3-6,4 0 7,-2-1-1,0-2-5,2 0 6,-2-1-4,1-2 0,-3 0 6,1-1-1,3-2 1,13-5 1,-15 3-3,11-9 2,-12 4-4,17-8 4,-3-4 0,0-9-6,0 4 1,2 3 0,0-13-1,0 5 0,-5-1 2,2-4-2,-7 1 9,-1 5 8,0-2 3,-16 4-3,3 3 16,5-10-6,-2 0 3,-10 7 4,0-3 8,1-12-13,-4 12 6,-1-13-8,1 1-1,-8 9 18,1-14-30,-5 13 12,-2-13-8,1-2-5,-6 3 2,2 0-11,0 0 7,-6 13-13,2-11 5,-3 12 0,-4 2-2,4-2-7,-2 4 6,-3 2-1,0 0-15,0 3 4,2 5 13,-6-4-17,0 9-1,2 0-14,-3-1-12,0 3-11,-4 2-21,-6-4-16,5 6-5,-7-3-27,-3 4-18,0 2-12,-3 0-21,-5 4-12,0-1-26,1 7-7,-16 0-14,3 2-164,-7 4-421,4-5 187</inkml:trace>
  <inkml:trace contextRef="#ctx0" brushRef="#br0" timeOffset="102545.2181">9251 4848 82,'9'0'122,"0"4"4,2-1 8,6 4-4,2-2-6,2 0 2,9 4 4,2 0-1,3 1-7,1-2-3,15 7-2,-15-5-5,18 7-1,-1-1-9,-5-2-2,5 4-6,-2-3-8,1 1-7,2 0-6,-1 0-4,0 1 1,3 1-3,-2-2-5,6 5 1,-1-4-3,1 0-5,0 5 1,4-2-6,1-1-4,20 7 0,-23-4-5,25 6-5,-29-8-1,5 0-3,24 9 0,-24-7-4,-2-4-3,26 7 1,-25-4-6,24 4 0,-28-6 0,30 8-4,-31-8-1,26 8 0,-27-7-3,5-2 3,24 10-4,-26-9 2,0 1 0,5-6 0,-4 3-3,28 9 2,-28-9-1,0-1-2,2-1 2,2 1-3,-2 0 4,-2-2-2,1 2 1,2-2 2,0 2 3,0 1-1,0-4 1,-2 1 0,4 1-3,0-1-1,-3-4 4,0 2-3,-1 1-3,-2-6 3,2 7-1,-1-1-3,0-1 3,1-2-3,-5 2 3,9 1-1,-6-1-1,1-2 2,-1 2-2,1-2 3,0 1-3,-3-5-1,-1 4 3,2 0-1,0 1-2,-4 0 2,2 1-4,-1-2 2,2 1 1,-3 1 0,3-7-2,-2 4-1,5 0 4,-2-1-8,-1 0 2,2-1 3,-1 0 0,1 5 2,-5-2-2,1-2-3,3 1 3,-8-1-3,5 1-2,1 3-3,-2-4 5,-2 2 0,0-1-2,-2 0 0,1 1-3,-12-4 2,16 2-2,-5 0 3,-11-1 1,14-2 0,-15 2-1,1-3 2,12 4-4,-11-3 2,12 0 0,0-1 3,-12-1 9,1 2-15,12-3 7,-14 0 1,14 1-5,-14 0 1,15 1 1,-14-1 0,15 0 6,-16-2-5,12 5-4,-10-4-1,12 2 0,-15 1 5,1-5-4,2 5 1,12 2-2,-16-3 6,0 0-4,15 1 1,-13-1-3,14 1 2,-14 0-2,13-1 3,-14 1 2,16-2-3,-17 2 3,2 0 2,13-1-2,-14-1-3,-1 1 0,0 0-2,-1-1 5,0 0-1,-1 0-4,-4 0 1,1 1-1,-3-2-2,1-1 3,-3 1 10,-4-1-8,-1 1-6,-4-2 4,3 2 1,-2 0-3,-6-2 0,0 1 0,0-2-3,-3 0 3,1 1-1,-3-1 5,-3-1-9,0 0 7,2-1 0,0 0-4,-3-2 2,1 1-2,-1-1-4,0 0-1,0 0-1,-3 1-2,-1 0 6,0-1-4,-1 0-3,0 1 2,-2-3-3,-1 2 0,0 2 0,-1-2 6,-6 1-1,4 0 1,2 0 0,-2 2 9,1-2-4,0 1 2,1 3 2,1-4 3,-2 3 3,6 1-1,-7-1-1,7 1-1,0 0 5,-4-3-4,4 3-2,0 0 2,0 0-3,0 0-2,6 9 1,-1-4 14,-1-1-13,2 2 9,-1-1-13,1-1 2,3 4 3,0-2-5,-2 0 0,0 1-1,-3 0 4,1 0-5,-1 2 4,-4-1-3,0 0 2,0 1 6,0 1-7,0-3-2,-4 3 2,-1-2-1,-1 2 3,-2-1 3,-1 0-6,2-4-4,0 3-8,-6-1-10,3-1-8,-2 0-21,1-1-17,-4 1-22,5 0-23,1-1-28,-4-1-35,4-2-40,1 0-36,3-1-228,1 2-522,4-3 231</inkml:trace>
  <inkml:trace contextRef="#ctx0" brushRef="#br0" timeOffset="103182.9874">18550 6272 24,'19'-26'220,"0"2"2,-7 10-12,-5 5-5,3 1-11,-6-1-17,1 2-11,-1 3-20,-4 0-12,0 4-12,0 0-8,0 0-9,0 0-6,-25 19-3,3-2-2,-1 2-3,-5 5-2,-9 8 2,5-10-4,-9 14-2,0-2-6,2 0-5,4-2-1,-2 2-6,10-10 3,3-1-12,-1 1 0,4-2-3,4 2 0,6-8-6,0 3-4,2-3-2,2 0-4,3 0 0,1-4-7,2 0-2,2-1 2,2 1-7,0-2 1,1 1-3,4-4-3,0 2 2,1-3-8,4 1 2,-3 0 2,2-4-5,1-1 0,0 2 1,-1-3-3,-1-3-3,3-2 2,-1 3-4,-3-7-1,4-1 0,2-2-3,-4 0 1,-3 1 1,2-2 1,0-2 1,-3 0-3,-1 4-2,-3-3 0,2 2 2,-2 2 1,-1 0-2,0 1-4,-2 4-1,-1-4 0,2 3-2,-2 1-1,-2 0 0,4 0 4,-2 4-1,-2-6-3,2 6 4,0 0-4,0-4 0,0 4 10,2-2-10,-2 2 2,0 0 0,0 0 3,0 0 0,16 3-3,-7-3 5,0 2 2,4-1 4,0 1-3,4 0-2,2-1-7,0-1 7,0 2-3,1-2 6,-1 3-3,-7-3-5,2 4 7,-2-4-3,-3 2 2,3-1-4,-5 0 5,-3 3 3,1 0-4,-1 1 7,-4-1 8,0 6 5,-2 0 8,-4 3 6,-3 1 6,-3 0 8,4 2-3,-4 1 5,2 0-10,0 0 15,-1-2-36,-1 2 16,1-2-4,1-1-5,2-3-9,0 3-12,0-3-35,-3 2-28,8-4-37,-3 3-34,1-4-41,2 0-36,1-1-33,2-1-30,2 0-17,3-1-224,-1-1-547,4-1 242</inkml:trace>
  <inkml:trace contextRef="#ctx0" brushRef="#br0" timeOffset="103804.9304">18924 6667 96,'13'-17'205,"1"3"2,-4 2-3,-3 0-5,0 7-10,0-4-9,-2 4-18,-1 2-14,-2 0-10,-1-1-11,-1 4-3,0 0 0,-6 14-1,-2-4-1,-3 7-6,-1-3 1,-1 2-2,-7 4-1,7-6-3,-1 1-6,1-1-3,-2-1 0,4 2-7,-3-3-1,4 2-8,3-4-4,-1-1-12,1-1 5,2 1-6,1-3-12,1-2 10,-1 1-3,2 0 1,2-5-10,-2 7 2,0-3 3,2-4 0,0 0-9,0 0 10,0 0-7,7 4-1,-7-4-5,17-4 2,-2 0-10,-2-1-1,6-2-1,8-2-3,-4-1 3,4 0-2,3-2-1,-4 5 4,2-5 1,-7 6-6,-2-3 4,-4 2-2,-3 5-1,-1-2-5,-2 1 1,0 2-4,-5-1-3,5 2-2,-9 0 1,4 3-1,0 3 4,-4-3-6,0 5-10,-2 1 10,0 4 1,2-5 0,-3 10-4,-1-3-3,4-1 5,-2 2-3,-2-4-2,4 1-2,0 3 0,0-1 0,0-3 0,6-1 2,-2-2 7,-1 2 2,3-1 2,2 2-9,1-4 9,-3 1-1,5-1 1,-2-1-2,3-2 7,-1-2-1,2 0-1,0 0-4,-1-3 0,6-3 2,-1 1-4,0-5-2,2-1-1,-1-2-1,0-3 0,-1 1 0,2-9-1,-4 6 3,3-5-6,-1-4-2,-2 1 1,2-2-1,-3-2-2,2 0-1,-3 1 1,1 1 0,-5 0-6,-5 8-1,-3-3-3,3 2 2,-3 5-5,-1 0 2,-1 2-6,0 0-3,-6 1-6,2 2-1,0 2-3,-6-1-10,3 2-11,-5 0-17,-1 3-19,3-1-25,-3 1-25,3 2-34,-3 0-20,3 1-22,-1 0-29,0 2-34,1 2-34,2-1-34,2-1-43,-1 3-216,3-2-643,4 0 285</inkml:trace>
  <inkml:trace contextRef="#ctx0" brushRef="#br0" timeOffset="105197.402">20123 6404 140,'12'-16'224,"-1"-1"-11,-4 0-5,7-8-6,-8 8-10,0 0-6,0-3-10,-1 1-7,-1 1 1,0 0-7,-4-2-3,0 2-15,-4-4-2,2 3-7,-1-6-12,-7 2-4,2 4-7,-3-5-9,-5 0-6,-3 5-8,1-8-2,-6 5-3,1 0-6,-6-2-6,-1 0-5,-11-7 4,0 2-8,8 10-1,-10-8 1,10 8-6,-16-6 1,4 6-11,-2-1-5,1 1 1,9 8 0,-15-5-8,14 9-1,0-3 6,0 6-9,-2 1-1,3-1-8,-1 0 7,-2 4-7,1 1-1,1 1-6,0 3 4,-3 0-3,4-2-4,-2 6-1,-10-2-1,10 3 2,0-2-5,2 4 1,-3 0 2,-8 2 1,11-2-9,1 0 11,-1 2-3,1-2-6,1 3-1,1-3-1,0 4 9,2 0-7,1-1-3,0 2 5,-1 2 0,4-2-1,-4 2 5,3 2 5,0-3-14,-1 2-1,2 4 13,3-2-2,-2 0-4,0-1-4,4 2 15,0 4-11,1-2-1,1 4 0,0-2 5,2 1-7,0 1 6,3-1-5,-1 0 9,2 2-10,0-4 3,5 3-6,-3-2-9,4-3 12,3 3 6,-3-1-3,1-1-4,2-4 1,-3 3 13,5-2 2,-2-1-18,2 4-2,0-5 4,-1 3-4,1 3 3,0 1-2,4-4 1,0-4-1,-1 1 0,2 8 6,2-2-3,1-1-2,-2 2 4,7-1-3,0 1-1,0-3 7,1 6 2,2-3-7,1 1 6,7 0-9,0 1 7,0-2-3,3 2-2,3-4 2,0-1-5,2 0 5,0-3-2,1 1 0,3-1 6,-2 0-14,0-2 10,0-2-7,-1 0 5,1 0 1,-1 0 9,-2-1-22,-3-4 12,1 1 0,0-1 0,-1-5-3,-7 0 2,5 1 3,-3-1-4,0-1 4,1-1 4,1 0-3,7 0 3,-7 2 6,0-1-1,6-2-2,-8 0 1,11-1-2,-2 2 8,0-1-7,-1-2 5,3 4-1,2-8 4,0 8-12,0-4 10,-2 1 0,0 1 1,1-4 3,0 2 4,-2-2-1,0 0-1,-2 0 1,-5 0-5,-1 0-2,6-4 5,2 3-6,-6-1 1,-2-2 1,9-3 1,-2 2-3,-3 0 0,6-1 6,-3-3-7,3 3 1,-1-2 1,-5 0-3,4 1-3,-3 0 5,2-2-3,-3 1 3,-4 1 0,-1 1-2,1-2 4,-2 3 1,-1-5-3,-3 4 1,3 0 0,-4 0 1,1 0 1,-2-2 0,0 0 3,0 3-4,-2-2 2,1 1-1,3-5-2,-1-1 2,1 0-6,-2 2-1,2-2 1,7-6-1,-8 6-2,4-8 0,1 3 1,3-1-3,-9 3 1,1 2-1,0-1 0,0 2 1,-1-3 1,-2 2-2,1-1 5,-3 4-2,2-4-1,-1-1 1,-1 8 3,-1-5-2,2 0 4,1-3-1,-2 1-3,3-1 2,-3 1 2,0-1-3,1-2-2,3 0 7,1-7-13,-2 2 11,1 1-1,-1 4-3,0-6 1,2 2-1,0-2-3,0 1 2,-4-2-1,4 1-4,-4 6 1,-1-2-8,4-3 7,-1 5-1,-5-1 0,2-2-3,-2 1 3,2-4-1,-3 3-8,2-4 4,2-2 4,-5 2-2,1-3 2,-1 3-4,-1 0 2,2 5-9,-2-1 8,0 1 2,3-5-4,-5 3 2,0 1 0,-1 2 1,-1 1-5,0 0 2,2 1 3,-2 4 0,-2-4-3,1 3 3,-1 1 0,0-1-3,-1 2 2,1-8-4,-4 4 2,2-2 0,0 7-2,-2 0 1,0-5 0,0 1 3,-3 0 0,0 3-4,4 1 1,-6-6-2,-4 3-2,2-2 7,-5 2-2,6-1-2,-4 1 1,2-1 1,-2 1-3,2 2 1,-3 1-1,8 1 0,-4-1 1,3 3 1,2 0-7,1-1 5,-2 3 3,1 0-3,2-2-8,-1 5-14,1-2-16,1-1-25,-2 1-15,5 0-16,-5 0-22,4 1-29,0 0-36,-2 1-29,0 0-22,5 2-29,-8-4-28,4 2-26,-3 1-25,-1-2-31,-2 3-256,-3-3-683,0 0 302</inkml:trace>
  <inkml:trace contextRef="#ctx0" brushRef="#br0" timeOffset="108188.6906">21635 15170 70,'2'-8'99,"-2"-3"5,0 3-4,0-1-1,0 4 9,1-3-1,-2 3 2,-1 1-8,2-1-5,-1 1-4,1 4-20,-1-6 2,1 6-7,-1-2-8,1 2-6,0 0-11,0 0 3,-13 5 4,7-1-3,-1 4-5,-4-1-1,-1 4 6,3 0-7,-5 3 2,0-3 4,3 4-7,-3 1 2,2-2-3,-2 1 1,-3 0-1,7-2-2,-4 0-2,3-1-4,-1-3-1,2-1-2,2 0-1,1 0-4,0-4 2,2-1-6,-1 3 1,2-4 1,0 2-2,1-3 0,3-1-3,-7 0-9,7 0-4,0 0-21,-8-6-10,7-2-16,1 2 3,0-1-15,0-3-8,1-1-3,2-1-6,-1-1 9,5-1 2,0-1 2,-2 1 10,2-2-4,1 0 14,-1 0 0,1 3 2,0-1 12,-3-2-4,3 6 8,-2 0 0,-1 0 4,-1 1-7,-2 2 20,2 1 7,-1-1 10,1 2 9,-1-2-1,2 3-4,-4-2 4,3 2 9,2-2-5,0 2-2,2 0 3,2 0 2,0 1 0,4-1-4,3 2 0,1 1-17,-5 0 20,6 2-5,0 0-12,-6 4 6,-2 0 8,0 2-10,-2-1-3,1 0-1,-2 3 1,-4 1 1,1-1-1,-3 1 2,0 0 5,-4 0 1,0-1-5,-2 2 2,-1-5 3,-1 5 1,0-4 0,-1 0-5,-3 0 1,0-2 1,2 2-6,2-2 6,-2-3-2,-1 0 0,4 0-3,-1 3 1,2-4 8,-1 2 1,2-1 2,3-2-3,-6 2 3,6-2-2,0 0-2,0 0-1,0 0-4,0 0-1,0 0-3,14 3 3,-5-1-3,-2-1 5,5 1-6,-3 0-3,0 2 2,1 0 0,-4 0-4,2 4 1,-3-3-1,1 2-1,-4-1 4,0 4-3,-2 0 2,0-2-2,-2 1 4,-2 0 0,-5 0 5,5 2-7,-6-5 5,0 5 6,-2-6-6,-2 2-3,-4 3-3,4-8 2,1 3 2,-2 0-2,1-2-10,-3 1 0,6-1-8,-2-2-16,0-2-4,3 2-27,1-1-5,-1-1-10,2 1-15,2 0-20,6 0-24,0 0-152,-3-6-310,3 6 138</inkml:trace>
  <inkml:trace contextRef="#ctx0" brushRef="#br0" timeOffset="108583.68">21986 15220 35,'4'-12'204,"-2"4"-3,1-2-16,-3 0-11,0 0-8,-3 1-11,-1-1-6,-1 4-13,0 2-11,1-3-15,-1 3-13,-4 3-4,0 1-15,-6 1-3,2 2-9,-1 2-4,-3 2-11,0 3-2,0-1-5,2 3-3,0-1-3,5-4-3,1 1-3,3 2-6,-2-2-3,2 1 1,2-2-5,3-1 0,-2 2-3,5-1-8,-2-1 4,2-4-3,5 2 1,0-3-4,2-1 0,8 1 2,-6-2 3,1-3-7,0 0-3,1 1 3,-2-2-3,3 1 0,1-4-2,-5 2 3,0 2-2,-2-3 6,2 5-5,-5-1 1,-1 2-1,1-2-3,2 3 3,-7 0-1,0 0-1,1 5-4,-1-5 4,-4 12 1,0-7 2,4 5 0,-5 0-4,-3 1-2,2-4-15,1 4-16,0-3-25,5 5-15,-3-5-20,3 2-13,0-4-2,3-1-18,6 3-9,2-2 2,6 3-16,2-6-109,1 0-281,1-3 125</inkml:trace>
  <inkml:trace contextRef="#ctx0" brushRef="#br0" timeOffset="109316.9361">22294 15291 26,'7'-12'131,"-1"0"4,-1 7 7,0-7 9,-2 4-2,-3-1-2,2 5-6,-6-2-14,1 2-7,-2 1-12,0 3-4,-5 0-3,-2 3-5,-4 2-1,-1 1-4,6 1-9,-1-1-4,-3 4-10,6-1-4,0 3-2,-1-6-7,2 2-3,4 1-1,-1 3-7,1-3-1,4-1 0,0-1-4,0 1 3,4-1-8,0-1-5,1-1 4,3 1-7,-2-2 2,6-4-4,-7 1-4,10-1 1,-6-1 0,0-2-1,4 0 0,-3-1 1,4-4-1,0 1 7,-4 0 1,-1-3 1,5-4 1,3 1-2,-2-1 3,-2-2-6,6-4 5,-6 6-2,2-3 7,-3 2 5,-2 3-10,-1-1 7,-1 4-1,-3 2-6,-2 2 3,1 2-12,-1-4 1,0 4-2,-3 3 0,0 0-8,0 0 2,0 0 0,-3 17 1,-2-9-4,-2 3 3,0 3-5,-2 0 4,-1 0-3,2-4 5,2 0-3,-2 4 0,-1-1 1,3-7-4,-1 4 3,2-3 8,0-4-7,5 1-2,-4 1 2,-1 1 3,5-6 4,-2 7 1,2-7 2,-2 5 7,2-5-1,0 0-5,9 3 4,-5-3-4,6-1-4,3-1-3,4-3 0,3 1-3,0 1-1,7-7 6,-6 3-9,0 0-5,0-1 2,-4 3 2,-1-2-3,-3 3-2,-3 0 5,-3 2-6,0 0 5,-3-1-1,1 3-5,0-2 3,-5 2-11,7-2 7,-7 2 1,0 0 0,0 0-4,0 0 2,0 0-8,-12 7 18,7-4-12,-5 1-3,1 3 7,0-1 0,2-2-3,0 5 3,-1-2 1,3 0-11,1 2 6,2-2-4,-1 0 9,1 0-6,-1 4 2,3-2-3,0-1 3,0 2 0,0 0-1,0 0 2,3 0-4,-1-1 6,-1 1-4,-1 0 3,2-1-4,2-1 4,-1 1-3,1-1-1,0 1 2,0-2-5,-3-3 2,3 3 1,0-2 5,-2-1-4,2 1 0,-1 0 0,-3-5 4,1 4-4,-1-1 1,0-3 9,0 0-14,5 3 5,-5-3-3,0 0-1,0 0 5,0 4-6,0-4-12,0 0-17,0 0-16,0 0-24,0 0-16,-10 0-25,10 0-19,-13-2-42,6 1-30,0 0-23,-4-2-35,-3 3-177,-4-1-478,1-1 212</inkml:trace>
  <inkml:trace contextRef="#ctx0" brushRef="#br0" timeOffset="117599.5585">15133 4756 28,'0'0'112,"0"0"-4,0 0-8,0 0 5,0 0-2,0 0 4,0 0-5,0 0 3,0 0-9,0 0 1,0 0-3,0 0-1,0 0 0,0 0-4,2 2 0,-2-2-1,0 0-4,0 0 0,0 0 0,0 0-1,0 0-3,0 0-6,0 0 3,0 0-18,0 0-4,0 0-7,-20-4 0,2 1-8,-10 2-2,-8 0-3,-5-2-2,-13-2 0,-5 3-1,3-3-1,-1-1-3,-2 2 1,-1 1 1,-1-1 0,-4-2 5,-1 0-2,-1 3 1,-23-4 4,28 1 0,-1 3-1,1-2-1,0-1 1,1 4-3,2-3 2,2 1-3,0 4-1,5 2-4,1-1-2,-3-1 1,2 1 0,14-1 0,0 0 1,1 0-5,1 0 3,1-1-7,3-3 2,-1 4 0,2 0-4,0 1 0,-2-1 2,9-1-5,-9 1-2,2-2 4,4 0-1,-6 0-5,6 2 3,-1 0-7,0-2 3,7 1-1,-2-1 1,3 1-3,-3 0-2,0 0 7,-4 1-6,3-3 3,-1 2-7,2-2 3,0 1-1,-3-3 0,-4 3-1,0-1 1,0 1 1,10-2-3,-9 1-1,1-1 5,0 3-5,5-2 0,2 1 1,1-1 0,-6-1-2,3 3 4,-4-3-3,0-2 1,5 5 0,-3-2 2,2 0 0,0 1-6,-5-2 6,6 2-2,0-1-6,-6 2 5,6-1-1,-6 2-1,8-5 0,-8 5 1,5-5 2,3 4-1,-1-2 2,-1 1-6,0-2-2,1 2 4,1 0-2,3-1 2,-1 1 2,-2-3-6,-1 2 2,1 2 1,-2-2 4,1 2-8,1 1 5,2-1 1,0-2-6,0 0 5,0 1-6,1-1 6,4 2-2,-1 0-2,-4-2 0,5 2 1,-1 0 1,1-3 0,3 4 0,-1-1 1,0 1 1,4-4-1,-1 3-6,1 1 5,1-2-2,-2-1-2,1 2 3,-1 1-3,1 0 4,0-3-4,-3 3 3,2 0-3,0-1 4,-2-1 0,4 1-1,-3 1 0,0-1-1,-5-1-1,2 1 3,-1 2-3,1-2 2,-1 1-4,-5-2-2,-4 2 6,3 1 1,-4-2-4,2-1 1,2 2-3,-1 0 5,2-2 1,3 2-3,5 0 0,-1 0 4,4 0 0,-2 0 0,2 0 0,7 0 0,-7 0-2,7 0 2,-8-3-5,8 3 3,0 0-2,-5 0-3,5 0 3,0 0-1,0 0 3,0 0-2,0 0 2,16-8 2,-2 4 1,-3 2-3,7-3 3,-1-1 1,4 1-2,-1-1 0,-1 1 1,7-5-3,-1 3 2,2-3 0,-1 3 1,-2-4 7,5 2-10,-10 3 3,7-5-2,-4 5 2,-5-1 0,6 2-1,-6 2 0,-1-2 2,-4 0 1,1 1-3,-3 1 0,-1 2 2,-1-2 4,-2 0-6,-1 1 0,-1-1 4,-4 3-3,5 0 1,-5 0 1,8-2 2,-8 2-3,0 0 1,0 0-2,5 0-2,-5 0 0,0 0 1,0 0 0,0 0-2,0 0 1,-27 5 2,7-5-1,4 4 0,-6 1 0,-6 2 1,-3 0 1,2 0-1,0 2 4,-3-2 0,0 2-1,1 0-2,0 0-3,2 0 4,-1-1 0,2 0 2,8-1-5,1-3 4,1 0 1,8-3-2,-4 3 1,5 1 1,1-5-3,3 2 0,0-3 0,-2 3 2,7-2-2,-6 1-1,6-1-1,-4 2 0,4-2-1,-5 1 2,5-1 2,0 0-5,-3 3 2,3 0 5,0-3-5,0 0-1,3 9 6,0-7-5,-1 2 5,3 0-2,-2 5 2,7-1 0,-2 0 0,2 3-3,-1-4 2,7 5-3,-1 0 1,4 6 5,6-1-2,-2-3 1,0 3-3,2-2 3,0 3 0,1 0 0,0-5-1,1 5-4,-5-4 9,0 3-6,-4-7-2,-3-1 0,2 1 5,-7-2-6,0-1 0,0 0 2,-1-1 2,-2-2-1,0 0-1,-3 0 0,0 0 3,0-2-2,1 1 0,-1-2 2,0 0-4,-4-1 6,1 3-1,-1-3-4,5 2 6,-5-2-4,0 0 1,0 0 0,0 0 0,4 2-1,-4-2-1,0 0-2,0 0-1,0 0 5,0 0-6,0 0 3,3 3-10,-3-3-12,0 0-16,0 0-17,0 0-17,0 0-27,0 0-16,0 0-23,0 0-22,0 0-26,0 0-37,0 0-130,0 0-381,7-10 168</inkml:trace>
  <inkml:trace contextRef="#ctx0" brushRef="#br0" timeOffset="121635.7268">21821 16272 30,'0'0'57,"0"0"0,0 0-15,0 0 0,0 0-6,0 0-2,0 0 3,0 0-15,0 0 0,0 0 1,0 0-5,0 0 4,0 0-7,0 0 22,0 0-19,0 0 11,0 0-2,0 0 8,0 0-13,-9 9 3,9-9-11,-4 2 7,4-2-1,-4 3-8,4-3 3,0 0-14,-6 2 3,6-2-27,-4 1-7,4-1-22,0 0-54,-5 1-114,5-1 51</inkml:trace>
  <inkml:trace contextRef="#ctx0" brushRef="#br0" timeOffset="123302.6988">21890 16058 133,'2'-4'155,"-2"-4"-4,0 3-4,0 0-1,0 1-15,4 1-9,-4-1-13,0 4-12,0 0-10,0-5-6,0 5-9,0 0-7,0 0-4,0 0-9,0 0-6,0 16 4,-2-8-7,0 4-4,0 2 1,1 3 0,-3 9-3,4 0 7,-1 2-7,1 4 7,-2-3 3,-4 7 2,3 8 5,-6 4 0,4 3 6,-5-2-1,4 1 9,-3-2-7,-1 1 3,4-12-5,-4 10 2,4-12-1,-2-1-5,-1 13-4,4-16 1,-4 1-3,3-3 0,-2 3-2,0-3-10,-1-1 27,2-6-8,-1-4-3,4 2-5,-3-4-6,1-2-3,0 1-3,1-1 2,-3-6-6,4 4-7,3-5 2,-3 0-5,-2-2-2,4 2 3,0-5-6,2 2 0,-2-1-17,-1 1 17,2-2-4,1-2 1,-2 3-7,2-3-13,0 0 8,0 0-11,0 0-19,0 0-25,0 0-16,0 0-19,0 0-12,0 0-10,3-15-22,-3 10-22,3 0-6,-6-2-21,2 0-2,-2-4-3,-1 2-4,-3-4 17,-2-3 12,0 9 15,-3-8 22,-2 2 13,1-2 29,0 0 16,1-2 30,-6-2 22,10 6 22,-3-1 17,-2-1 12,4 1 19,4 3 11,-4 2 0,4 0 13,-1 2 11,4 0-2,-3 1 2,2 2-1,3 4-11,-5-5-5,4 0-9,1 5-7,0 0-5,0 0-6,0 0-4,0 0-1,0 0 0,0 0-5,5 25 0,-4-11 2,7 0-8,0 5 9,-3-5-6,8 3 6,-3 0-2,0 0-2,6 5 4,-1-7-3,0 7 5,-2-8-2,1 0-1,0 1-2,0-2-6,-2 1 2,2-2-4,-1 0 4,-3-6-3,5 5 2,-6-4-8,1 1 1,2 0 1,-2-4-13,0 1 10,-2 2-7,0-1 2,-3-2-1,4-2-1,-4 0 6,-5-2-4,13 0 1,-6 1-2,-7-1-4,13-5-1,-10 1-6,4 0 1,2-3 3,-5 0-10,1 0 3,-1-1-9,1-4-16,1 2-3,3 0-13,-2-1 1,-2-4-10,8 3-1,-6-5 1,6 5-4,-2 1 7,1-4-5,1 3 6,1 1-4,-4 2 15,4-1-2,-5 0 1,4 4 10,-2-2-2,1 1 6,-4 2 1,2 0 0,-4 2 5,-2-2-3,-4 5 3,8-6 6,-8 6-4,0 0 1,0 0 7,0 0-4,0 0 10,0 0 7,-23 24-1,8-9 9,3-5 2,-6 4 2,0-3 0,-4 4 10,-1 0-7,-4-1 2,11-2 3,-8 1-1,1 1 4,-2 0-3,7-4-4,2 2 7,-3-3-8,7-1 1,-1 0-4,3-2 0,0 0 3,1-2-10,0 4 8,0-5-4,5 1 1,-1-2-2,5-2 0,-6 4 2,0-3-1,6-1-1,0 0 7,-8 3-5,8-3 6,0 0-4,0 0 1,-5 5 2,5-5-3,0 0-1,0 0 1,0 0-7,0 0 1,-4 2 1,4-2 1,0 0 0,0 0-7,0 0 7,0 0-2,0 0-2,0 0-1,0 0-3,0 0 3,0 0-4,0 0 1,0 0-4,0 0 1,0 0-1,0 0 4,0 0-1,0 0-7,0 0 4,0 0-21,0 0 20,0 0 2,0 0-3,0 0-1,0 0 2,0 0 0,0 0-2,0 0-3,0 0 2,0 0-4,0 0 5,0 0 0,0 0-6,0 0 6,0 0-2,0 0-2,0 0 3,0 0-2,0 0 1,0 0 1,0 0-4,0 0 7,0 0-4,0 0 0,0 0 0,0 0-4,0 0 4,0 0-2,0 0 7,0 0-6,0 0 3,0 0-9,0 0 5,0 0 0,0 0 1,0 0-15,0 0 15,0 0 3,0 0-1,0 0-4,0 0 5,0 0-3,0 0 4,0 0-3,0 0 3,0 0-3,0 0-4,0 0 0,0 0-1,0 0 8,0 0-5,0 0-2,0 0 9,0 0-7,0 0 7,0 0-5,0 0-3,0 0 6,0 0-7,0 0 2,0 0 0,0 0-2,0 0 5,0 0-2,0 0 0,0 0 2,0 0-8,0 0 6,0 0-2,0 0 1,0 0 0,0 0 1,0 0 3,0 0-6,0 0-3,0 0 8,0 0 2,0 0-6,0 0 4,0 0-3,0 0-1,0 0 2,0 0 0,0 0 1,0 0-1,0 0-15,0 0 22,0 0-20,0 0 17,0 0-3,0 0-3,0 0 6,0 0 0,0 0-3,0 0 3,0 0-7,0 0 10,0 0-7,0 0 3,0 0-4,0 0 1,0 0 7,0 0-8,0 0 2,0 0-2,0 0-2,0 0 9,0 0-23,-4 2 16,4-2-12,0 0 13,0 0-10,0 0 11,0 0 3,0 0-1,0 0 2,0 0-5,0 0 3,0 0 1,0 0-8,0 0-4,0 0 11,0 0-2,0 0 3,0 0-1,0 0 5,0 0-5,0 0-1,0 0 2,0 0-9,0 0 7,0 0-3,0 0 4,0 0-2,0 0 1,0 0 1,0 0-18,0 0 18,0 0-13,0 0 6,0 0-4,0 0-14,-7-9-46,7 9-33,-3-7-48,0 2-21,-3-1-57,-2-5-38,-7-2-185,-3-6-487,-5-1 216</inkml:trace>
  <inkml:trace contextRef="#ctx0" brushRef="#br0" timeOffset="125716.4708">15641 5871 5,'0'0'99,"0"0"-6,0 0-6,0 0-2,0 0-7,0 0-2,0 0-3,0 0-4,0 0 6,0 0 10,0 0 2,0 0 3,0 0-4,0 0 3,0 0 0,0 0 3,0 0 1,0 0-1,0 0 2,0 0 4,0 0 5,0 0 4,0 0 1,0 0-2,0 0-3,0 0-2,9-9-6,-4 4 1,1 2-1,1-1-4,2-3-2,1 2-7,2-5 0,1 1-4,4-2-4,-1-1-3,1 0-6,4-5 1,2 3-1,0-3-12,-3 1-1,1-2 1,1-2-11,-1-2 5,-2-1-4,2 3-4,3-4-3,-1 0 2,-3-4-8,-3 1-1,6-3-6,-1 0 6,-1 6-11,2-6 6,-4-1-3,1-1-4,1 3 0,-2 0-3,4 2-2,-1-1 1,-2 3-2,3-4-1,0 6 2,0-3 1,-4 0-31,0 2-1,-4-1 11,5 1 2,-2 2 5,-2 1-10,3 1 4,-6-2-1,4 1 7,-7 5-12,9-4 6,-8 4 0,1 0 3,-1 1 4,0-2-6,0 2 5,-2 1-2,0 0 2,2 0-4,-5 4 4,2-3-4,-1 5 2,1-3 0,0-1 0,-1 3 3,0-3-2,2-1-1,-2 4-1,0-2 2,1 1 2,0-1-2,1-2 1,0 0 3,-1 2-4,2-2 2,-5 1 0,3 4-1,-2-4 0,2 2-1,-4 3 0,2-1-2,-2 2 2,0 0 4,1 2-3,0-2 0,-2 2-1,-2-1 4,0 2-7,-1 3 3,4-4 4,0 2-8,-3-1 6,-1 3-6,1-2 2,-1 2 3,0 0-1,0 0 0,0 0-4,0 0 2,3-5 6,-3 5-7,0 0 3,0 0-9,0 0 2,0 0 2,0 0-4,0 0-2,0 0 2,0 0-1,0 0-1,0 0 1,0 0 4,-24 7-6,8-2 8,-6 2 0,-7 2-1,-1 1 1,0 2 0,-3-2 2,1 3-3,1-3 6,2-1-2,-2 1-2,8-1 2,0-1 0,5-1 0,-1 0 1,3-2 1,3 1-2,1-3-2,2 1 3,0 0-2,4-2-1,-1 1 3,5-1-5,-4 1 4,1-1-2,5-2-4,-7 1 4,7-1-2,-2 1 0,2-1-1,0 0 3,0 0 3,-5 3-3,5-3 1,0 0 3,0 0 0,0 0 2,0 0-1,0 0 0,23-4-1,-7-2 1,4 4 0,2-3-1,8 1-1,2-4 2,0 1 3,4 1-5,-3-1 2,1 2-5,-1-1 5,3 0-2,-6 0 10,1 0-5,-3 3-3,0-3 2,-6 4-4,-2-4-1,1 3 1,-5-2 1,2 4 5,-8-2-7,5 1 13,-5 1 0,0 0-7,-4 1-9,1-3 6,-1 6-3,-6-3 0,9-3-3,-4 2 6,-5 1-5,5 3 8,-1 0-4,-4 3 2,6 0-3,-2 3 4,0 1-1,-1 3-5,2 6 9,0-2-4,2 2 2,4 5-3,0 3 5,1 0-7,1-1 3,1 1 5,2-2-5,3 0 3,-1-2-2,2 2 0,2-4 6,-2 5-5,3-7 2,-3-2-1,2 2 1,0-2-1,-6-8-3,0 1 4,-2 1-1,-4-4 0,0-3-3,0 4-2,-5-5 4,4-1-1,-5 1 4,0 1 0,-3-2 6,4 1 1,-5-3 5,2 3 0,-2-3 5,3 1 2,-3-1 4,0 0 3,4 4 2,-4-4 0,0 0 2,0 0-2,0 0-4,5 2 3,-5-2-9,0 0 2,0 0-3,0 0-3,0 0 1,0 0-5,0 0 7,0 0-7,0 0 12,0 0-19,0 0-1,0 0-5,0 0 8,0 0-4,0 0 0,0 0 2,0 0-3,0 0-1,0 0-2,0 0 0,0 0 2,0 0-1,0 0 1,0 0-3,0 0 1,0 0-2,0 0-2,0 0 3,0 0-1,0 0-2,0 0 3,0 0-5,0 0-8,0 0-6,3 2-5,-3-2-5,0 0-6,0 0-9,0 0-13,0 0-14,0 0-15,0 0-17,0 0-21,0 0-24,0 0-19,0 0-27,-15 5-19,8-5-19,-2 0-24,0 3-178,-6-2-467,-5 2 206</inkml:trace>
  <inkml:trace contextRef="#ctx0" brushRef="#br0" timeOffset="126946.7725">15581 5078 47,'0'0'64,"0"0"-8,0 0 6,0 0-1,0 0 6,0 0 3,0 0-3,0 0 4,0 0 0,0 0 5,0 4-3,0-4 3,0 0 4,0 0-3,0 0-5,0 0 0,0 0-1,0 0-6,0 0 2,0 0-2,0 0-5,0 0 5,0 0-4,0 0 1,0 0-2,0 0-5,0 0-7,-14-7-3,14 7 0,-4-4-3,1 3 2,3 1 1,-4-4-6,-1 2-3,5 2-3,-4-3-4,1 0-3,-1-1 0,4 4-1,-7-2-7,2 0 1,-2 1-2,3-2-5,4 3-1,-10 0 2,4-2-1,-1 0-3,1 0-8,-3-1 2,-1 2 7,0 0-2,-3 1-2,1 0 1,-2-1-5,1 1 5,3 0-3,-7 0-1,3-2-3,-5 4 4,0-1-2,6-1 3,-8 2 1,0 1-1,1 1-2,-3 0 0,-3 0-3,7-2 1,-10 5-2,2 1 4,0-2 1,0 4-5,-2-4 4,2 0-3,-4 1-6,3 2-11,2-1-3,0 0-15,-1 1-19,7-1-5,1-1-21,3 0-22,2 0-16,4-4-20,-1 4-5,0 0-15,2-2-100,-2 2-279,3-4 124</inkml:trace>
  <inkml:trace contextRef="#ctx0" brushRef="#br0" timeOffset="131642.6542">13151 5040 5,'0'0'68,"0"0"-7,0 0 3,0 0-1,0 0-2,0 0-8,0 0-2,17 9 2,-12-8-3,1 2 1,2 1 0,1 0-1,-2 1 7,2 2-8,1-2-10,-1 3 4,7 1-1,-6-1 10,5 0-4,1 2 2,0 0 5,2 0 2,0 1 6,9 2-2,-1-4-10,3 3-3,1 1 0,1-6 0,6 3-3,-1-3-8,-2 1 4,6-2 3,0-1-7,11 0 4,-12 1-4,1-5 2,-2 4-4,3-5-8,-5 0 6,4 3-3,-5-3 0,-1-1-3,-3 1 1,-1 0-3,-10 0-1,-1-2 4,1 2 0,-5 0-5,-3-2 8,2 2 1,-3-4-2,2 0 3,-2 1-1,0 2 1,0-3-2,-1-1 1,-1-2-5,3 2-4,1-3-1,-4-1 0,7 1-5,-6-1 1,6 1-4,-9-4 0,11 2-5,-4 0 4,-1-2 0,-5 4 3,-1-1 7,0 0-10,-2 1 1,1-1 1,-1 0 0,-1 1 0,0-1-1,-2 1 2,3-1 2,-5-1-3,0 3 2,0-1-6,0-2 2,0 3-4,0 1-2,-3 0 0,0-1-1,-1 1 2,4 1-7,-5-1 4,3 0-1,-4 1-8,-1 1 3,-1-2-2,1 2 4,-6 1-5,0-1-1,-5 3 2,5-2 2,-6 1 0,0 2 2,-8-1-2,0 1-1,-5-2 2,4 2-1,5 0 5,-5-1 3,-1 1-12,-2-2 7,-1 2-3,0 0-3,3-2 3,0 2 0,-2 0-3,3 0 7,-2 0-6,4 2 2,-2-2-3,-2 0 1,4 2 0,-4-1 4,-2 2-2,2-2-1,0 0 0,2 1 3,0 0-1,6 1 0,2-2 1,-1 0 2,2 2 2,0-2-6,5 1-1,2-1 2,-2 0 2,2 1-1,1-2-2,3 0-1,1 0 3,1 0-1,-2 0 2,8 0-1,-8 2 3,8-2-2,-6 0 1,6 0-3,0 0 5,0 0-1,-8 0-5,8 0 2,0 0-4,0 0 2,0 0-2,0 0 3,0 0 2,0 0 0,11-10-1,-4 6-2,3 0 0,2-1 4,-3-1-5,4 1 1,0-2 2,0 2-3,-1-4 1,5 4 2,-4-2 0,-1 1-1,1 2-2,-4-1 2,0 0 0,1 1-1,-4 3-1,0-2 0,-1 1 2,1-3-2,-1 4 3,-5 1-4,5-3-4,-5 3 8,4-3-1,-4 3-1,4 0-3,-4 0-4,0 0 2,0 0-1,0 0 1,0 0 2,0 0-1,-18 7 3,10-2-2,-1-2 2,-1 0-4,-3 2 2,0 2 5,0-2-5,-3 2 3,2-1-1,4-1 1,-2 1 1,-2 1-6,5 0 9,-4-2-6,6 2 0,0-1-2,-1-2-3,2 1 1,4-1-2,-2 1 2,3-2-6,-1 2 9,2-5-4,6 8 0,-3-3 3,7 1 0,-1 0 3,5 0-2,1 1 1,3 2 1,-1-3 0,10 8 4,-8-8-4,1 4 2,0-2-3,2 0 1,-4 1 1,1-2-3,-2-1 0,-5 1-2,2-3-8,-2 0 3,-3 0-9,-3 0-5,1-2-12,-3 1-11,3-1-12,-3 1-10,-2 0-14,1-2-12,-3-1-16,0 0-10,0 0-9,-8 5-5,8-5-26,-10 1-90,-2 1-273,3-1 121</inkml:trace>
  <inkml:trace contextRef="#ctx0" brushRef="#br0" timeOffset="137916.4933">2332 4620 39,'-3'4'89,"3"-4"20,0 0 3,0 4 6,0-4 12,0 0-4,0 0-8,0 0-11,0 0-13,-5-12-5,5 5-10,-2 0-6,-1-4-10,-1 4-4,-1-4 1,-2-2-7,0 1-1,2 2 0,-7 0-4,2 0-4,0 1-3,2 1-3,-1 2-4,0 2-18,-3 1 2,0 3-7,0 4 2,0 1 0,-4 7 0,2 2 1,-2 8-11,4-7 1,-1 5 2,6-1-4,1-2 6,-1 0-8,4 0 3,0-1 0,3-3-3,5-1 2,-1-3-4,2 1 2,0-3-3,3-1 1,1-4 1,1 1 0,3-4-11,-2-2 15,2-4-7,3-3-4,-4-1 0,3-4 5,0 1-1,-5-2-2,1 0 1,3-3-4,-7-1 4,-1 2 5,0-10-3,-5 4-2,1-3 2,-3 2-6,0-4 5,-1 1 1,1-1-1,-2-2 1,-2 4 0,1-2 10,-1 12-3,3-1 10,-2 7 0,-1 0 3,3 1-8,1 4-6,0 2 4,0 4-5,0 0 0,-4 14-1,-1-4-2,4 8-1,-3 7 5,3 1 4,-3 3-5,4 3 2,0-5-4,1-2-3,-2 3 5,6-4-3,-1 0-2,2-4-11,-2-3-11,4 0-4,-3-3-20,4 1-1,-1-8-4,1 4-5,1-5 1,1-3-13,-1 0 3,2-1-2,0-2 3,-3-1-5,0-2 0,3-1 3,-4-1 3,-2-2-1,3-2 8,-2-5 3,0 3-2,-5-3 7,5-3 1,-6-1 11,3-1-2,-4 0 13,0 0-5,-1 0 5,1 1 6,-3-1 8,2 2 6,1 0 2,-4 5 18,3 2 0,1 0 3,-3 4 0,3 1-2,0 5-8,0 0-1,0 0 4,0 0 1,0 0-6,0 0 10,1 28 4,1-16-6,3 4 4,-1 0-2,-3 1 4,8 1-2,-4-3 5,3 1 2,-2-7 1,5 4-6,-1-5 4,-4 1-2,7-2 10,-3-2-8,-1-1 7,2-1-5,0 1 7,0-4 4,1-4-3,-2 1-4,0-4 5,4 2-1,-2-2-8,-2-3 11,1 0-4,1-2 1,-2 1-3,-2 1-1,-4-7-4,2 2 4,-3-4-2,-1 1-3,-2-1 2,0 0-1,-2 2 0,2 1 3,-4-1 0,-1 5-4,2 2 6,-1 1-3,3 3-5,-3 1-3,0-1-6,3 3-2,-4 1 1,5 2 0,0 0-3,0 0-2,-7 11-3,9-5 3,0 4-2,6 1 6,-3 0-10,7 1 5,3 4 1,2-4 0,-1-2-2,6 6 9,-4-6-6,6 6 9,-9-5-14,3-2 4,-4 2-3,-2-5-3,2 1 2,-4-2-7,-4 0 8,1-3-1,-1 4 1,0-2 2,-3-4 1,-3 0 6,8 4-3,-3-5 10,-5 1-11,0 0 2,9-4-9,-5-1-5,0-1-1,1 0-9,0-5-16,0 0-4,1 0-5,1-4-27,3 1-13,-2-2-7,-3 0-17,1 2-25,0-3-69,-3-2-213,-2 1 94</inkml:trace>
  <inkml:trace contextRef="#ctx0" brushRef="#br0" timeOffset="138388.6157">3032 4109 117,'6'1'158,"-6"-1"-17,5 4-12,-5 0-16,3 0-9,-2 2-8,3-2-6,-3 3-3,2-3-2,1 2-9,1-2-5,2 2 8,-2-2-6,1-1-9,4-1 3,-4 1-1,2-3 0,1 0 0,-3-3-10,6 1 0,-2-1-2,1-3-4,0-1-4,-1 0 2,-3-2-1,4 0-1,-6 0 2,-1 3 1,-3-4-1,3 4 9,-2 1 2,-2 0-5,4 2-9,-2 0 3,-2 3-16,2-3-5,-2 3-5,0 0 6,-8 13-10,2-2 1,-4 3-1,-4 7-5,3-4 1,0 2-4,5-1-2,-2-1-10,3 1-8,2-2-12,3-5 0,-2 2-10,4-2-13,1 1-8,2-3-10,3-1-15,-2-3-18,7 0-8,1-2-16,7-3 4,0-3-14,6-2-3,1-3 6,0 0-7,-1-2-114,-3-1-266,2-3 117</inkml:trace>
  <inkml:trace contextRef="#ctx0" brushRef="#br0" timeOffset="138793.0986">3480 4171 124,'14'-21'29,"-1"0"11,-6 4 5,-1-1 18,0 2 2,-3 4 13,-1 3 2,1-2 16,-3 4 2,0 2-17,0 1-2,0 4-15,0-2 6,0 2-10,0 0-10,-10 9 2,3-1-12,3 4 5,1-1-6,-3 5 2,1 2-5,3-3-4,-1 2 5,3-6 0,0 6-6,3-5-2,-2-1 4,3-1 1,1-1 0,1 0 2,1-4 2,2 2 4,-4-5-8,8 1-2,-3-5-1,3 2 8,2-10-17,2 4 6,-2-4-3,2 0 3,-2-4-4,0 2-4,3-9 2,-4 0-3,4 0 3,-5-3-1,1 4 2,-4-9 2,2 6-1,-5-5 0,5 4 10,-9-3 0,3 0 1,-1 1 3,-5 6 11,5 2 3,-4 1 7,2 6 9,-3 1 2,0 3-12,0 0-6,0 3-11,0 4-3,0 0-7,0 0 2,-4 18-4,4-1-4,-1 1 0,-3 2-3,4 6-2,-4 3 0,3-3-4,1 1 2,1 0-5,3-8 1,1 6-2,-4-6-3,6 0-2,-2-2-6,0 0-6,1-8-14,2 5-10,-2-3-14,0-4-16,-3-2-12,2 1-10,4-3-13,-4-1-30,1-1-11,-6-1-15,15-4-14,-10-1 3,1-3-5,0 2 1,-1-2-115,-4-1-303,-1-2 134</inkml:trace>
  <inkml:trace contextRef="#ctx0" brushRef="#br0" timeOffset="139564.5587">3908 4091 983,'-4'-13'-66,"1"2"17,-2 3 5,2-4 28,-5 4 12,5 2 11,-4 1 14,5-2 12,-4 3 4,4 0 7,-3 3 0,3-3-1,2 4 8,-6-5-9,6 5 4,-1-4-2,1 4 4,0 0-3,0-6 0,2 3-1,5 0-1,-2-2-6,5 0 1,0 0 3,7-4-5,-4 2 3,6-1-5,0-1 0,0 1-2,2 2-1,-2-1-4,0 1 2,-1 0-2,-1-1-1,0 1 1,-6 5-1,1-3 1,-2 0-6,0 2 7,-2 0 1,-1 2 3,-3-5 5,-4 5-1,10 0-1,-6 0 6,2-2-5,-2 0 6,0-1 0,-4 3 6,9-2-6,-7-1 1,2 2-5,4-3-1,-7-1-4,7 1-1,-3 0 5,-1-3-4,1 3 1,0-2 0,-2 2 3,2 0 0,-4 1 7,3-1-4,-4 2 7,4-2-10,-4 4-2,0 0-8,0 0-2,-4-7-6,4 7 1,-13 0-5,4 2-1,-1 5-1,-3 0-2,-5 5-5,5-2 6,2 5-6,-2-1 2,2 3-3,3-1 0,0 0 0,2-1-3,2 2-7,4-5-1,1 0-1,0 0-2,5 0 2,1-3-1,1-1 2,5 0 4,2-1-4,3-2-5,1-1 4,3-3 0,1-2-5,4-6 4,0 2 4,3-2-1,-2-1-1,0-3-1,-2-1 4,1-2-3,0 2 3,-3-1 7,1-4-8,-9 7-2,7-10 3,-3 3-1,-7 1 1,0 1 4,-3-1-3,-2 6 5,1-4-6,1 0 8,-8 3 1,2 1 5,-1 0-5,-3 5 1,-3 1-6,1-3-2,-2 2-1,-4 3 0,-3 2 1,-2 2-2,-4 7 2,-6 6-1,5-5 1,1 3 0,2 0 9,-1 0-14,6 1 4,-2-2-2,2 2-2,6-3-2,2-2-4,2 0 3,0-2 0,0 1 3,5-3 2,-4 0 11,7-2-7,0-2 1,3 2-2,0-7 4,1 1 4,1 1 5,4-6-1,-4-3 5,2 1 1,-3-5-4,2 1 4,-1-2 0,0-5-2,-3 3 7,-1-6-1,-5 5 3,1-7 0,1 2 3,-3-2-11,-6-1 28,6 2-3,-7 1 1,4 4-10,-4 2-1,3 6 4,-3-1-4,3 4-2,1-1-6,-3 5-4,3 1-7,0 4-2,0 0-3,0 0 1,-1 21-3,2-1 1,-1 8-2,3 3 1,2 2 0,4 13 10,-4-11-8,0 1-3,0-3-18,3 0-28,-3 1-30,4-1-37,-2-1-20,-1 0-27,-2-5-13,2 3-11,1-2-11,-1-2-22,-1-1-17,-5-4-138,0-4-398,0 3 177</inkml:trace>
  <inkml:trace contextRef="#ctx0" brushRef="#br0" timeOffset="140517.4673">4053 4792 33,'0'0'153,"0"8"1,0-8-1,3 9-2,3-7-5,2 0-2,-1-2-3,2 1-4,5-2-5,-3 0-4,2-2-4,0-2-6,4-2 2,-6 2-2,2-1 3,-5 0 1,2 0-4,-5 0-7,-1-4 4,0 4-10,-2 0-1,1 2-4,-2-3-15,-1 4-14,0 3-4,-4-9-11,4 9-8,-10-3-5,1 4-4,-6 5-4,-1 1-3,0 4-4,-5 5-2,3 3-6,-2 1 0,4 4-3,2-2-5,6-5-2,-4 1 0,6 0-3,2-4-10,-1 3-2,5-2-4,0-1 0,4-2-10,-1 1 2,9 0 3,1-4 3,0 0-3,2-7 6,0 1-1,7-3 5,0-3-6,5-8 9,3 0-7,0-5 2,3-1 1,0 0 2,-4-4 2,1-1-2,-5-3-2,0 0 3,-1-1-2,-6 1 5,-2 2-1,-3 1 3,-3 5 2,-3 2 8,-5 4-1,1-2 2,-3 4 1,2 3-9,-7 1-6,2 3 4,3 2-6,-17 1 3,2 3-4,2 8 3,-8-2-2,2 5 3,-3 1-3,7 1 3,2-4-2,3 1-4,0 2 2,1-1 2,5-2-2,1-2 2,1 0 0,1-2-5,1-1 6,1-4 3,3 2 3,0-2-3,1 0 6,0-1 1,-5-3 1,18-6-1,-8 0 0,1-1 0,2-5 2,0 0-4,-2-4 0,1 0-9,2-7 6,-2-2 1,-6-1 0,0 1-1,1-5-4,-6-8-3,-1 4 2,0 0 1,0 2-2,0 1-1,-4 3 2,2 8 1,0 6 5,-1 1-1,3 5-2,-3 1-5,3 3-5,0 4 3,0 0-5,0 0 0,0 0 11,6 29-8,-4 0 6,4-3-7,-2 4 7,1-3-1,4 2 1,0-3 3,0 1-3,4-4 3,-3 0-4,1-6 4,-1-3-3,2 1 1,0-1-1,0-6 8,1-1 0,-2-2-1,5-2 2,2-2-5,0-5 0,1 1 6,3-3-4,6-5 3,-3-1-2,-2-2 4,0-1-5,-7 8 0,-2-8-3,0-1 6,-5-1-1,1 0-5,-5-7 4,0 5-5,-2-3 5,-3 4-9,-4-2 2,1 4-1,-2 1-10,1 5 6,-2 1-6,1-1 8,2 3-11,-1 2 7,-1 3-3,5 2-2,-10 0 2,10 0-4,-9 10 2,5 2 1,2 11-1,2 4 4,0 1-1,4 1 2,2 5 3,4 13-3,-1 2 3,-1-1 2,3 6-2,-3 1 1,1 1 4,-1 1-1,3 2 3,1-6-6,-3 4 5,1-8-4,-3 2-5,0-14-12,2-6-9,0-2-25,-2-5-17,-3-4-26,1-4-33,-2-6-45,2-2-27,-1-4-39,-4-4-158,0 0-430,0 0 190</inkml:trace>
  <inkml:trace contextRef="#ctx0" brushRef="#br0" timeOffset="141162.6967">5169 4495 21,'0'0'185,"0"0"-12,0 0-18,-12 17-9,9-6-13,1 1-6,0 0-11,4 3-5,-2-3-7,0 0-4,2-2-8,1 0-3,0-3 2,1-1-4,-1 0 1,-2-3 10,2 1 5,-3-4 5,0 0 0,0 0-9,15-8-9,-6 1-2,-1-2 1,-2 0-4,2-5-2,1-4-6,-4 1-1,4 0-2,-4-3 4,-1 3-3,-3 5 2,4-5-14,-2 7 4,-3-1 1,0 4-3,1 0-5,-1 4-17,0 3-6,0 0-7,-3-6-2,3 6-5,0 0-3,-16 26-3,4-2 3,-2 0-3,5 3-3,-2 1 5,1-1-7,1 0-4,3-3-5,4-4 8,1-2 0,1-2-10,1-3 7,0-2-5,2-2 9,-1-1 0,3-1 0,3-3-5,0 0 13,3-2-11,0-3 1,6-5 9,0 3-13,4-8-1,3 0 1,0-4 2,0-5-4,1 2 4,-4-4-2,1-2-1,-2-2 1,-2-2 0,-1 1-4,-3-2 1,-3-1-3,0 4 5,-2-2-7,-3 3 6,-2 0-5,0 7-8,1 1 15,-5 3 6,0 3 4,0 0-3,1 1 3,-1 4 0,0 0-5,3 3-8,-3 3-4,0-7-1,0 7 1,0 0 5,0 0-7,0 18 4,0-5-1,1 3-10,3 1 17,1 0-5,0 1 1,6 0 1,-4 1 3,6 4-8,3 0 4,0-1-1,0 1 3,-4-8-5,1 0-1,-1-1 0,2-1 7,-5-1-2,-2-5-3,-1 3 0,-2-5 0,2 0 0,-4-1 7,-2-4-20,5 8 10,-4-3-1,-1-5 3,-4 12-3,-2-8 0,-3 1-17,-4 4-16,-4-1-22,6-1-19,-9 1-22,-7 2-16,4 1-18,-6-1-16,3 4-18,-4 1-17,1 2-18,-4 1-27,-9 8-3,1 0-176,-4 1-442,0 2 196</inkml:trace>
  <inkml:trace contextRef="#ctx0" brushRef="#br0" timeOffset="141489.0938">4506 5417 100,'-9'7'180,"2"-2"-3,2 0-4,3-1 4,2-4 0,0 0 2,12 8-2,1-9-3,6-6-7,13-3 0,2-5-1,11-6-14,6-7 16,5-1 2,2 1-8,24-8-5,-3-4-7,-23 10-9,31-14-8,-4 1-13,1 4-6,1-2-3,-2-2-15,-25 13 3,29-18-21,-5 5-10,-4 2-5,-24 14 0,1 0-8,0 3-3,0 1-1,-8 0-9,-16 9-10,2 1 2,-5 2-6,-11 3 5,-4 3-9,0 1 1,-5-1-7,1 2-8,-5 1-6,-4 2-17,9-5-23,-8 3-14,-1 2-20,0 0-19,0 0-10,0 0-11,0 0-8,-25 7-20,10-1-6,-1 3-13,-10 4-10,0 2-8,-4 2-6,3 1-7,-16 9-19,12-6-1,-11 5-15,-3 3-126,2-2-379,-2-2 168</inkml:trace>
  <inkml:trace contextRef="#ctx0" brushRef="#br0" timeOffset="141851.0259">4495 5707 154,'-14'12'155,"6"-5"-8,3 1 1,1-1 0,2-3 1,2-4-1,5 9 2,1-5 9,6-2 6,5 0-1,6-5 2,9-6 7,5-3-2,20-5-3,25-17-2,-1-4 0,1-2-7,5 1-5,5-3 0,2-7-21,4 3-4,8-2 3,-4-1-13,7 1-9,4 0-4,0-5-6,-1 4-9,0-1-15,1-3-6,-7 2-11,-1-3-1,-2 1-2,-7 1-11,-1 7-7,-12 4 3,-26 15-11,0-2 1,-6 4-4,-1 3-6,-18 5 2,-3 0-6,-2 4 1,-8 3-7,-1 1-24,-9 2 12,0 0-8,0 3-19,-1 0-18,-8 3-26,11-5-21,-7 5-23,-1-4-17,-3 4-24,0 0-26,0 0-23,11-4-30,-11 4-12,0 0-17,0 0-15,0 0-157,0 0-473,0 0 210</inkml:trace>
  <inkml:trace contextRef="#ctx0" brushRef="#br0" timeOffset="145351.203">13355 11364 14,'-11'-2'70,"0"2"-11,4 0 1,-1-1-4,2 4 4,-1-3-9,7 0 1,-11-2-5,11 2-4,0 0-11,-10 0 4,10 0-3,-5 0-2,5 0 0,0 0 1,0 0-5,0 0 0,0 0-1,0 0-3,0 0 10,0 0 6,0 0-9,15 6 13,-5-5 7,3 1 2,6-2-6,4 0 4,5 1-5,7-2 4,16-1-5,-10 2 10,13-2-7,4-3-3,2 3 2,4 0-2,1-1 3,30-1-7,-30 4-6,30 2 2,-30-2-4,29 0 4,-3 0-2,-25 1-6,31-1 0,-4 1-6,-1 1 4,-25-1-2,30 1-3,-31-2-1,28 2-5,-2 0 1,-26-4 0,29 1-1,-28 0-2,27 0-3,-27 0 6,27 0-2,-3-2-10,-28-1 3,3 4 2,27-3-1,-30 0-3,27 2 3,-27-3 2,-2 1-3,6-3-5,-1 6 9,0-2-6,-1-2 0,1 2 1,-5-1 1,0-1 0,-8 3-1,1 1-3,-4-3 5,-11 3-3,-3-3 3,4 3 7,-2-2-9,-1 2 4,-6-2-4,3 1 1,-2-1-4,0 2-1,-2-3 3,-1 0 2,-2 3-5,-7 3-1,1-6 5,1 2 0,-3 1-3,-1-1-2,-4 0 4,2 2 2,-4-2 1,-1-1 2,3 2-4,-4 0 3,-2 2-7,0-4 1,2 2 4,-1-1-5,-1 1 9,-1 0-11,0 0 3,0 0 3,-7 0-2,12 0-1,-7 0 1,3 0-1,-8 0 3,9 0-4,-3 0 1,-1 1 1,-5-1 1,8 0 1,-8 0 0,7 2-1,-7-2-2,0 0 2,6 0 3,-6 0-6,0 0 1,7 0 1,-7 0-1,0 0 3,0 0 0,0 0-5,0 0 6,0 0-1,0 0 1,0 0 1,0 0 3,8-3-2,-8 3-2,0 0 1,0 0-2,0 0 1,0 0-3,0 0 3,0 0-4,0 0 0,0 0 2,0 0-2,0 0 1,0 0-1,0 0-1,0 0 2,0 0-4,0 0 5,0 0-2,0 0 1,0 0 1,0 0 1,0 0 0,0 0 1,0 0-2,0 0-1,0 0 1,0 0-5,0 0 3,0 0 2,0 0-2,0 0-2,0 0 4,0 0-2,0 0-2,0 0-2,0 0-2,0 0 8,0 0-1,0 0-4,0 0 2,0 0-2,0 0 3,0 0 2,0 0-4,0 0 2,0 0 2,0 0-2,0 0-1,0 0 4,0 0 1,0 0-2,0 0-1,0 0 0,0 0 1,0 0-2,0 0-2,0 0 3,0 0-1,0 0-1,0 0 2,0 0-3,0 0 2,0 0 1,0 0-3,0 0 0,0 0 1,0 0 3,0 0-3,0 0 0,0 0-1,0 0-2,0 0 6,0 0-5,0 0 0,0 0 3,0 0-3,0 0 1,0 0 5,0 0-7,0 0 1,0 0 1,0 0-1,0 0 0,0 0 1,0 0-1,0 0 1,0 0 1,0 0-1,0 0-3,0 0 3,0 0 1,0 0-2,0 0 0,0 0 1,0 0-2,0 0 0,0 0 3,0 0-3,0 0 3,0 0 0,0 0-5,0 0 7,0 0-2,0 0-8,0 0 6,0 0-1,0 0-3,0 0-1,0 0 7,0 0-2,0 0-1,0 0 0,0 0 3,0 0 0,0 0-2,0 0 0,0 0 1,-15 6 1,15-6 0,0 0-1,0 0 1,0 0-4,0 0 0,0 0 2,0 0-2,0 0 1,0 0 3,0 0-1,0 0-2,0 0 0,-3 3-1,3-3 2,0 0 0,0 0-1,0 0 1,0 0-1,0 0 0,0 0 1,0 0 0,0 0 3,0 0-1,0 0-2,0 0 2,0 0-2,0 0 2,0 0-4,0 0 4,0 0 1,0 0-2,0 0 4,0 0 0,0 0 1,0 0-2,0 0 4,0 0-1,0 0 1,0 0 1,0 0-5,0 0 3,0 0-3,0 0-2,0 0 2,0 0 2,0 0-2,0 0-2,0 0-1,0 0-1,0 0 4,0 0-1,0 0-2,0 0 0,0 0-1,0 0-3,0 0-6,0 0-18,0 0-19,-12-5-21,12 5-17,-10-3-30,4 2-29,0-2-18,-6 3-31,1-2-144,0-5-362,1 3 161</inkml:trace>
  <inkml:trace contextRef="#ctx0" brushRef="#br0" timeOffset="146545.7951">7364 12654 76,'2'-3'72,"3"1"3,0 0-11,2-2 5,2 0-2,1-1-6,1 1-3,1 0 6,2 0-2,4-2-2,0-1 6,1 3-5,3-2 0,1 3 0,5-2-5,1-2-4,0 4-2,2 1-4,0-1 0,1-2-1,4 3 1,3-1-2,14-1-4,0 2 1,3-4 2,-1 2 1,8-2-5,1 2-1,4-1-1,24-3-1,0 2-2,-29 0-4,35-4-1,-6 6 5,1-1-6,-26 2-2,22-1 4,-26 6-3,31-4-3,-31 2 1,3 0-5,25 2 1,-27 0-1,-2 1-4,3-2 0,-6 0 0,0 2 0,-2 0-5,0-1 3,-9 1-6,-7-2 11,-4-2-9,2 1 0,-4 0-1,-1 0 0,-1-1-2,1-2 1,-2 3 1,-2-1 3,-1-2 5,-3 0-2,-3 1 1,-2-1 1,-2 1-4,-2-2 1,3 1 1,-7 0-2,1 1 0,-2 0-1,-1 2 1,0-2-3,-2 2-3,-2 0 0,1-3 0,-3 3-4,-5 0 0,8 0-8,-8 0-13,0 0-15,9 3-12,-9-3-28,6 0-19,-6 0-22,4 4-25,-3-2-20,-1-2-131,3 3-313,-3-3 139</inkml:trace>
  <inkml:trace contextRef="#ctx0" brushRef="#br0" timeOffset="147759.3579">13799 12538 55,'0'0'83,"0"0"-2,7 7-5,-1-5 9,2-2-5,1 1-8,7 4-1,0-3 14,3 3-16,3-3-4,8 2 1,-1 0 0,2 2 3,6-3 3,-4-1-1,4 3-1,15 0-6,-12 0 1,-2-2-2,17 3-3,0-3-3,1 5-4,1-4-5,-5 1-4,3 0-1,0 2-8,2-5 3,0 2-5,-2 0 6,-2 0-4,1-1-6,2-1-2,-1 1 1,-2-1-6,-1 0 0,2-2-2,-2 0 1,0 1-2,2-1 0,-2 0 6,-2-1-9,5 1-1,-2-3-1,-2 3 2,3-1-7,-2 1-1,-11-1 1,9 2 3,-11-1-4,12 0 1,0 1-2,-12-1 2,14 0-3,-16 0 3,3-1-4,11 0 5,-15-1-6,18 2 3,-15-1-1,15 1-2,-16-1 5,18-4-2,-18 4-5,15-1 7,-14 0-3,12 0-1,-12 1-3,12-1 2,-14 0-4,5 2 5,-4-3-1,0 3-1,0 0 5,-1 0-3,-1 0-3,0 0 4,1 0-2,-1-1-1,3 2 9,-2-2-10,3-1 1,11 2 1,0-2 0,-14 0-1,4 1 2,9 0-3,-10-2 0,15 3 2,-18 0 0,14-1-1,0 1-1,-13-1-1,2 2 4,-2-1-5,13 0 0,-11 0 1,1 1 1,-3-1-1,0 0 1,4 0-1,11 3 3,-15-3-3,2 0-1,0 0 6,13-3-2,-2 6-1,1-3 3,-14 0-5,13 0-1,-12 1 3,12-1 0,-10 1-3,13 1 3,-12-1 2,7 0-4,-8 2 1,10-3 1,-10 5 1,11-3 1,-14-1-4,1-1 3,12-1 1,-13 2-1,2-1 4,-2 0-3,-3-1-2,-2 1 5,1 0-3,-2-2 0,-1 2 2,-2-2 0,2 2 0,-3 0 2,-6 0-4,6-3 1,-7 3 5,7 0-7,-7-1 1,0-1 2,-1 1-3,-2 0 1,-4-1 1,-1 2-3,0 0 2,-2-1 2,1 0-4,-5 1-1,1 0-2,1-3 0,-3 3 0,-6 0-3,12 0-2,-7 0-9,-5 0-10,9 0-12,-9 0-20,0 0-17,0 0-18,0 0-12,0 0-18,0 0-19,0 0-23,-27-4-146,8 2-334,-3-2 147</inkml:trace>
  <inkml:trace contextRef="#ctx0" brushRef="#br0" timeOffset="149274.7871">3350 13632 67,'-6'2'86,"6"-2"-6,-9 0-9,9 0-2,-7 1-2,7-1-9,-6 0-5,6 0 4,-3 4-6,3-4-3,-1 2 11,1-2-2,4 7 0,-3-5 0,3 3-1,1-2 1,0 0 1,2 1-1,4-1 0,2 1 4,5-1-1,3-1-3,1 3 1,9-4-2,3-2-5,6 2 1,0-2-6,12-3 1,4-2-3,3 4-2,1-5-2,2 2-2,29-4 5,-29 4-9,7 2 0,28-9-1,-9 7-2,3 0 0,1-2-1,-28 4 0,30-4-2,-30 5-6,34-6 2,-7 0 0,-28 4-1,29 3 0,-26-3 1,26 0 0,-28 4 0,3 0-1,22 0 2,-28 0 0,1 0-5,-6 4 5,4-4 0,0 1-2,-1 2 1,-4-2 0,-4-1 4,-12 3-8,14-2 1,-14-1-2,12 1 2,-13-1 0,1 3-1,11-2-4,-12-1 0,-2 0 1,0 3-2,-3-3-1,0 0-3,-4 0 0,4 0 1,-6 1 1,-8 0-2,2-1-1,-1 1 1,-6 1-2,-1-2-3,0-2 5,-2 4 1,0-2-7,-2 0 3,-2 0-1,-1 0 1,2 0-1,-3 0-1,-5 0 2,9 0 0,-9 0-1,5 0 0,-5 0 0,0 0 0,8 3 2,-8-3-3,0 0-2,6 1 5,-6-1-3,0 0 1,0 0-2,0 0-1,0 0 2,0 0 1,0 0-3,0 0-2,0 0 1,0 0 4,6 0-4,-6 0-3,0 0 1,0 0 2,0 0-2,0 0 1,0 0-1,0 0 0,0 0 2,0 0 0,7 1-1,-7-1 3,0 0-4,0 0 5,0 0 1,0 4-2,0-4 0,0 0 0,0 0-2,0 3 2,0-3-1,3 3 2,-3-3-2,0 0 1,2 5 1,-2-5 3,4 2-2,0 0 0,-4-2-3,0 3 0,0-3 1,4 2 2,-4-2-4,0 0 7,0 0-3,2 3 1,-2-3 1,4 3-6,-4-3 4,0 0-2,0 0 0,1 4 0,-1-4 2,0 0-4,0 0 7,0 0-4,4 3-2,-4-3 4,0 0 1,0 0-5,0 0 2,0 0-4,0 0 9,0 0-9,0 0 5,0 0-2,0 0-2,0 0 6,0 0-8,0 0 6,0 0-4,0 0-3,0 0 6,0 4-6,0-4 2,0 0 2,0 0 0,0 0 3,0 0-2,0 0 1,0 0-3,-4 5 1,4-5 0,0 0 0,2 2-5,-2-2 3,0 0 0,0 0 0,0 0 1,0 0-3,0 0 1,0 0 1,0 0-2,0 0-1,-6 3 1,6-3-5,0 0-8,0 0-10,-1 4-13,1-4-22,-6 3-17,3-1-20,3-2-30,-5 4-22,0-3-24,2 2-21,3-3-33,-5 5-154,0-5-410,0 2 181</inkml:trace>
  <inkml:trace contextRef="#ctx0" brushRef="#br0" timeOffset="166696.8503">18807 4683 25,'5'1'54,"-5"-1"-8,0 0 1,0 0-6,9 0 5,-9 0 1,0 0-4,0 0 1,0 0-4,0 0-5,0 0 1,6-3-6,-6 3-4,0 0 2,0 0-5,0 0-5,0 0-2,-14-3 3,8 0 1,-4 2-1,-2-2-15,-5 0 15,-3-1-1,-1 2 7,2-1-3,-9 1-1,-1-3 5,0 2-6,-1-1-5,-2 1 1,1 1 4,-2-3 8,-2 0 8,-5 0-8,3 0 0,-13-7 0,0 3-2,-4 0 5,18 3 1,-15-5-11,14 2 1,1 1 0,-1 0-6,3-2 4,-2 2 6,3 1-1,2 0-11,2 2 9,3-2-7,4 3 6,0-1 4,2-1-23,2 4 8,1-2-1,4 1 9,-1 1-14,4-2 9,-3 1-4,3-2-3,3 5-2,-1-3-5,0 3 0,2 0 6,6 0 1,-9-2-2,4 2 0,5 0-2,-7-3 3,7 3-1,-9-1-2,5 0 0,4 1-3,-12-3 2,6 3 5,6 0-11,-10-1 10,3-1-7,2 5 4,5-3-1,-8-3-12,8 3 19,-10-1-6,7 1-2,3 0 4,-7-3-2,7 3-1,-9-1 5,9 1-9,-7-2 2,7 2 2,-7-1 2,3-1 0,4 2-7,-8 0 5,8 0 1,0 0-6,-6-1 0,6 1 2,0 0-2,0 0 2,-7-2 0,7 2 1,0 0 4,0 0 0,0 0-4,0 0 6,0 0-8,0 0 3,0 0-1,0 0 4,0 0-4,0 0 6,0 0-9,0 0 6,0 0-3,0 0 3,30 0-1,-18-2-6,-1 2 6,4-3-4,5 0-3,-4 1 6,5-1-2,-3 2 12,2-1-13,-1 1 4,1-2 0,-2 0-2,1 1-3,-2 0 6,1-1 9,2 1-11,-8 2-3,2-5 2,-1 5-3,-4 0-3,3 0 6,-7-2 4,0 1-13,0-1 3,-5 2 2,8-1-3,-8 1 2,5-1 0,-5 1-2,0 0 4,0 0 0,0 0 10,-18 4-8,6-1-9,-7-3 9,4 0-2,-6 5 6,-7-5-4,-4 1-2,3 0 8,2 0-9,-1 2 6,6-3-4,2 1 0,-1 0 5,1-1 4,-1 0-4,4 0-4,0 0-3,2 0 6,2 0-4,2-1 1,0 1-2,3 0 1,0-1-3,1 2 9,7-1-8,-11 0 9,7 1 7,4-1-13,0 0 0,-10 0-3,10 0 13,0 0-10,-8 0 5,8 0-2,0 0-3,0 0 3,0 0-1,0 0 1,-8 0 2,8 0-10,0 0 2,0 0 5,0 0-1,0 0-2,0 0 4,-4 1-2,4-1 4,0 0-5,0 0-4,0 0 2,0 0-3,0 0 4,0 0 0,0 0-6,0 0 10,0 0 10,9 8-14,-3-3 5,2 0 3,3 0-8,-1 4 3,5 1-5,1 0 5,1 2-1,1-1 3,7 5 4,-2 0-7,2-1 3,-6 2-1,-2-3-1,5 4 0,-8-4 4,2 0-1,-1-2 9,0 1-16,-1-1-2,-6-3 4,3-1-2,-1 0 4,-3-2-1,-1-1 2,0 0 2,-2 1-6,-1-3 2,1 2-1,-1-3 2,0-1 2,-3-1-4,3 5 4,-1-4-8,-2-1 12,5 3-8,-5-3-1,0 0 9,0 0-7,4 1 0,-4-1 3,0 0-12,0 0 9,0 0 3,0 0-3,0 0 3,1 3-5,-1-3 1,0 0 10,0 0-9,0 0 3,4 3-1,-4-3-6,0 0 5,0 0-1,0 0 1,0 0 1,0 0 7,0 0-11,0 0 5,0 0 0,0 0-10,0 0 10,0 0-1,0 0 4,0 0 0,0 0-4,0 0-4,0 0 4,0 0-1,0 0 2,0 0 0,0 0-3,0 0 1,0 0-4,0 0 6,0 0-5,0 0-1,0 0 0,0 0-4,0 0 3,0 0-16,0 0-2,0 0-14,0 0-5,0 0-6,0 0-18,0 0-2,0 0-26,0 0-30,0 0-62,-8-13-200,4 7 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47:03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6184 6093 6,'0'0'80,"3"3"2,-3-3-3,4 3 0,-4-3-8,6 4 4,-1-3 8,1 1-6,0 0-3,7 0-2,-2-1 1,2 1-9,6-1-5,1 1-4,-1-2 2,10 4-2,-2-4 2,6 2-8,2 1 0,0-3-2,16 0-2,1 2 20,1-2-29,-1 1 4,7 4-8,0-1 1,1 0 7,1 0-11,-1 3 3,3 0-7,-1 0 6,-2 1-11,-2-4-1,5 4 1,-7-1-1,6 3-1,2-3 2,-1 3-1,0-3-5,4 0 0,-4-3-2,1 2 4,1-1-4,-2-1-6,0-2 3,0-1 1,-2 2-4,1-3-1,0 1 3,-2-2 2,2 0-2,-6-1-2,0-1-1,-2 4 0,-2-1 4,-12-1 5,11 2-8,-14 0-2,1 0 1,15 1 2,-19-2-5,1 0 2,3 1 3,3 1 0,-4 1-3,16 2 6,-1-3-4,1-1-2,-2 0 3,-12 3-2,1-3 0,-2 1-4,14 1 5,-12 3-1,10-5-1,-10 1-2,-4 1 1,1 0 1,-6 2 0,-1-4-1,3 2-3,-6-3-3,2 4 8,0 2-9,-8-4 0,6-1-1,1 0-1,-7 2 3,7-3-2,-6 2-3,7-1 0,-7-1-2,7 0 3,-7 1-2,-2-1 3,8-1-3,-9 1-3,1 0 7,1 0-3,-3 0 2,-1 0 0,0 1 2,0 0-2,-6-1 3,3 0 0,-3 0 0,-1 2-1,1-2 2,-4 2-3,-1-2 0,1 1 7,-1-1-6,-6 0 3,10 0-2,-6 2-3,-4-2 7,9 0-3,-7 2-1,-2-2 4,9 0-2,-9 0-1,8 0 4,-5 3-4,-3-3-4,5 1 4,-5-1-1,0 0-1,5 2 1,-5-2-4,0 0 2,0 0-2,6 1 5,-6-1-3,0 0-4,0 0 5,3 3 3,-3-3-2,0 0-4,0 0 4,0 0-3,0 0 2,4 2 1,-4-2 1,0 0-1,0 0 2,0 0-1,5 3-1,-5-3 3,0 0 2,0 0-3,0 0 0,0 0 0,4 2-2,-4-2 4,0 0 5,0 0-6,0 0 2,2 3-3,-2-3 4,0 0-4,0 0 1,3 2-3,-3-2 10,1 3-10,-1-3-1,0 0 5,5 3 0,-5-3-6,0 0 2,0 0 6,4 1-6,-4-1 5,0 0-4,0 0 2,0 0-3,0 0 5,0 0-3,0 0-3,4 3 4,-4-3 0,0 0 3,0 0-3,0 0 3,0 0-2,0 0-1,5 0-4,-5 0 2,0 0 1,0 0 0,0 0 0,0 0-8,8 1 5,-8-1-5,0 0-9,0 0-7,0 0-6,0 0-7,0 0-16,0 0-1,0 0-20,0 0-15,0 0-20,0 0-19,0 0-79,0 0-225,1-5 100</inkml:trace>
  <inkml:trace contextRef="#ctx0" brushRef="#br0" timeOffset="3070.3438">12555 7195 59,'0'0'85,"0"0"4,0 0-10,0 0-5,0 0-5,0 0-12,0 0 19,0 0-6,0 0 13,28-2 12,-11 2-5,5-3-3,7 0 1,5 0-4,4 2 2,3-1-3,11 2-3,-1-3-5,3 0 2,3 3 2,1-1-5,1 2-3,1 1-3,2-2-5,2 1-1,-1 3-5,3-1 0,1 0-2,27 4-4,-29-1-3,2 0-2,24 7-4,-26-6-3,1-3 1,28 3-1,-36-1 1,6-4-5,4 5 3,-2-3-4,26 2 3,-27-2 2,0 4-4,29-1 0,-30-4-2,31 2-2,-29 1-5,-1-3 3,23 6-4,-25-4 1,1-2 0,0 3-1,-2-3-1,-2 3 2,2-2-1,-5 1 0,3 4-4,-1-4 3,0 1-2,-2 0 1,-3 0 0,1-1-3,0-1-3,-16-2 3,16 4-2,0-1 1,-1 0-1,-4-2 0,5 1-2,-2-2 0,-2 2-1,-1-1-3,-9-1 4,-1 1-5,0-1-1,14 0 3,0 2-2,-17-3-5,3 2 6,-3-2-4,2 1-1,-2-1 0,2 0 1,-1 1-2,-1 0 1,0 1 0,2-2 2,0 0-2,11 2 0,-9 0-1,10-3-1,1 1 3,2-1-3,-5 1-5,6 3 5,-4-6-3,4 4 5,-5 1 0,3-3-3,3 2-2,-1-4 2,0 5 0,0-1-4,2-2 9,1 2-4,0-2 0,2 0 0,-1 4-2,-2-3 12,3 0-11,-2-1-2,0 1-2,-4 2 5,2-2 4,4-1-8,-9 0 0,4 3 0,-3-4-2,-1 1 2,2 0 1,-3-2 0,-10 1-5,11 1 0,1-6 2,-1 2 2,1 3-5,-3-5-1,6 6 4,-15-3 1,12-2-3,1 1 0,-15 1-5,0 1 0,13-5 0,-11 3 2,2 3-2,9-3-1,-14 0 2,3 2 0,-2 0 7,0-1-9,-2 1 1,-1 2 1,-1-3 1,1 3-3,-2-4-3,-1 3 23,0 0-2,-2-2-3,-4 3 2,6-1-3,-11-1-6,-1 0-1,2 0 5,-2 1-8,0 0 4,-3 0-2,-1-1-4,-5 0 5,9-1-8,-7 3 2,-2-3-2,3 2-2,-3 0-3,3-2 1,-9 2-3,7 1 0,-6-3 0,1 3 0,0-2-1,-2 0-5,-1 1 1,3 0 1,-2 0-3,-5 1 3,7-3-6,-3 1-4,-4 2-5,4-2-4,-4 2-9,0 0-9,0 0-10,0 0-14,0 0-12,0 0-20,0 0-11,0 0-8,0 0-5,0 0-7,0 0-9,-15-3-6,3 3-23,-4-1-94,-5-3-298,-11-1 132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4:05:37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1787 3512 35,'0'0'148,"0"0"-4,0 0-2,0 0-9,0 0-3,0 0-9,0 0-7,0 0-3,-8 0-4,8 0-10,0 0-3,0 0-6,0 0-4,0 0-4,0 0-5,0 0-8,0 0-1,0 0-5,0 0 2,0 0-6,0 0 0,0 0-6,0 0 2,0 0-4,0 0-6,0 0-2,0 0-3,0 0-3,0 0 0,0 0 1,0 0-6,0 0 3,0 0 0,21 4 3,-21-4-3,13 0 0,-9 1-5,11-1 3,-5 0-7,3 0 4,5 0-3,3 3-2,0-3-3,7 1 1,-6 0-3,8 4 2,0-5-6,2 2-1,-2 0-2,4 1 0,0-3-2,2 3-1,1-3 0,-1 2 0,15 2 0,-12-2-2,0-2 2,17 1-3,-1 2-1,-5-2 0,2 4 0,-11-4 2,12 2-2,-15 0-5,12-2 4,-12 2-3,12-3 5,-15 1-2,0 2 0,1-2-1,-4-1 0,4 2 2,-4 0-1,2-2-2,-2 2 2,1 1-3,1-3 7,1 0-7,0 0 2,-2 0-1,0 5 0,2-3-2,-1-1 3,-1-1-3,2 1 3,-2 2-5,3-3 6,0 0-4,-4 1 0,1 1 0,-3-1 2,0 3-4,-1-3 2,1 0-1,-11 2 1,10-2 2,-9-1-1,10 0 1,0 4-2,-9-1 1,9 0 0,-4-1-1,4 3 2,-2-3-4,-2 1 7,2 2-3,1 0-1,-1-4 3,3 3-3,2-2 3,-2-1-4,6 3 3,-4 1-3,3-1 2,-3-3 0,3 2 1,-3 1-3,-1-1 1,2 0 1,-3 1 2,1-2-5,1 3 1,-2-2 0,-3-1 2,4 5-2,-4-4 3,3-3-1,2 4-3,0-1 1,-1 0 4,0-2-3,2 1 3,-4-1-4,3 2 1,-2-1 1,1 2 1,-4-1-4,3-1-1,-11 1 4,1-1 0,-2-2 1,0 0-1,-8 1-1,0-1 0,0 1 0,-5 2 0,1-2 1,-7-1 1,0 0-4,15-1 5,-15 1-4,8 0 9,-8 0-7,0 0-1,8 2-1,-8-2 2,0 0-12,0 0-7,0 0-14,0 0-17,0 0-16,0 0-24,10 0-19,-10 0-24,0 0-32,0 0-17,0 0-18,0 0-141,5 3-368,-5-3 163</inkml:trace>
  <inkml:trace contextRef="#ctx0" brushRef="#br0" timeOffset="3535.517">11799 7195 69,'0'0'100,"0"0"-16,0 0 14,0 0-17,0 0 0,0 0-7,0 0-6,0 0-14,0 0 6,0 0-4,0 0-2,0 0 5,0 0-14,0 0 1,0 0-6,0 0 8,0 0 0,23 6-2,-12-6-4,9 1 2,-4 0-2,11 0-2,-4 2-1,9 0-5,0-2 0,1 3-1,4 0-1,1-1-10,2 2 1,11 0 2,-15-1-2,4 1 0,0 2-9,-2-2 0,1-1 1,1 2 2,-1 1-2,0-2-2,-3 2-2,5-3 3,-5 2-6,0-2-2,1 2-6,-3-2-9,-2 1-11,-4 1-21,2-1-29,-3-3-17,1 2-16,0-3-23,-6 3-97,5-3-243,3 1 108</inkml:trace>
  <inkml:trace contextRef="#ctx0" brushRef="#br0" timeOffset="4648.388">21202 6916 12,'-6'-17'35,"3"-2"-8,-5 0 1,4 1 1,0-1 3,0 0 7,3 0 3,-1 0 1,1 1 3,2-1 22,1 0 1,-2 1 11,4 0-7,-2-2 25,1 1 0,2-1 10,0 1 0,0 2-7,1-2 2,0 4 0,1-2 2,-1 8-4,0-4-5,-1 4 8,1 1-10,-4 2-9,1 0-11,3 5-6,-3 1-12,-3 0 1,5 9-8,-3 3-1,-5 7-6,-4 7 1,-2 3 0,-2 1 2,-1 1-6,3 1-2,-4-2-3,0-1-4,1 1 0,3-2 1,1-2 0,1 0 0,2-7 4,0-5-5,2-3 0,-2 1 3,3-4 1,-1 0 3,1-4 10,-1 1 15,2 0 13,0-1 13,-2-1 11,3-3 15,0 0 1,0 0-12,0 0-11,0 0-12,-4-13-5,4 2-14,3-5-7,-2-3 2,3-8-9,2-1-1,3-6 8,-1 4-21,1-3-8,0 1-2,3 1-3,1-1-3,1-1 2,-1 0-3,1 5-1,2 4-1,0 0-2,-6 9-1,3 1-13,-4 6-2,-3-1-6,5 4-5,-4 2-5,2 1-8,0 4-2,0 1 0,0 5-1,-3 3-9,-2 1-3,-1 6-3,-2 0-10,-5 2-8,-5 3-10,-3 0-17,-4-2-18,-3 1-15,-4-2-3,1 0 0,1-4 6,4-4 8,3 0 7,2-3 13,-2-2 7,5-3 8,2 1 11,-1-3 3,4 3 9,2-3 8,-2 0 1,4-2 4,-7 3 0,5-1 9,2-2 5,1 3 0,3 1 1,1 2 5,4-2 5,1 4-3,-2-1 1,9 5 2,-5-3 3,4 3 2,8 2 3,-1 2 0,-6-2 5,3 1-4,-1-4 4,-3 2 0,1-2 1,1 0 2,-4 1-12,-1-2-8,-3 0-13,3-3-26,-1 3-22,-5-6-18,2-2-20,2 4-27,0-4-103,-5-2-272,6 0 121</inkml:trace>
  <inkml:trace contextRef="#ctx0" brushRef="#br0" timeOffset="5038.1959">21724 6682 78,'1'-7'173,"7"2"-16,-7 0-16,-1 2-21,5 1-12,-5 2-7,0 0-2,-14 14 4,9-4-16,-7 5-2,-5 4-8,0 3-1,0 2-6,0 1-7,0-2-4,0-3-4,3 1-1,3-4-2,2-3 1,1-3-1,3 0 2,-1-2 0,-1 0-2,3-1 1,2-4 7,-2 1 14,4-1 13,-3 0 21,2 0 13,1-4 4,0 0-10,0 0-9,0 0-6,5-17-12,0 0-12,3-1 0,6-6-11,2-4-9,1 0-5,1-3-5,5 1 4,0 0 2,1 4-1,-1 1-3,-2 3-3,-3 3 2,-4 3 8,-1 1-6,-6 6 2,1 1-10,-2 1-7,1 2-1,-3 4 4,1 1-10,1 3 0,1 5-10,-1 2-1,-1 7 3,3 2-10,1 7 5,-2 0-3,2 1-7,-1 3 9,1 4 0,6-4-4,-2 1-2,0-1 0,1-3-3,-3 0-5,2-3-24,-8-7-22,4-1-35,-4-1-27,-2-5-32,-1 1-35,0-4-32,-2-1-17,-2-2-17,0-2-27,-6-1-181,8-1-486,0 0 215</inkml:trace>
  <inkml:trace contextRef="#ctx0" brushRef="#br0" timeOffset="5205.7211">21597 6824 191,'-5'-3'188,"5"3"-18,-2-1-13,2 1-15,0 0-15,18-5-19,-3 5-7,4-2-11,3 2-6,8 0-15,1 2-21,1-2-21,3 0-22,-2 0-34,6 2-20,-5-2-28,1-2-25,-3 0-107,-1 0-225,2-1 99</inkml:trace>
  <inkml:trace contextRef="#ctx0" brushRef="#br0" timeOffset="5760.6345">22527 6582 5,'-3'-5'207,"-4"0"-18,1 0-16,-3 1-17,-5 2-6,2 4-16,-8 2-8,-5 3-10,0 4-6,-3 2-7,-2 6-5,4 2-10,-1 2-4,4 0-10,1 4 2,2-3-10,3 2-2,6 2-1,3-2 3,-1 1 3,5-8-8,4 8-1,3-4-2,0 2 0,5 0-5,1-7-4,2-1-3,1-2-2,2-1-2,4-2-5,-4-2-3,3-3 0,-4-2-5,4-3 1,-4-1-3,2-2 1,2-3-6,-4-1-1,1-2-2,1-4 0,-4 0-2,-2 1 4,-3 1 2,3-7-1,-4-1-5,-1 0 0,-3 1-1,-2-2-6,-2 4 4,1 0-6,-6-3-3,1 3 2,-1 5-1,-1 0 0,-4 0 2,3-3-6,-3 5 0,4 3 0,0 0-1,5-3 3,-1 6-4,0-3-2,0 4 5,5 0-5,-6-1 5,6 1-3,0 0 7,0 0-4,0 0 4,0 0 4,26 1-1,-13 0-3,8-1 7,-1 3-1,-2-2 0,4 3 5,-2-4 0,-2 3 6,1-5 4,0 4-1,-6-1 8,-4 2-6,3-1 1,-5 0-1,1-2-3,-3 5 0,-1 0-4,2 4 10,-6-1-7,0 5 8,-4 3-7,-2 3-1,-3 7-3,0 1 1,-2-3 1,-1 4 0,1-2-8,-1 0-5,2 1 15,1-1-14,0 3 7,1-3-9,1-8 0,3-1-4,-3 3-23,1-3-25,2-3-31,-2 1-36,1-6-36,1 1-41,0-3-33,-1-6-27,4 6-29,-4-2-164,1-1-473,-1-4 210</inkml:trace>
  <inkml:trace contextRef="#ctx0" brushRef="#br0" timeOffset="6264.0246">21224 7200 163,'-9'0'232,"9"0"-14,-5 1-18,5-1-8,0 0-19,0 0-11,0 0-7,0 0-4,0 0-7,22 6-3,-11-2-6,8-1-8,3 2-6,10 0-6,1-1-8,17 4-7,5 1-5,4-1-5,1 1-9,4-4-10,24 10-1,-25-11-6,2 6-8,1-2-4,25 5-7,-33-5-3,3 1-3,-3-1-4,0-1-3,-3 1-6,0 1 0,-15-6-1,-2 0-2,2 2-1,-5-4-7,-3 2 1,0-2-4,-10 0-2,-3-1 4,-1 2-3,0-4-3,-1 2 0,-8 0 3,2 0-6,-6 0 4,2 0-7,-2-1 1,-5 1 0,8 1-6,-8-1-2,7 0-4,-7 0-4,0 0-5,0 0-4,6 0-5,-6 0-2,0 0-3,0 0-1,0 0-3,0 0 0,0 0-3,0 0-3,5 2 3,-5-2-2,0 0 1,0 0 3,0 0-8,0 0-3,0 0 0,0 0-8,0 0-8,0 0-4,0 0-5,0 0-1,0 0-7,0 0-15,-14 5-8,14-5-12,0 0-13,-7 1-7,3 1 6,4-2-4,-8 2-7,3-2 0,5 0-4,-12 1-77,12-1-239,-11 2 106</inkml:trace>
  <inkml:trace contextRef="#ctx0" brushRef="#br0" timeOffset="13281.771">7747 8953 67,'0'0'114,"0"0"-9,0 0-11,0 0-7,0 0-7,0 0-3,0 0-11,0 0 1,0 0 1,0 0-12,0 0-3,0 0-6,0 0-1,0 0-1,0 0 3,0 0-8,0 0 7,0 0-1,0 0-5,0 0 5,0 0-2,0 0-2,0 0-1,19 4 3,-15-3 2,-4-1-4,13 0-3,-6 2 4,2-1-6,3 2-2,1-2 1,4 3-1,1-3-5,3 4-1,2-2 1,0 1-3,4-1-2,6 2 0,-3-5 0,1 9-4,1-4 4,1-1-6,1 0 0,2 1-3,-3 2 3,1-4-6,1 6-4,2-4 5,0 2 1,-2-2-4,1 0 3,3 0 0,1 1-5,-4 1 2,3 2 0,16-1-3,-16-2 4,2 1-1,-4-2 0,13 2 2,-11-2-1,-1 3-1,-1-4-2,-1 1 4,2-1-5,-5 2 2,3 1 1,-4-2 0,2 2-6,0-4 5,-1-1-2,-2 3 1,7-1-1,-6-1 0,2 0-3,-1 0 2,1-2 2,3 2-3,-1 0 0,0 1 1,0-1 1,0 1-3,2 0 0,-3 0 0,1 1-3,-5-1 1,0-3-3,1-1 6,-1 7-7,-4-3 4,2-4 0,-11 3 0,4-1-1,-4 1 2,1-1-5,1-2 2,-1 2 2,1 1-1,-5-3 1,-2 2-3,0 1 4,2-2 0,-6 0-6,-2-1 2,4 3 5,-2-3 3,-4 1 0,0-1 5,-1 1 3,-4-1-1,8 2 0,-8-2 1,0 0 4,10 0-4,-10 0 0,0 0 2,5-3-4,-5 3 3,0 0-2,0 0-4,0 0 2,0 0 1,0 0-5,0 0-1,0 0-1,0 0 3,0 0-6,0 0 2,0 0 3,5 3-2,-5-3-7,0 0 2,0 0 0,0 0-3,0 0-5,0 0-14,0 0-10,0 0-19,0 0-5,0 0-24,0 0-25,0 0-12,0 0-20,5-7-8,-5 7-13,0-2-2,0 2-12,0 0-104,0 0-297,0-8 133</inkml:trace>
  <inkml:trace contextRef="#ctx0" brushRef="#br0" timeOffset="16164.969">3416 12850 99,'0'-3'168,"0"-2"-7,0 0-9,-2 0-9,4 0-7,-2 1-5,0 4-12,0-5-4,2 1-3,-2 4 2,0-6 10,1 2-4,-1 4-7,0-4 0,0 4-8,0-4-6,0 4-3,2-4-5,-2 4-2,2-5-1,-2 5-7,0 0 0,2-4 0,-2 1 3,0 3-2,0 0-3,2-5 10,-2 5-13,2-4-7,1 0-1,-3 4-1,-3-4-1,3 4-5,0 0-6,3-5-2,-3 5-4,0 0-10,0 0-5,0 0-8,0 0-3,0 0 1,0 0-4,0 0-2,0 0-6,0 0 3,0 19-1,-3-7-8,1 0 14,4 8-15,-4-4 9,-2 9-8,4 1-4,-3 1 4,3 1-3,-2 0-1,0 1 2,0 0 1,0 2 12,-1-4-17,3 2 6,-5-2-3,4-3 1,-6 2 6,2-2 4,1-7-11,4 3-2,-1-6 1,-3 1-2,2-4-2,0 0 0,1-2 4,-2-1-2,3-1-1,-1 0 1,1-2 5,-2 0 6,4-1-8,-2-4 1,-5 5 2,5-2 0,0-3-2,-1 5-2,1-5 5,0 0-10,0 0-17,0 0-14,0 0-9,0 0-14,-4-15-9,4 10-11,0-6-9,0 2-13,4-2-5,-4 3-5,1-3-11,-1 1-17,0 0-15,0 1-15,0-1-15,0-2-3,0 3-5,0-3 2,-1 2-5,-3-3-111,4 2-328,0 2 145</inkml:trace>
  <inkml:trace contextRef="#ctx0" brushRef="#br0" timeOffset="16648.6604">3380 12968 74,'2'-3'127,"-2"-1"-4,0 4-3,0-10-6,0 6 9,2 0-1,-2 0 1,0-1-3,0 5-7,0-8-1,0 4-4,2-1-9,-2 3 2,0-4-14,0 1-3,0 0-4,0 2-2,0 3-3,1-8 2,-1 6-9,0 2-4,3-5-2,-2 3-5,-1-3-5,2 1-2,0 0-4,-1 0-2,-1 1-2,4-3-3,-1 3 5,-2-2-3,4 0-4,-2 0 2,1 2-5,0-3-3,1-2-3,-1 3 0,1-2-6,3 2 0,-3 0-2,4-2-3,-1 0 0,2 0-2,0-1 0,0 3-2,3-2-2,-4 2 0,5 1-2,3-1-2,-3 1 5,-1 3-7,0-2-1,-2 2 1,-2 1-3,-1 1 1,2 3-5,-1 0 3,0 3-1,-1 0 1,-1 1 2,-5 1-8,4 1 2,-4 1 2,2 0-1,-4-1 0,-1 1 0,-2 1 1,-1-1-1,-1 0 1,-1-1 3,-4 0-3,1-2-2,-2 4 2,-5 0 1,3-3-3,-2 1-2,2-3 3,1-1-7,-2 0-5,4-4-2,-4 1-3,2 2 3,2-1-9,0-3-6,2 1-6,1 0-11,-2-2-5,9 0-16,-16 0-15,9 0-18,7 0-15,-12-2-13,12 2-20,-7-3-8,7 3-12,-8 1-131,8-1-324,0 0 144</inkml:trace>
  <inkml:trace contextRef="#ctx0" brushRef="#br0" timeOffset="17213.97">3833 13250 61,'0'-7'129,"0"7"4,0-4-5,0-1-4,0 5-1,2-2-2,-2-2-1,0 4 2,0-10-6,0 8-2,0 2-2,-2-5-3,2 5-5,0-6-3,0 6-3,2-5-7,-2 5 0,0 0-8,0 0-6,-2-4-7,2 4-1,0 0-6,0 0-9,0 0-1,0 0-5,0 0-4,0 0-8,2-3-3,-2 3-4,0 0-3,0 0-3,0 0-4,0 0-2,-2 15-2,1-6 1,-2 3 0,2 5-3,-4 0 4,0 3 1,-3 6-1,3-2 2,0 3-3,-4-3 1,3-4 2,3 1-1,-5 4-3,4-7 1,-2-3-3,1 1 2,1 0-6,0-6 3,3-1-3,-4 3 0,3-7-1,0 0 0,2 3-2,-1-1-5,-2-6-9,3 4-18,0-5-19,-4 6-17,4-6-31,-1 2-47,1-2-47,0 0-39,0 0-154,0 0-410,-3-14 181</inkml:trace>
  <inkml:trace contextRef="#ctx0" brushRef="#br0" timeOffset="18155.2678">4062 12912 48,'0'-16'174,"-2"3"-3,0-3-19,0 1-12,1 0 0,-3-1-6,1-1-1,-1 2 1,0-2-4,-1 3-5,4 2-6,-2-5-8,-2 2-5,0-1-1,0 0-6,-2 2-3,0 0-6,-2-3-7,-2 5 0,1-3-7,-4 3-2,1 0-6,-1 2-4,-5-2-8,1 2-2,-2 1-11,-6-1-2,-1 0-2,-3 3-3,2 0-5,-3 4-3,4-1 0,5 1-2,-6-1-6,-1 3 3,9 2-2,-1-1-4,-7 1-4,5 2 1,2 2-4,-5 4 8,-2-1-6,3 2-4,1 4 1,0 0 3,-2 3-2,1-2-1,4 1 1,-1 1-2,1 0-1,3 0 1,-2 3 5,3-3-4,-1 3 3,-1 0-1,1 2-1,4 1-3,0-8 2,1 2 0,0 6 1,2-5-4,-1 6 6,3-3 2,-2 4-4,6-6 0,-4 8-1,3-3 4,0 1-4,0 1 1,-1 0 1,2 1 1,1-3 4,2 3-4,0-1 4,1-1 0,2 4 2,2-5-5,0 2 5,1 1 2,2 0 0,2 0-4,3-1 2,-1-1 9,2-2-9,-2 1 1,3-1 3,1 0-8,-1-3 1,6 4-1,-5-5 2,5 1-1,-6-6 2,6 6-2,3-3 0,-7-3 0,7 0 2,-8 1-2,10-2 2,-1 4 5,1-6 3,0 3-6,-8-1 6,13-4 4,-8 0 2,3 2-3,3-2 2,1-4-4,-1 3 1,0-2-2,1-1-2,-7-1 2,-3 0 1,4-3-3,0-1-3,-3 2 1,1-3-2,1 0 6,-3 0-3,1 1 0,-1-2-11,1-1-1,-1 1 15,2-3 0,1 2-1,-3 0-3,-2-3-4,1-1-2,1 2 2,1-2 2,-1 3-5,0-3 3,0 0 12,-3-1-8,5 3 11,-5-4-22,4 1 18,-3-3-2,1 5 8,-1-5-6,-4 1-6,6 1 2,-4-5 1,1 3-5,-2-3-1,2 0 5,-2-3-5,0 2 0,-3-2-4,7-7 1,-5 2 1,-3-1 0,3 1-8,-3-3 2,-1 1 0,-3-3-1,1-2 5,-2 2-6,1-4-6,-1 2 5,-3-2 0,0 2-5,-1-3 6,-2 0-1,2 1-1,-3-1-5,-2 1 4,1-2-2,-1 1-4,-1 1 1,-1 2 0,-4 1 3,3 3-8,1 3 2,-5-4 0,1 10 0,-1 0-3,2-1-8,0 2-1,-3 1-17,-2 1-18,3 0-17,1 5-21,0 0-23,1 4-27,-3-4-26,3 2-35,-4 3-35,4 0-42,0-1-48,-2 3-263,2-1-634,3 2 280</inkml:trace>
  <inkml:trace contextRef="#ctx0" brushRef="#br0" timeOffset="19063.9711">9542 12141 27,'0'0'152,"0"-4"-13,0 4-10,0 0-13,0 0 2,-4 18 9,0-3-14,-3 0-8,1 4-2,-5 7-8,2-1 2,0 0-9,2 3-5,-2-4-7,0 2-5,-1-1-1,4-6-10,0 8 2,0-10-15,2 1 4,0-2-7,-1 0 4,1-2 3,-1-3-7,2-2 0,1-2-1,-3 0-9,4-3-2,-1 1 2,1 1-4,-2-4 10,2 1 2,1-3-3,0 0-2,0 0-3,0 0-2,0 0-3,-2-14-3,2 4-3,2 0-1,1-7-5,1 0 0,3-3 0,2-7-6,-1-3 1,2-1-1,1 4 1,1-3-1,1 2 3,0-3-1,-2 0 2,1 5-1,-3-2-2,4 3-3,-1 0 4,-3 0-5,2 3-2,-3 4 1,0-1 0,1 2-2,4-1-2,-2 3-1,2-1 0,6-5 1,1 3-1,0 8 0,-2 0 0,7-3-3,-3 8 1,-3 0 0,4 3-3,-8 2 0,1 2 0,-2 4 4,-4 1-1,0 1-2,-3 4 0,-2-2-1,-4 6 1,-2 0-1,-2 1 2,-4 0 0,0 1 0,-3-2-2,-4 1 4,-3 3-3,-5-4-1,-1 3 0,2-3-3,-4-4-8,-1 3-8,6-6-6,1 0-9,0 1-3,-1-3-9,3-1-6,0 0-4,6-2-6,-2 0-5,3-1-10,2-3-7,0 2 1,1 0-11,3-2-10,4 0-3,-9-3-19,9 3-14,0-4-122,0 4-286,0 0 127</inkml:trace>
  <inkml:trace contextRef="#ctx0" brushRef="#br0" timeOffset="19573.9746">9885 12574 50,'4'-8'186,"-4"2"-14,6-4-6,1-2-11,-1 6-11,3-4-7,0 3-7,4-3-5,-3 3-8,1 0-9,-2 1-1,4 0-10,0 2-9,-3 0-12,1 1-3,1 2-8,-1 1-9,0 1-3,-1 3-9,-1 1-5,-2 5-3,0 0-4,-7 6 0,-3 3-7,-3 1 1,-3 7-4,-4-6-3,-2 4 0,-2-3-2,-1-1-4,0-1 2,2-3-2,1-3 4,0 0-10,1-1 2,5-4-2,0-1 1,-2 1-2,5-2-2,-2 1 1,4-4-2,0 1 7,2 0 2,0-1 5,4 0 3,-2-4 2,5 6 2,0-3 3,3 0-1,2-1 2,0 1 2,5-1-1,-3 0-5,7 1 5,-2-1-9,4-2-3,-3 2-1,3 0 1,-1-2-5,-1 1 2,2-1-3,-3 2-1,2-4 0,0 1-5,-7 0-6,-1 0-18,-1-1-15,0 1-22,1-1-21,-1 0-26,-1-1-26,-1-3-31,-3 1-12,-1 2-28,3-5-134,-2 3-361,1-3 159</inkml:trace>
  <inkml:trace contextRef="#ctx0" brushRef="#br0" timeOffset="20537.9413">10541 12051 7,'-8'-29'176,"-1"3"-8,0-2-15,-5 1-7,1 1-7,0 2-6,-2 1-3,-1 2-7,2 5-4,-5-1-8,5 4-6,-3 1-5,0-3-6,-1 4-7,0-1-4,-6-2-5,4 6-3,-4-4-4,5 5-7,-7-2-2,6 1-6,-5 0-1,-1-1-1,5 4-4,-5-2 5,1 3-4,4 1-1,-6-2 1,-3 3-1,0-1-1,0 3 2,-1 0-1,-2 0 0,-2 3-1,1-1 0,1-1-1,1 4 1,-2 1-9,1-1 7,6 2-7,-6 0-4,3 2-3,3-1-1,0 2-2,-3-1-1,3 6-2,8-6-3,-4 4 0,-2 0-4,1 0 6,2 3-9,5-4-4,-6 4 3,3 1 0,-1 0-3,2 2-2,0 0 2,-1 1-4,7-2-1,-3 3-2,3 1-1,-4 0 8,6 2-9,-4-2 4,4 3 1,-1 0-5,1 1 3,0 2-6,-1 0 2,5 2 4,1-1-1,-1-1 0,3 3 7,0 1-5,2-3-3,2 1 0,5 4-2,0-1 2,-2 1 0,3-1 1,2 0-2,2 1 1,1-2 0,-1-2-2,4 3-3,1-3 6,-3 0-3,-2-2 0,1-2 1,2 1-1,1 0 0,-2-1-1,4-5 6,-2 0-3,-1-4 3,3 4-4,-1-2 1,1-3 0,2 6 7,-1-1-1,2-2 5,2-2-4,-4-5 1,6 5 3,-1-2-5,-3-4 4,9 2 1,-4-3 6,2 1 5,-1-1 2,2-2 3,3-3 6,3 2-2,-7-5 5,8 1-6,-2 2-2,0-2-1,1-2 3,3-1 15,-4 3-16,4-3 6,-4 3 1,-1-6-4,1 3-8,-1-3 8,-2 2-7,-1-3 15,-8 2 0,3 0-5,-3-4 7,-1-1-4,2 3 3,-1 1-2,-3-2 3,3-2-10,-2-1 0,-1-1-1,2 0 3,-4-1-5,5 0-2,1-7 1,-5 3-4,2 2-1,-3-1 1,2-3-10,-1 3 4,-2-1 1,0 1 1,-1 0 6,-2-2 4,-1 2-9,0-1 10,-1-3 1,1 5-6,-5-2 2,3-1-5,-1-2-2,1 0-1,-5 3-2,8-1-2,-6-2-2,4 0-3,-5-3 1,6 3-2,-1-1-5,4-7 1,-3 1-7,0 3 4,1-4-2,-3 6 1,-2 1-1,1 2 3,-2-2-6,0 2 2,1-3 2,-2 2-2,0 0 0,-1 0 2,-1 0-3,2-1 1,-4 1-2,1-3 1,-1 3-1,0-3 0,2 3-1,-1-2-2,-2 1 1,3 0 1,0 1-3,-2-3 2,0 1-2,3 2 2,-3-2-3,3 6 2,-3-3 0,0 4-3,0-1-1,2 1-7,-2 3-3,-1-3-14,1 4-11,-1 1-24,1 1-24,-3-1-33,0-1-29,3 6-26,-3-4-36,0 1-32,-2 3-41,0 0-44,1-1-43,-1 2-261,5 1-684,-10-4 303</inkml:trace>
  <inkml:trace contextRef="#ctx0" brushRef="#br0" timeOffset="21349.9739">13280 15419 213,'2'-4'238,"1"1"-28,-2-2-16,2 2-24,-3 3-10,0 0-8,0 0-8,0 0 5,-3 22-15,-1-7 2,-2 9-6,-2 4-4,1 0 26,-4 1-14,2 3-3,-1-2-14,-2 1-8,5-4-18,-4 1-1,2-5-12,-1 1-12,1-1-1,1-4-11,1-4-11,0-1-21,2-2-32,-3-2-35,2 0-30,1-4-47,-1-1-43,4-2-38,-3 2-39,2-3-183,3-2-455,0 0 202</inkml:trace>
  <inkml:trace contextRef="#ctx0" brushRef="#br0" timeOffset="21674.1463">13330 15395 54,'10'-15'197,"2"-2"-9,-5 8-2,5-3-12,-5 1-9,0 3-12,1-2-9,2 5-10,-1-3-12,-1 2-10,0 0-10,1 2-15,1 0-7,0 3-8,3-2-8,0 6-5,2-3-7,-2 4-2,4 1-7,-2 7-1,-2 0 0,-1 3-10,-1 1-6,-3 3-1,-5-1-6,-3 2-2,0 0-4,-9 3 0,2-4-5,-7 3 3,2-6-3,-6 4 0,4-4-2,-2-4-2,-1-1-2,0 1 1,2-1-6,-3-2-2,0 0-7,6-4-5,2 2-5,-3-6-10,4 1-7,3 1-7,-4-1-16,7 1-13,-5-3-18,8 0-19,0 0-32,-7-3-19,6-2-119,1 5-306,0 0 135</inkml:trace>
  <inkml:trace contextRef="#ctx0" brushRef="#br0" timeOffset="22203.6781">13656 15762 41,'0'0'254,"0"0"-17,0 0-19,0 0-13,0 0-18,0 0-15,12-8-15,-7 5-7,1-1-18,0 2-7,1-2-16,0 1-6,3 1-14,1-1-8,1 2-7,0 0-10,3 2-6,-2-2-6,1 2-1,-3 1-10,4 2-1,-5 1-6,1 2-7,-4-1-1,1 1-3,-6 0-3,2-2-2,-4 3-2,-2 2-3,-5-1-1,-2 1 2,-1 2-4,-4 0-3,-1-3 1,-1-1-2,-1 1 2,2-2-1,3-2-2,1-2 2,-2 2-2,3-4-1,1 2 1,1-1 1,4 1 0,-1-3-5,5 0 3,-1 4 3,1-4-4,5 5 0,0-1 2,5 0-2,3-1 3,-1 3-6,4 2 2,1 1-2,-3 1 1,-4-4 1,2 5 5,-2 0 5,-2 0-2,-1 0 7,-2-1 8,-2 2 3,0-2 2,-3 2 5,0-5-3,-6 1-2,1 1 3,-2-1-4,-5-1-2,1 4-2,-3-6 0,-3 0-2,-1 1-11,-1-3 3,2-3-2,-2 2-2,1-2-13,-1-2-7,3-1-16,-2-2-16,5 1-16,4 0-6,-1-2-24,0-3-28,3 3-26,4-1-29,2-2-30,2-2-38,3 1-139,-1-2-406,6-1 180</inkml:trace>
  <inkml:trace contextRef="#ctx0" brushRef="#br0" timeOffset="23452.7839">14235 15462 129,'4'-19'192,"-1"1"-7,0-7-3,-3 8-5,0-1-9,-4 0-8,2 2-6,-5-2-4,1 0-12,-2 2-8,-5-8-8,-1 5-8,-4-2-4,0 1 3,-2 1-6,-3 1 6,-4 1-6,3-2-1,-5 2 0,0 0-7,1 3 1,-3-2-6,-1 2-11,-3 0-7,3-1-13,-4 5 8,1 0-1,2-1-12,-1 6-1,-3-2-4,-14 0 2,11 4-3,-1 3-9,4 0 1,-1 1-6,0 2-4,0 1 0,3 2-6,-1 1-5,1 3 0,2-1 3,-3 3-4,2 3 11,-3-3-11,2 4-1,-8 7 2,9-3 6,4-3-13,-4 7 1,1-4-17,5 1 11,-6 1 5,3 2-4,0-2 5,-7 10-10,4-1-2,11-3 3,-4-4 5,6 1-2,0 1 0,0-1-3,3 0-2,-1 2 8,-1 1-2,3 1-4,2-2 1,0 1 4,3 0-15,2 0 10,1 2-4,-5-1 5,7-2 1,1 1 3,2 1-6,0-2-3,5 1 7,-1-3 3,2 3-9,-1 0 3,1-2-4,1-6 2,2 6-1,-1-7 2,4 6-3,-6 3 2,8-5-9,-7-3 9,9 3-4,-6-6 6,7 4-3,-6-1 8,9 0-10,0 2-15,0-1 17,-5-4-1,10 6 2,-1-3 7,4-1-8,-1-1 1,3 4 0,-1-6 3,0 5 0,-1-3-10,2 2 12,-1-4-8,2 1 0,-3 0 0,2 0-3,-1-3 3,0 0 2,3-2-2,-2 0 2,1 2-7,3-6-35,-2 3 9,-2-4 3,-7 2 2,11-2 8,-9-1-5,6 2 6,-7-1 0,-2-1 7,1 1 6,0-2-8,-2 1 6,4-1 1,-2 1 6,3-3-10,-1 2 12,-1-4-6,0 1 9,-4 0 1,6 2-1,-2-4 4,1 1 5,-2-1 0,3 0-1,1 0-2,-4-1 0,10-1-13,-8 1 12,2-3 4,-4 2-5,1-1 4,2-2-9,-3 1 9,2-1-12,5-3-2,-3 6 6,-5-5 2,5 3 3,-4-1-1,-1 0 5,-1-2-3,3 2 8,-3-5-9,9 0 5,-11 3-5,3 0 7,0 0-3,-2 2 2,0-4-11,0 1 11,2 1-9,-4-1 2,1-2 3,1 3 3,-2 0-2,-4 0-3,7-2 0,-4 0-6,2-2 6,-5 5 4,3-3-5,1-3-2,-1 2 4,-1-3 2,1 2-1,-2-1-1,-1 2 0,3-1-3,-1 3 3,-2-6-4,3 3-3,-3 2 5,1-3-6,0 2 6,1-4 2,-5 5-3,0-5 3,3 1-6,-1-2-1,-2 4-1,-1 1 8,3-7-1,-4 0-2,2 1-3,0-1-5,-1 1 10,0-1 0,-2 3-5,3-5 4,1 1-4,-5 0 2,1 1 0,1 2-10,-4-1 5,3 4 1,1-5-4,-5 6 4,3-1-3,-3-4 8,7 0-3,-7 2 1,3-3-1,-3-1 2,5 2-3,-3 1 1,0-4 3,-2 2-4,0 1-2,1-1 1,-2 0 5,-1 0-6,2 0 2,-2 1-2,0 0 1,-1 3 0,2-3 0,-1 4 0,-2-5 1,1 0-2,3-1 6,-8 2 1,4 1-4,3-2-9,-1 3 8,-5-2 1,4 6 0,-2-6-2,1 3-3,0 2 5,-2-5-6,0 4-3,2 1 7,-2 1 0,0-1 0,0 1-1,-3 2 0,2-2 1,-1-1-6,-1 2 8,0 2-7,0-3-2,0 2 6,-1 2-6,1-2 0,0 1 1,2 1 0,-1 2-2,0 1 3,3-4-2,0 4-1,-3-2-10,2 2-5,1-2-12,5 5-13,-9-7-16,9 7-26,-10-9-31,7 5-30,-1 0-29,4 4-29,-9-6-41,5 1-37,4 5-29,-7-8-41,2 4-263,5 4-665,-8-9 294</inkml:trace>
  <inkml:trace contextRef="#ctx0" brushRef="#br0" timeOffset="28408.477">5475 16160 36,'0'-12'159,"1"0"-6,2 2-9,-1 0-5,1-1-5,-2 4 2,2 1-10,-1-2-6,-1 0-2,1 4-4,-1-1-7,-1 1-8,4 2-7,-4-3-5,0 5-7,0-5-4,0 2-9,0 3-5,0 0-5,0 0-3,0 0-7,0 0 4,0 0-16,0 0 0,0-5-4,0 5-6,0 0 2,0 0-6,-7 13-4,5-3 3,-1 5-3,1 2-6,-3 8 0,1 2 1,-3 4 2,-1 3-1,-1 13 3,0-1 0,-2 1-3,1 0 7,3-13-2,-7 1 0,3 14 3,0-15-4,3-2-2,-3-1-5,2-2 1,-1-1 2,-3-3-7,4-3 1,0-4-1,4-1 4,-2-6 0,1 1-11,2 0-7,1-4-19,0 4-18,-2-7-24,0 1-19,2-1-20,3-5-29,-4 6-12,4-6-26,0 0-154,0 0-354,0 0 157</inkml:trace>
  <inkml:trace contextRef="#ctx0" brushRef="#br0" timeOffset="30083.8278">5431 16136 53,'0'0'127,"0"-8"4,0 8-12,2-7-2,-2 7 3,0 0 0,1-6 0,-1 6-3,0 0-7,0 0-5,4-9 7,-4 9-8,0 0-4,0 0-1,0 0 2,0-7-7,0 7-5,0-4-3,0 4 5,0 0-8,0 0-4,0 0 0,4-8-10,-4 8-3,0 0 5,5-3-12,-5 3-7,0 0-6,6-3-5,-6 3 1,8-3-9,6 2-3,-4 0-4,9 1-2,1-1-1,3-1-4,8 4 5,1-2-2,3 0-4,3 3-4,-1-3-2,16 6 0,-3-3-2,3 2 1,1 1-4,-2 0 4,0-1-2,5 2-4,3 0 7,-1-1-6,-4 1 1,1-5 3,-2 1-4,12-1-6,-12 3 4,-3-8 3,1 3-5,-14 0-2,12-2 4,-15 0-2,1 0 3,-6-1-1,0 0 1,-7 1-1,-4-1-4,3 1 3,-5-3-2,-4 0 2,1 5 0,-4-3 2,-1 1 4,3-3-6,-4 3 1,-8 2 10,11-2-5,-11 2 2,11-2-3,-11 2 3,10-2-2,-10 2 0,7-3-1,-7 3 3,0 0-2,7-3 2,-7 3-1,0 0 2,0 0 0,0 0-3,0 0 7,0 0-2,0 0 5,0 0-5,0 0-4,0 0 2,0 0-2,0 0-4,0 0 7,0 0-8,0 0-4,0 0 4,0 0-2,0 0 4,0 0-5,0 0 0,1 14-1,-1-14-1,-8 17 2,3-7 1,-1 7-2,0 2 1,-5 5-2,2 3 3,-2 1-4,-1 3 5,3-4 1,-2 8 2,2-4-1,-2 1 2,2 0 9,-1-1-4,1 0 5,1 3 6,3-6 1,-3 3 0,0-2 4,4-1 0,2-1-2,-6 0-6,4-2 9,-1 3-10,1-1 3,2-1-1,-2 1 2,1-2 10,-1-7-16,3-1 1,1-1-4,-1 5 3,-4-7-6,2-2 3,2 0 2,0-4-3,-1 8-3,2-6 4,0-1-5,0-3 3,2 2-12,-4-2 11,4-3-4,-2 4-9,0-2 9,0-5-4,-2 7 4,2-7-1,2 7-2,-2-7 2,0 6-3,0-6 1,0 0-3,0 0-3,-2 5 4,2-5 0,0 0-1,0 0 2,0 0-1,2 4 4,-2-4-1,0 0-6,0 0 1,0 0 0,0 0 0,0 0-1,0 0 0,-3 6 2,3-6 8,0 0-9,0 0 3,0 0-6,0 0 12,0 0-13,0 0 6,0 0-6,0 0 4,0 0-5,0 0 4,0 0-2,0 0 11,0 0-11,0 0 2,0 0-1,0 0 4,0 0-8,0 0 6,0 0-6,-14-9 2,14 9 2,-9-2 2,3 0-8,6 2 7,-11-5-5,5 2 7,-4 1-9,3 0 8,-2 0-11,-4-1 12,2 2-9,-2-3 7,1 1-3,-1 3 6,-5-1-3,0 0-1,0-2-6,-3 1 5,1 0 1,-1 0-2,-7-1 7,-2 1-5,-1-4 2,1 5-1,-2-2 3,-3 0-4,1-2-2,0 3 1,-2-2 6,2 1-11,-1 0 4,0 1 3,2 0 10,1-2-11,-1 3 5,-2-2-2,3 3 2,3-4 2,-3 5-12,-1-1 9,3 0-7,10-1 5,-8 2-1,5 0 1,1 1 2,3-2-7,-9 0-2,9 1 18,3-2-15,0 2 10,-1-1-9,3 3 8,-6-3-7,6 3 10,4-6-6,-2 6-2,1-3-2,0 1-2,1-1-2,1 0 8,-3 1-9,2 0 9,10-1-1,-19 0 4,7 2-3,1-2-7,2 2 5,9-2 3,-21-2-5,10 2-2,3 0 9,1-2-4,7 2 2,-18 0 0,11 2-6,7-2 3,-14-2 2,7 0-4,7 2 4,-12-1-11,12 1 10,0 0-5,-11 1 6,11-1-5,0 0 1,-13-1 8,13 1-8,-6-3 5,6 3 0,0 0 1,0 0-6,0 0 9,0 0-7,-12 4 5,12-4 0,0 0-9,-11-1 8,11 1-4,-8-2 3,8 2-8,0 0 2,-13 2-1,13-2 3,-10-2-4,10 2 4,0 0-2,-13 0 7,13 0-5,-9 0 3,9 0-7,-10 2 6,10-2-3,-8 2 4,8-2-3,0 0-4,-10 1 6,10-1-3,0 0 3,-9 0-5,9 0 2,-8 2-3,8-2 6,0 0-11,-7 2 12,7-2-3,0 0-7,-8 1 17,8-1-12,0 0 0,-8 2 3,8-2 5,0 0-6,0 0 9,0 0-12,0 0 5,0 0 1,0 0 0,0 0 3,0 0-1,0 0-8,-7 1 0,7-1 5,0 0 5,0 0 7,0 0-12,0 0 5,0 0 1,0 0-6,0 0-2,0 0 15,0 0-14,0 0 7,0 0 3,0 0 2,0 0-10,0 0 22,0 0-12,0 0-1,0 0 17,0 0-12,0 0 5,0 0-7,6-14-5,-3 7-4,4-3-21,-2 1-14,3-7-18,0-1-22,1-3-35,2-6-35,0 3-37,2-6-42,2-2-50,0-3-63,-5 1-191,10-13-565,-5 17 250</inkml:trace>
  <inkml:trace contextRef="#ctx0" brushRef="#br0" timeOffset="31265.2947">5755 16431 71,'0'-5'72,"0"1"8,0 4-6,0-7 6,0 1-5,-3 1-7,2 2 4,1 3-3,0-9-2,0 4-1,0 1-4,1 0-3,-1 4-4,-2-7-9,2 3 10,0 4 3,-3-5-14,3 5-5,0-5-4,0 5 1,-1-3 0,1 3-3,0 0-7,0-5-1,0 5-2,0 0 3,0 0-6,0 0 5,0 0-9,0 0-6,0 0 8,0 0-3,0 0-7,0 0 7,0 0-2,0 0 2,0 0-10,-4 12 18,3-6 6,-3 5-2,-1 0 2,2 5 2,-3 4 4,3-1 1,-4 9 3,-1-5-5,4 5 6,-1-9-5,0 7 1,0-1-9,-2 1 9,2-9-8,0 1-2,3-3-4,-3-3-1,5 1 4,-3-4-9,3 3 8,-3-7-11,3 2-2,-1 1-5,1-3 4,0-1-1,-2 1 0,4-2-2,-2-3-6,-3 4-4,3-4-8,-1 5-12,1-5-13,-1 3-21,1-3-18,0 0-9,0 0-18,0 0-21,0 0-19,3-20-3,0 14-117,0-4-281,-1 2 126</inkml:trace>
  <inkml:trace contextRef="#ctx0" brushRef="#br0" timeOffset="32229.8531">5692 16445 28,'0'0'106,"1"-9"-10,-1 9-8,0 0 0,0 0 0,3-3-4,-3 3-9,0 0 8,0 0 1,0 0-2,1-7-5,-1 7-1,4-4-10,-4 4 7,0 0-3,1-6-4,-1 6-1,2-4-6,-2 4-1,0 0-5,1-6-5,-1 6-1,1-4-1,-1 4 2,4-7-6,-4 7-1,3-3-2,-3 3-1,2-5 2,1 1-1,-3 4-2,5-8-9,-5 8 0,5-5 2,-1 0-4,0 1-2,1 1-5,0 0 3,-1-1-5,1 1-1,-1-1-1,5-1-3,-4 2 7,5-2-10,-1 1 6,0 1-8,-2 0 1,0 2 0,-1-2-4,-6 3 6,15-2-6,-9-1-4,1 3 4,-7 0-3,0 0 5,18 0-6,-13 3 4,-5-3-4,11 2 8,-6 0-6,1 1-1,0 2 1,0-3 1,-6-2-6,10 3 0,-5-1 6,0 2-3,-1 2 3,-2-4-5,1 1-1,1 2 9,0-1-12,-4-1 11,5 1-3,-4 1 2,4-3 1,-2 2-2,-2-1-1,-1 1-1,4 0 0,-4-4-2,0 3 8,0-3-6,1 4-1,2 1 2,-3-5-3,2 3 3,-2-3 0,0 4-2,3-1 4,-3-3-2,1 6 0,-1-6-2,-1 4 4,1-4 4,0 4-4,-3 0 1,3 2-2,-2-3 1,-1 2-2,-1 2 4,2-2-7,-1-1 3,-2 4 2,4-3-1,-4-2-4,5 3 3,-4-2 0,0-1 0,1 2 3,2-2-2,0 2-1,-5-4-2,5 4 4,-1-2-4,2-3 3,-5 4-3,2-1 0,3-3 5,-4 5-5,1-2 2,-1 0 2,1 0-7,1 1 3,-4-3 3,1 2 2,2 0-1,0-1-1,-1 0 1,0 1-4,4-3 4,-10 4-1,4-1-1,1-3-2,5 0 4,-8 1-5,8-1 5,-8 0-4,1 0 2,7 0 1,-9 0-5,3 1 4,-1-1 2,7 0-3,0 0 1,-13 1 2,13-1-3,-8 2 1,2-2 0,6 0-3,0 0 2,-9 0-6,7 2 8,2-2-4,-8 3 3,8-3-1,0 0-3,-5 0 5,5 0-5,0 0 4,0 0-3,0 0 4,0 0 1,-5 2-2,5-2 0,0 0 3,0 0-1,0 0-3,0 0 4,0 0-5,0 0-2,0 0 7,0 0-5,0 0-1,0 0-4,0 0-2,0 0-5,0 0-3,0 0-12,0 0 1,0 0-16,0 0-10,0 0-20,0 0-21,0 0-17,0 0-22,0 0-20,0 0-13,0 0-113,0 0-302,0 0 134</inkml:trace>
  <inkml:trace contextRef="#ctx0" brushRef="#br0" timeOffset="33598.2434">5752 16598 29,'0'0'44,"0"0"2,0 0 0,0 0-8,0 0-5,0 0 9,0 0-11,0 0 6,0 0 2,0 0-11,0 0 1,-9 4 1,9-4-1,0 0 7,0 0-6,0 0-3,0 0 1,0 0 0,0 0-2,0 0-2,0 0 11,0 0 7,0 0-11,0 0-6,0 0 4,0 0 1,0 0 1,0 0-1,0 0 0,0 0-10,0 0 12,0 0-20,0 0 14,0 0-1,0 0-2,0 0-13,0 0 18,0 0 1,0 0-2,0 0-4,0 0 4,0 0-2,0 0-2,0 0 9,0 0-12,0 0 6,0 0-7,0 0-1,0 0-1,0 0 1,0 0-2,0 0-10,0 0 12,0 0-4,0 0 9,0 0-8,0 0 0,0 0-1,0 0 1,0 0-4,0 0 6,0 0 0,0 0-1,0 0 3,0 0 5,0 0-8,0 0 4,0 0 0,0 0 2,0 0 3,0 0-4,-7-3 6,7 3 0,0 0 3,0 0-2,0 0-1,0 0 0,-9-1 4,9 1-6,0 0 2,0 0 5,-7-3-6,7 3 3,0 0 7,0 0-7,-5-1 1,5 1 5,0 0 1,0 0-2,0 0 2,0 0-2,0 0 2,0 0-10,0 0 5,0 0-10,0 0 4,-2-4-4,2 4-1,0 0-3,0 0 1,0 0-3,0 0-1,0 0-2,19 4 1,-15-3-4,3 4 1,0-2-3,-2 4-2,4 0 1,0 3-2,0 3 3,1 0-2,1 1-1,-1-1-2,0 2 0,0 0-1,-1-1 4,2-4-1,1 1-4,-6 0 3,3-2-1,-1 0 1,-2-4-3,0 5 7,-3-8-6,2 5 7,-1-4-7,0 1 1,1-3 0,-2 1 2,0 2-5,-3-4 3,7-1 2,-7 1-2,9-3 0,-7 0-1,6 2 4,-7-3-8,2 0 9,2 2 3,-4-1-7,3 1-2,0-3 0,0 2 2,1-1-4,-1 0 3,1 3-1,-4-4-1,3 3 1,0-3-8,-1 2 2,-1-1-5,2 3-1,2-1-3,-2-3-9,-4 5 1,5-4-22,-3 2-12,-2 2-26,0 0-27,7-3-37,-7 3-31,3-2-32,-3 2-108,0 0-344,0 0 152</inkml:trace>
  <inkml:trace contextRef="#ctx0" brushRef="#br0" timeOffset="36963.8203">6179 16820 73,'0'0'84,"3"-8"-6,2 7 7,-5 1 0,0 0 0,1-10-9,-1 9 0,3-4 5,-3 5-4,4-4-1,-4 4 2,2-4-2,-1 1-3,-1 3 3,3-5 3,-3 5-3,1-5 6,-1 5-2,0-5 3,3 2-8,-3 3-3,0 0-1,5-5-5,-5 2 3,0 3-2,1-3-2,-1 3 2,3-2-5,-3 2 0,0 0-3,0 0 0,0-5-5,0 5-5,0 0 0,0 0-8,0 0 0,0 0-7,0 0 2,0 0-5,0 0-4,0 0-1,0 0-6,0 0 5,0 0-10,0 0 5,0 0-3,0 0 5,-4 14-3,4-7 4,-5 1-1,1 6 7,0 6 6,-5-4-4,3 14 10,-2 1-7,3 0 6,-4-2-10,1 3 5,2-6-8,2 4 4,-3-4 23,0 3-2,2-12-4,1 9-4,-1-11-8,3-2-1,0-2 0,-2 0-10,1 2-2,0-3-3,2-2 2,-1 0-5,1-4-14,1 1-3,-2 0-16,2-1-17,0-4-22,0 0-36,0 0-37,0 0-45,0 0-44,0 0-77,0 0-154,0 0-484,-7-24 214</inkml:trace>
  <inkml:trace contextRef="#ctx0" brushRef="#br0" timeOffset="38393.795">6474 16412 98,'-1'-5'112,"1"5"3,0 0-5,0-5-8,0 5-9,0 0 0,0 0-3,0 0-17,0 0-13,0 0 5,0 0-11,0 0 1,-13 9-10,8-2 4,4-2-5,-4 3 1,1 0-7,0 1 0,3 1 0,-4 1-3,3-3-1,0 1 0,2-1-6,-1-2 0,1 0 0,0 0 1,1-1-1,1-2-4,0 2 2,3-2-4,-4-1 3,4 0-2,-5-2-2,9 2-2,-9-2-2,15-4 5,-9 0-14,1 2 6,-2-2-1,2-1 1,0-2-6,-3-1-1,3-1 3,-4 1-3,4-1 3,-5 0-1,6-1 13,-6 0-1,-1 5 5,2-2 0,-1 1 3,-2 0 6,0 1-2,-2-1-6,1 2-2,-1 2 2,0-2-12,2 4 11,-5-5-14,5 5 4,0 0-4,-11 9 1,6-4 1,1 1-10,-5 3 5,2 3-4,0 1 4,2-1 0,0-2-6,2 2 3,0 0-1,1 1 3,-1-1-4,1-3 6,2 0-1,0-1 2,2 1 3,1-4-3,-3 1-1,4-3 4,-4-3 0,4 4-2,-4-4-1,11 1 0,-11-1-1,13-4 0,-8-2-2,0 2 1,0-5 6,3 2-9,-2-3-1,-2 2 0,-2-1 1,1-3-6,0 2 9,-2 2-2,-1-2-1,0 3 5,-1 2-9,-1-2 2,-1 2-5,0 2-4,3 3 7,-9-2-4,9 2 0,0 0-3,-18 5 3,12-2 1,-2 6-5,3-4 5,-1 2 1,1-1 3,1 2-4,0-1-1,-1-1-1,3 1 0,1-5-2,-1 3 4,2-5-1,-3 7 2,3-7 0,0 5 0,0-5 5,0 0-4,0 0 3,0 0 0,10 2-1,-10-2-1,0 0 5,10-10-5,-10 10-4,4-7 6,-2 3-4,3-1 4,-4 2-3,0-5-2,1 4 3,-2-1-1,0 5-1,2-7 0,-2 7-6,0-6-1,0 6 0,0 0 1,-5-4 4,5 4-5,0 0 2,0 0 1,0 0-2,-15 8 8,11-3-7,1-1 1,3-4-3,-7 5 4,4 0-3,2-1 7,-3 0-7,4-4 2,-1 7-4,1-7 0,0 5 3,0-5-8,0 0 11,1 6-4,-1-6 8,0 0-8,0 0 6,0 0-2,0 0-1,0 0 3,0 0-2,20-11 2,-16 8-5,-2-2 4,1 0 4,-1 1-2,1-2-2,0 0-2,-3 6 5,3-5 5,-3 5-5,0-6 3,0 6-1,0 0 1,3-4-7,-3 4 2,0 0 0,0 0-1,0 0-1,0 0 1,0 0 4,-17 12-5,17-8 1,-2 1 2,2-5-4,-4 7 5,4-7-4,0 6 2,0-6 0,0 0 3,-2 4-1,2-4 4,0 0 0,0 0-1,0 0 3,0 0-3,0 0-1,0 0 1,0 0-3,13 0 5,-13 0 0,0 0 1,6-9-1,-6 9-3,5-5-4,-5 5 4,3-5-3,-3 5-1,3-7 2,-3 7-1,0-6 2,0 6-3,0 0-6,0 0 6,0-8-9,0 8 4,0 0-4,0 0 5,0 0-5,0 0-3,-8 0 1,8 0-2,0 0 1,0 0-11,0 0-5,-14 8-10,13-4-4,1-4-10,-3 5-16,3-5-20,0 0-8,-7 7-21,7-2-7,0-5-25,0 6-9,-2-2-98,2-4-277,0 0 123</inkml:trace>
  <inkml:trace contextRef="#ctx0" brushRef="#br0" timeOffset="40249.9807">6541 16791 64,'0'0'73,"0"0"-5,3-8-13,-3 8 8,0 0-6,2-9 2,-2 9 4,0-4-2,0 4-6,0 0-7,0-10 4,0 10-5,0 0-11,0-7 13,0 7-19,-2-8 8,2 8-3,-3-4 2,0 1 7,3 3-13,-4-4 7,4 4 6,-5-6-18,5 6 11,-9-4-14,9 4 10,-6-2-10,6 2 5,-8-1 0,8 1-5,0 0-4,0 0 0,-18 6 5,13-4-10,-2 3 17,3-3-7,-5 7 5,1-1 2,2 1-6,0 1 2,-2-3-1,6 5-1,-4-3-9,2 2 3,3-2 0,-3-1-1,6 2 0,-4-4-1,4 1 1,0-2-3,-1 1 1,1 0 0,0-3-5,4-1 10,-6-2-12,7 5 4,-7-5-1,9 0-1,-9 0 6,0 0-7,16-6 0,-9 5-2,-3-4-6,1 2 8,1-3-2,2 1-2,-5 2-3,1-4 1,0 2-1,0 0-2,0 0 5,-3-2-1,2 2 8,2 1-9,-5-3 1,1 2 7,-2-3-5,1 8 2,-1-7-2,-1 2-1,2 5 1,-4-7-5,2 4 11,-3-1-16,5 4 5,-9-4-1,2 1 2,7 3-5,-12-2 1,12 2 4,0 0-9,-18 4 5,10 1-1,2 0 5,-2-1-1,0 3 2,2-4-7,1 4 7,0 0-4,1 3 7,-1-3-5,0 0 2,2 0 1,2-1-2,0-1 3,1 2-2,0-7 3,0 10 0,2-4 1,1-3-2,-3-3 0,8 7 1,-2-6-6,-1 3 6,-5-4 0,13-1 3,-13 1-7,14-4 2,-8 2-3,2 0 5,-1-1-5,-1-1 2,1 1-2,-2-2 0,2-4-3,-2 1 3,1 0-11,-1 3 11,-1-2-12,0 1 13,0 1-3,-2-5-1,1 5-7,-3 1 3,1-2 2,-5-1-3,4 7 2,-3-8-6,-1 4 2,0 2 5,4 2-8,-8-5 8,2 3-10,6 2 9,-10-1-2,10 1 2,0 0-2,-16 5 5,10-1-2,-2 1-6,2 1 5,4-1 3,-1 0 3,-1 4 0,2-5 0,-1 6 3,3-4-3,0 1 1,0-3-1,0 2 4,0-6-7,0 7 1,0-7 9,1 5-7,1-1 5,-2-4-2,0 0 3,3 3 3,-3-3-11,0 0 3,0 0 3,0 0 0,0 0 2,17-9-5,-12 6 0,-1-3-4,-2 1 7,0 1-1,-2 4-3,3-9 2,1 6-4,-3-4 4,-1 7-2,0-7 3,0 7-8,0-8 8,0 8-9,0-5 4,0 5-5,0 0-1,0 0 0,0-7 2,0 7 2,0 0-6,0 0 8,0 0 0,0 0-3,-11 12-3,6-7-3,5-5 7,-3 10-3,1-5 5,2 1 0,0-1-3,0-5 0,-5 7 5,5-3-3,0-4 5,2 6-3,-2-6 3,0 0 2,0 6 3,0-6-7,0 0 6,0 0-6,0 0 3,0 0-1,0 0-1,16-8-1,-11 3 1,0 1-1,-1-1-1,1 2 7,0-4-5,-2 3 2,0-2-4,1-1 1,-1 5 1,0-5 0,-1-1 2,-2 8-3,2-5-2,-2 5 1,0-7-5,0 7 3,0 0-4,0 0 1,-6-2 4,6 2 0,0 0 0,0 0-3,0 0-2,-14 12 3,12-7 1,-1-1 3,0 1-5,3-5 6,-2 8-3,0-4 0,2-4 3,-1 7-2,1-7 5,0 6-1,0-6 0,0 0 1,-1 6 3,1-6-1,0 0-4,0 0 9,0 0-9,9 0 5,-9 0-10,0 0 11,11-9-6,-11 9 3,7-2-1,-7 2-5,3-5 8,-1 0-7,-2 5 5,5-6-4,-3 3 6,-2 3-12,0 0 4,3-6 1,-3 6-6,0-7 4,0 7-1,0 0-5,0 0 3,-8-4 0,8 4 1,0 0 1,-9 0-6,9 0 10,0 0-10,-11 9 7,6-7-6,0 3 3,2-1-1,-1 0 5,2 0-3,2-4-3,-6 8 10,4-3-7,-1-1 4,3-4-1,-2 5 4,2-5-4,0 5-2,0-5 9,0 0-7,5 8 4,-5-8-5,0 0 8,0 0-6,14-3 2,-14 3-1,8-5 1,-3 3 4,-5 2-7,9-6 1,-5 2 3,2-1-5,-1 2 5,-1-2 0,-2 1-8,1-1 5,-3 5 4,3-5 0,-3 5-5,3-4 3,-3 4 2,0 0-7,0-8 3,0 8-3,0 0 2,0 0-1,0 0 1,0 0-3,0 0 5,0 0-5,-20 10-2,17-5 6,3-5-3,-2 2 8,2-2-10,0 0 13,-8 7-5,8-7-4,0 0 1,0 0 3,3 6 2,-3-6-4,0 0 7,0 0-3,0 0 1,0 0 6,0 0-5,0 0 0,0 0 1,0 0-1,0 0-3,0 0-1,0 0 0,0 0 1,13-13-2,-13 13 3,0 0-4,3-2 2,-3 2-4,0 0 6,0 0-5,0 0-2,5-5-3,-5 5-8,0 0-10,0 0-24,0 0-11,0 0-29,0 0-7,0 0-12,0 0-18,0 0-30,5-3-13,-5 3-118,0 0-306,0 0 135</inkml:trace>
  <inkml:trace contextRef="#ctx0" brushRef="#br0" timeOffset="40739.0986">6560 16465 12,'0'0'122,"0"0"-20,0 0-26,0 0-12,0 0-21,0 0-15,0 0-17,0 0-27,0 0-21,0 0-31,0 0-73,0 0 33</inkml:trace>
  <inkml:trace contextRef="#ctx0" brushRef="#br0" timeOffset="41012.2143">6582 16820 8,'0'0'-2,"0"0"-1</inkml:trace>
  <inkml:trace contextRef="#ctx0" brushRef="#br0" timeOffset="42240.4436">12758 13196 33,'0'-5'138,"0"1"-11,2 0-6,-2 4-12,-2-5-8,2 5-8,2-5-9,-2 5-3,0 0-8,2-2-10,-2 2-11,0 0 3,0 0-10,2-5 7,-2 5-10,0 0-5,0 0-1,0 0 3,0 0-4,0 0 5,0 0 12,2 21 8,-4-9-1,-4 5 0,1 8 6,-3 5-3,-1 1 2,1 5-1,-7 10 4,-2 0-1,4 1-3,3-14-4,-3 13-6,0 0-3,4-13-3,1-1-8,-3 2-2,4-5-1,-2 0-1,-3-4-2,3-2-5,1-7 0,3 1-4,-3-3-4,2 3 8,3-8-13,-1 0 0,-2-1-1,3-4 10,0 0-15,-1 0-8,1-4-25,3 0-27,-8 0-30,8 0-28,-5-9-26,3-2-32,2-5-17,0 0-146,2-4-358,-1 1 158</inkml:trace>
  <inkml:trace contextRef="#ctx0" brushRef="#br0" timeOffset="43110.1602">12619 13294 70,'4'-9'97,"-1"0"4,3 1-7,-2-1 14,0 1-2,3 0-2,0-1-3,-1 5 0,3-4 3,-1 2 6,0 1-10,-1-1 3,1 1-1,-2 1-8,4 1-4,-3 0-8,0 0-3,2-1-8,0 2-3,7 0-7,-3 1-7,6-1 1,4 0-4,-3 1-4,14 0-4,2 1-3,1-1-1,14 1-6,-1 1 3,7 1-5,-5 0-2,4 1-3,2 2-2,-3 2 1,4-2-3,1-2-1,-2 2-2,0 2 1,1-2-6,-2-1-1,-1 4 3,-2-2-2,2 2-2,-5-3-1,0-1-2,-14 1 0,1-2 0,-3 2-3,4-3-1,-8 3-1,1-1 1,-2-1-2,-11-1 4,2-2 3,-2 0-6,-8 3 1,4-3-3,-8 0 1,1 1 0,-5-1 5,3 1 7,-6-1 3,10 2 3,-7-2 3,-3 0-1,0 0 0,10 0-1,-10 0 2,0 0-5,6 0 1,-6 0-1,0 0-1,0 0-4,0 0 0,0 0-3,0 0 6,6 2-5,-6-2-3,0 0-3,0 0 3,0 0-3,0 4 0,0-4-1,-6 5-2,2 1 0,0-1 0,-1 5 5,-3 0-4,0 4 1,-1 4-5,-4 5 3,3-6-1,-1 12 0,-2-2 4,0 5-2,0 1 1,-5 11 3,-2 2-1,5-1-2,0-12 1,1 14 1,2-13 2,1 0 3,2-2 0,-1 2 1,0-5-22,1 0 3,1-3 6,0 1 1,3-8 0,-1 1 3,2-3-3,0 0-1,1-3 5,0 0-3,-2-4 2,3 2-2,-1-4-2,3-1 2,-6 0 1,6-2 0,-1 0-1,0-2-1,0 1 0,1-4 2,0 5 1,-3-3 2,3-2-4,0 0 5,-3 3 0,3-3 1,0 0 1,-4 3-2,4-3 3,-6 1-5,6-1 0,0 0 0,-16-4 3,9 4-4,0-3-4,-5 1 6,0 2-3,-7-3-1,0 4-2,0-3-2,-10 1 4,-2 1 1,2-2-6,-3 1 1,-6-3-2,-1 1-2,1-1 1,-13 2-4,-1-3 2,14 2-8,-16-2 4,-5-2-4,3 4 2,1-6 5,-2 4-2,0 0-1,0-1 3,2 2 0,2 0 2,15 1-2,-2 0-1,3 1 7,-2 2-4,6-7 0,2 6 5,1-3-4,11 2 4,-4 2-5,2 0 1,7-3-6,1 3-4,2 0-5,2-1-5,2 1 0,-1-4-3,1 4 1,7 0-1,-10-2 3,10 2-6,-10-1 0,10 1-3,-8 0-8,8 0-10,-6-1-9,6 1-24,0 0-15,-6-1-12,6 1-13,0 0-23,-5-4 0,5 4-13,-1-4-10,1 4-103,-3-5-297,3 5 133</inkml:trace>
  <inkml:trace contextRef="#ctx0" brushRef="#br0" timeOffset="43883.2452">12996 13579 39,'0'0'87,"0"0"-8,0 0 0,0 0-6,0 0 0,0 0 15,0 0-6,0 0 13,-9 15-2,5-5-9,1 0-7,-3 2-1,1-2 2,-3 5 2,2 0-1,-1 1-1,0-6 1,5 7-3,-7-3 1,4-2 3,0 0 4,1-3-2,-1 1 3,-1 0-9,1-5 3,2 2-1,-3-4-5,4 4-2,-1-2-7,1-1-1,-1 0-4,-1-2-3,2 1 1,2-3 10,-2 5 0,2-5 2,-3 2 5,3-2 0,0 0-4,0 0-7,0 0-6,-1-15 3,2 8-11,2-3-5,-3-2-5,3 0-7,1-4-1,-3-1-2,6 1-4,-2-2-2,1 0-1,3-1-2,0 2-5,0 2 1,4-7-1,-3 5-4,6-4 0,-3 4-3,0 4 0,1-3 3,2 3-1,1 1-5,6-4 0,-3 8 1,4-6-5,0 3 5,-4 3-3,-1 3-5,0 0 2,-7 0 1,1 4 1,-3-1-5,2 2 0,-6 0-3,1 3 0,-4 2-4,1-1 0,-4 3 0,-2 1-5,-1 2-5,-5 4-7,-2 0-4,-2-1-11,-8 5-11,3-5-2,-5 3-5,3-5-6,2-4-6,-7 8-2,5-9 2,2 2-8,-1 0 4,1-1-4,3-3-1,5-1 5,0 1 3,1-3 4,2 1 3,3-1 12,-3 1 3,6-2 1,-5 0 3,5 0 4,-4 3 4,4-3 6,0 0 1,6 7-5,-3-5 15,-1 0-1,2 1 11,1 2-7,4 2 5,-4 2 1,2-1 6,-2 1-4,-1 4 4,2-2 8,1 2-3,-2-1 1,0 5 2,-2-6 2,2 1 2,-1-1-2,-1 1 1,3-1-2,-2-2 1,-2 2 5,2-1-8,0-1 6,-3-1-5,2-3 5,-2 2-3,0-2-1,-1 0-2,2-1-3,0 0-6,-2 0-17,0-4-17,0 4-12,0-4-25,4 4-43,-4-4-29,0 0-87,0 0-258,0 0 114</inkml:trace>
  <inkml:trace contextRef="#ctx0" brushRef="#br0" timeOffset="44318.1723">13187 13851 70,'0'-6'132,"3"2"-10,-1 0-10,2-3-8,-1 4-8,1-2-4,5 1-8,0 1-6,0-2-7,2 0-6,-3 5-6,0 0 3,-3-2-9,8 4-3,-7-2-7,2 3 1,-2 4-5,-1-1 1,-2 1 4,-2 2 2,-3 4 3,-5-4-12,0 5-1,-5 2 1,-2-1 0,1-3-2,-1-1 5,-2-2-7,0 1-2,7-3 2,-3 0-4,3 1 2,0-3-4,1 1-2,4-2 0,-1 0-6,-1-1 3,3-1 3,2 1 2,1-3 0,-1 6 7,1-6 2,0 0-1,5 5-2,3-3 0,-1 1 2,-1 2-9,6-3-3,2 1 4,-3 2 1,9 2-2,-1-3 0,-3-1-2,2 0-5,-1 4 1,2-6-1,-7 2-5,5 0 2,-5-1-3,1 1-4,-1-1 1,-2 0-3,-1 0 0,-5-1-9,2-1-7,-1 2-16,-5-2-20,6 2-26,-6-2-26,0 0-30,0 0-23,0 0-19,0 0-15,0 0-112,0 0-319,0 0 141</inkml:trace>
  <inkml:trace contextRef="#ctx0" brushRef="#br0" timeOffset="45251.9266">13748 13600 73,'1'-5'118,"-1"0"1,1 0-3,2 3 4,-3 2-2,0-6-1,0 6-10,1-5-9,-1 5-9,0 0-7,0 0-12,-15 7-1,8-3-5,1 1-3,-3 2-1,1 0-10,1 0 5,-1 1-11,0 1 0,4-6-4,2 4 0,-5 0-5,4-1 1,-3 0-2,6-1-4,-1 0 5,1-3-6,-3 3 3,3-5 1,0 0-4,4 3 4,-4-3-5,6 0-2,-6 0-4,0 0-2,12-3 2,-5-2-7,-2 1 1,0 1-1,0-2-2,0 0-2,-1-1 0,0 2-1,0-2 1,1-1-4,-1 4 3,-3-3-4,0 0 4,0 3 2,-1-1 0,1 0 2,-1 4-6,-1-7-3,1 7 4,-3-2-5,3 2 0,-10 0 1,10 0-1,-11 8 0,5-4-1,-3 1 3,4 0 0,-2 2-4,2-2 2,1 0-1,1 0 0,1-1-1,-2 2 2,4-3 1,-1 1 0,1 0 4,0-4-5,1 4 1,-1-4 3,9 2-5,-9-2 3,9-2-1,1-1-2,-3 3 3,-2-3-4,3-1 4,-2 1-2,0-1-1,-2 0 0,0-1-3,1 1 8,-2-1-4,0 3 5,-3 2-1,1-6 1,-1 4 2,0 2-5,-7-4 6,1 4-6,6 0-5,-18 2 5,9 2-4,-1 0-4,-2 0 0,2-1 4,2 3 1,-3-2-3,7-2 5,-1 3-4,-1-2 0,2-1 0,0 0-1,4-2 4,-4 4-2,4-4 1,0 0 0,0 0-2,8 4 3,-8-4-4,10-3 0,-1 3 3,2-1 2,-2-1-3,0 2-3,1-2 6,-2 0-4,-4 0 0,3 1 0,-7 1-3,7-2 2,-7 2 0,9 0 1,-9 0-1,0 0-2,0 0 0,0 0-1,0 0 3,0 0-2,0 0 2,0 0 0,0 0-4,-13 7 5,13-7-2,-10 2 3,5 0-3,5-2-3,-9 1 5,5-1-5,4 0 4,-6 4 0,6-4-3,-7 1 2,7-1-3,-5 2 1,5-2-3,0 0 0,0 0 4,-1 3-6,1-3 2,0 0 2,0 0 0,0 0 1,10 4-3,-10-4 2,9 0 0,-9 0 3,10-2-2,-3 2 0,-7 0 1,9-2-3,-5 1-3,-4 1 3,7-2 2,-3-1-5,-4 3-2,6-1-2,-6 1-7,0 0 0,3-3-8,-3 3-7,0-3-9,0 3-3,0 0-16,0 0-1,0 0-10,-5-6-11,5 6-15,0 0-14,-7-1-2,7 1-21,-10 5-126,5-3-285,0 3 126</inkml:trace>
  <inkml:trace contextRef="#ctx0" brushRef="#br0" timeOffset="46365.2815">13708 13859 29,'0'0'142,"1"-5"-8,-1 5-5,-1-5-9,2 1-4,-1 4-7,0 0-15,0 0-8,-6-3-9,6 3-7,-13 8 2,3-4-1,-3 8-3,-1 1-2,2-3 4,-3 3-7,4-1-8,0 1-2,3-1-5,2-1-2,-1-1-6,4 1 4,1-2-2,-2 1-1,2-3-4,2 0-2,2-3-1,2 1-1,-3-2-2,3 2-1,3-5-4,-1 0-2,-6 0 0,15-3-3,-7 1-2,-1-2-2,1 1 3,-1-2-5,1 2-3,-1-4 0,0 2 2,-3-1-2,1-2 2,-1 4 3,-1-1 1,-2-1 0,0 3-4,-1-2-3,0 5-5,-4-6 5,0 6-3,4 0-2,-13 0 2,4 5 1,-1-1-4,-3 2 1,2 1 0,-4 0-4,0 2 3,0 2-1,5-2-1,0-1-1,2 1-3,0-2-4,1-1 7,3-1-3,0-1 6,3 3 0,-1-3-1,2-1-1,1 2 3,-1-5-1,6 4 2,-1-3 0,2-1 2,2-1-7,1-1 3,-1 0-3,4-3 2,-8 2 1,4-1-4,-2-4 5,4 3-3,-2-2 0,-2-1 4,1 2-3,-4-1-2,2 2 1,-3 0-1,-1 1 5,2-1-4,-4 2 3,0 0-2,0 3 1,0 0 1,-2-4 1,2 4-4,0 0-3,-17 4-1,11-1-1,0 0 2,-1 2-6,2-1 7,1 1 2,0-3 2,-2 3-5,3 0 1,0-3 0,0 1 0,-1-2 2,4-1-4,0 0 2,0 0 1,4 7 1,-4-7 0,9 0 1,-9 0 1,0 0-6,17-7 6,-11 6 4,3-4-7,-3 1 0,0 1 2,-2 0-3,3 1-7,-5-1 6,5-1-1,-4-1 3,-2 0-3,-1 1 4,3 1 0,-3 3 0,0-5-1,0 5-2,0 0 3,-9-3-5,9 3 6,-11 1-2,11-1-3,-13 2 5,2 3-5,5-2 2,0-2 0,1 2 0,-2 0 1,1-1-4,3 1 3,1-1-1,2-2 0,-5 4 1,5-4 2,0 0-3,0 0 6,13 0-6,-13 0 6,14 0-8,-5-4 2,0 1 2,-1 1 2,0-1-3,1-2 0,1 4 0,-3-3 4,-4 0-2,6 2-4,-5-1 1,4 2 5,-3-2-4,-1-1 2,1 0-1,-2 1 4,-1 0 2,-1-1-3,1 0 1,-1 1 6,0 0-7,-1 3 0,0 0-5,0-5 2,0 5-1,0 0-1,-4-4 1,4 4-4,0 0 3,0 0 0,0 0 1,0 0 1,-10 0-3,10 0 2,0 0-4,0 0-4,0 0-4,0 0-2,0 0-9,0 0-13,0 0-15,0 0-12,-5 7-34,5-7-16,0 0-21,1 4-29,-1-4-28,3 6-122,-2-4-337,-1-2 149</inkml:trace>
  <inkml:trace contextRef="#ctx0" brushRef="#br0" timeOffset="47440.9606">13641 13305 45,'0'0'106,"3"-5"-15,-3 5 10,7-6 0,-7 4-10,2-1 1,-2-1 1,0 4-3,0 0-5,0 0-9,0 0-8,0 0-6,0 0 1,0 0-5,0 0-8,-4 12 1,-1-9-4,2 3-5,0-1-3,-3 0 1,4 1-8,0-2 0,-4 4 0,6-2-7,-2-2 3,1 1-2,1-1 4,0 1 6,0-5-11,0 7 3,0-5 3,0-2-6,1 4 3,-1-4-3,8 1-2,-8-1-6,10-1 5,-4 1-2,1-4-6,-2 3 9,3-2-13,-2-2 7,1 2-4,1-4-4,-3 2 4,1-2-6,-2 0-1,0 2 1,0-3-2,-1 3 1,-2-1 0,-1-1-3,0 4 4,-3-2 4,2 2-5,-3-1 0,-1 1 1,-2 1-10,-3 2 9,4 2-1,-6 2-3,-1 0 1,0 3-2,1 2-2,-1-1 3,4 2 3,1-1 2,2 1-1,-1 2 1,4-2 0,1-1-1,2 3 1,-4-2-1,8-3 3,-3-3 3,0 4 0,2-3 0,1-2 0,-1 2 0,3-3 0,-3-2-5,-3 0 5,14-1-6,-8-1 1,-2-2-6,1 1 8,3-1-3,-4-2 0,0 2 3,-1-3-4,3-3 2,-3 6-2,-1-4-2,0 1 4,-2 0-6,0 3 7,0-4-4,0 2-3,-2 2 4,0-2-5,-1 2 4,3 4-1,-4-5-3,-1 4 0,5 1 4,-12 0-4,6 3 5,0-1-4,-1-1-2,4 2 1,-3-2 1,1 5-2,2-2 1,-3-3-2,4 3 3,1-2 2,1-2 0,-6 5 0,6-5 3,2 5-3,-2-5 3,7 1-1,-1 1 3,-6-2-5,0 0-1,14-3-1,-14 3-14,9-2-16,-9 2-26,3 3-47,-3-3-41,0 0-20,6 2-165,-6 2-353,0-4 157</inkml:trace>
  <inkml:trace contextRef="#ctx0" brushRef="#br0" timeOffset="48119.6502">13734 13901 14,'6'-4'92,"-6"4"1,3-2-7,-2-3 9,-1 5-10,2-3 5,0 0 3,-2 3-7,0 0-3,0-5 3,0 5-2,0 0-4,-4-8-4,4 8-1,-5 0-12,5 0-1,-7 0-3,7 0-6,-11 4-3,7 0-4,-4 0-1,3 0-6,0-1 1,0 3-4,1-2 2,0 1-2,0-1-6,2-1 4,-2 2-8,1-1 2,3-4-3,-1 5 2,1-5-4,1 3-1,-1-3 1,4 4-1,-4-4-1,0 0-4,0 0 1,0 0-2,0 0-5,13-6 3,-13 6-5,6-3-14,-6 1-24,0 2-36,0 0-43,0 0-38,3-5-154,-3 5-325,0 0 144</inkml:trace>
  <inkml:trace contextRef="#ctx0" brushRef="#br0" timeOffset="58202.3746">6562 16504 78,'-2'-3'78,"2"3"-5,-5-3-1,5 3-2,-4-7 5,1 5 1,1-3-6,2 5 6,-7-5 2,4 3 4,2-2-3,-2 0 8,0 0-2,-2 1 3,1-2-4,2 1-10,-3 0 0,-2 0-4,6-1-8,-4 1 3,0-1-2,0-2-6,-1 3-2,-2-5-3,5 3 1,-2 1 2,0-2 0,2-1-6,-3-1-4,1 0 0,-1-2-2,-2 1 2,4 1 2,-2-1 0,-2-7-3,2 5-1,-2-3-2,-1-2 2,0-1-11,-1 3 6,2-3-4,-1-9-2,0 9 2,0-7-2,-3 2 1,5 5 1,-1-1 0,-1-7 0,-2 4 0,-2-3 1,1 1 6,-1-2-8,0 2 2,-2-1-1,-2 0-2,-2-1 7,2 0-8,-3-6-4,-3 3-2,3 0-1,-3-1-5,3 2-3,-1-1 4,0 0-6,-6-10 4,8 13-5,-2-3-1,1 3-4,-12-14 3,11 14 9,0-3-9,-11-10-5,9 14-1,0-1-4,-4-3 5,3 2-2,1-1-1,-3 2 6,0 1-1,1-3 2,-1 0-6,0 1 1,-6-9-1,5 9 3,-4-9-5,5 7 0,2 0 1,-8-8 0,9 11 1,-9-13 2,9 16-1,-1-5 2,5 0-7,-4 1 6,3 5 0,-2-5 0,0 3-1,0-4 3,0 1-6,3 3 3,-4 1 0,2-1-3,-1-1 1,3 4 0,1-3-4,0 3 5,-2-1-3,2 0 4,-2 3-4,1-3 2,3 0-1,-2 1 0,1 4-1,1-6-2,4 7 2,-3-5 1,2-1-1,0 4 1,2 2-4,0-2 0,-3-4 7,4 8-1,-1-1-4,2 1 0,-2 2 0,2-1 0,-1-1-2,2 4 2,2 1 2,-2-2-3,1 1 11,1 2-13,0 0 5,4 2-2,-3 0-2,0 4 2,5 2 1,-8-9-2,6 6-2,2 3 6,-7-8 5,7 8-9,-4-6 2,4 6-5,0 0 4,-5-4-1,5 4 1,0 0 0,-6-8-1,6 8-1,-4-6-1,3 2 3,1 4 3,-4-8-1,4 8-7,-7-5 8,7 5-3,-2-9-2,2 9 1,-7-3 0,7 3 3,0 0-1,-5-8-6,5 8 6,-2-4-1,2 4-1,0 0-2,-7-9 3,5 5-3,2 4 1,-8-9 2,4 5 0,-1-1-3,-1-2 0,2-1 2,0 2-3,0-2 4,-1-1 0,0 1 1,-3-2-3,5 1 4,-4-1 2,2 3-4,-1-4 3,1 2-3,0-1-1,-4-5-2,3 5 7,-1-3-8,1 1 5,-6-1 2,5-1-3,-6 2-3,6-4 4,1 5 1,-1 0-5,0 1 3,0 0-7,2 0 9,0 1-2,0-1-4,-3 3 5,5 2-4,0-1 3,-1 0 5,0 1-2,4 5-3,-4-5 1,4 5-2,-5-10-2,5 10 1,-4-4-1,4 4 5,0 0-6,-6-6 6,6 6-2,0 0 1,0 0-5,0 0 4,-2-4-1,2 4 1,0 0 1,0 0 2,0 0-1,0 0-4,0 0 2,0 0-1,0 0 5,0 0-7,-4-5 3,4 5 0,0 0 1,0 0-2,0 0 1,0 0 0,0 0-3,-4-7 6,4 7-4,0 0-1,0 0 1,0 0 1,-3-7-5,3 7 6,0 0-1,0 0-3,0 0 4,0 0-3,0 0 0,0 0-3,0 0 2,0 0-4,0 0 8,0 0-6,-9 16 0,3-3-2,1-2 3,-2 6 9,-2 5-9,1 4 3,-1-1-3,1 2 3,-1 2-2,-1 2 4,1 0-2,1-4-1,3 1-1,-3 1 3,1-7 0,-1 3 2,3-5-4,0-2 0,1-1 12,3-4-14,1-3 1,-4 2 3,3 0-1,1-5-1,-2-2 1,2-5 1,-2 10-1,2-6 0,0-4 3,0 0 1,0 9 7,0-9-3,0 0 3,0 0-2,0 0-2,0 0 2,0 0-1,10-25-4,-6 17 0,4-9-1,-2 1 2,3-2 1,-1-9-1,-1 1 0,1 0-2,0-3 1,-1 5 1,-3 5-4,4-4 2,-6 3-3,1 2 2,1 1 0,1-3-1,-1 3 0,1 3 0,-2 2-1,0 0 4,-2 0-1,3 2-4,-1-2 0,-1 4 7,1-3-3,-2 5-5,1-4 2,0 4 3,-1 1-7,2-3 2,-2 1 0,-1 7 2,2-6 3,-2 6-6,2-8-2,-2 8 0,2-4 1,-2 4-2,4-6-4,-4 6 2,0 0 4,0 0-2,7-4-2,-7 4 6,0 0-2,19 5 2,-9 0-2,4-1 0,3 0 1,2 6 2,1-5-1,6 5-2,1 3 4,5 0-2,-2 2 0,2-1-1,-1 1 3,4-1-2,-6 1 3,4 2-4,0-5 5,-2-1-5,-3 0 1,0-2 4,2 0-2,-10-1 2,0-4-3,-4 1 4,2 1-2,-5-2 0,-3-1 3,0 0-6,0-1 6,-10-2 3,13 3-6,-13-3 0,10 2-3,-10-2 1,0 0 8,0 0-3,10 2-3,-10-2 0,0 0-1,0 0 1,0 0-5,12 0 5,-12 0 9,0 0-15,0 0-9,0 0-15,0 0-20,0 0-22,0 0-47,0 0-35,0 0-35,3 8-24,-3-8-10,0 15-172,0-6-428,-1 8 190</inkml:trace>
  <inkml:trace contextRef="#ctx0" brushRef="#br0" timeOffset="68430.7559">6544 16825 9,'0'0'11,"0"0"7,0 0-6,0 0 5,0 0-3,0 0 3,0 0-6,0 0 2,0 0 5,0-5-7,0 5 4,0 0-10,0 0 10,0 0-9,6-4 10,-6 4-5,0 0 4,5-4-5,-5 4-3,0 0 8,0 0-5,0 0 4,0 0-3,5-6 1,-5 6 0,0 0 0,0 0 4,0 0 13,0 0-8,0 0 1,-3-6-4,3 6-1,0 0-3,5-4-2,-5 4 0,0 0 1,0 0-2,0 0-1,0 0-2,0 0 3,0 0-1,0 0-4,0 0 6,0 0 4,0 0-9,0 0 2,0 0 5,-23 8 6,20-4-7,3-4-1,-3 5 9,0 0-6,3-5-3,-2 7 2,2-3 1,0-4-2,0 6 1,0-6-5,-3 5 10,3-5-7,3 6 4,-3-6-2,1 5-5,-1-5-1,4 4 4,-4-4-9,0 0 14,0 0-7,9 0 2,-9 0-2,0 0-7,11-4 7,-7 0-12,-4 4 6,7-3-13,-5-3 1,2 2 2,-1 0 5,-1-1-6,1 0-2,1 0 3,-4 1 3,1-3-4,-1 7 3,0-6-2,0 6-3,0-7 3,0 7 7,0 0 0,-7-2-4,7 2 0,0 0 14,-11 0-14,11 0 17,-10 2-11,5 3 10,-1-2-7,1 3-1,1 0 10,-1-4-8,-1 2 11,4-1-13,2-3 6,-4 7 2,1-4-2,1 2-3,2-5-2,-2 5 6,2-5-4,-5 4 4,5-4-4,0 0 7,0 0-7,-1 7 1,1-7 9,0 0-12,0 0 2,0 0 16,0 0-25,0 0-11,0 0-8,0 0-3,0 0-26,0 0-31,5 1-78,-5-1-169,0 0 76</inkml:trace>
  <inkml:trace contextRef="#ctx0" brushRef="#br0" timeOffset="69171.4244">6509 16878 56,'0'0'51,"0"0"-3,0 0-12,0 0 11,0 0-12,0 0 2,0 0-6,0 0-9,0 0 13,0 0-8,0 0-4,0 0-2,0 0-10,0 0-10,0 0-17,0 0-2,0 0-4,0 0-4,0 0-9,0 0-26,0 0-66,0 0 30</inkml:trace>
  <inkml:trace contextRef="#ctx0" brushRef="#br0" timeOffset="72734.3696">6506 16884 17,'0'0'20,"0"0"6,0 0-10,0 0 3,0 0 1,0 0-3,0 0 8,0 0 0,0 0-3,0 0 10,0 0-9,0 0-2,0 0 2,0 0 5,0 0 2,0 0-9,0 0-7,0 0 9,0 0 1,0 0-12,0 0 9,0 0-2,0 0 5,0 0-2,0 0 0,0 0 4,0 0 7,0 0 9,0 0-3,0 0 5,0 0 12,0 0-5,0 0 7,0 0 4,0 0 11,0 0-5,0 0 10,0 0-5,0 0 7,0 0-3,0 0-3,0 0-6,0 0-1,0 0-7,0 0-4,0 0-7,0 0-4,0 0-6,0 0 4,0 0-16,0 0 5,0 0-3,0 0-7,0 0-1,0 0-2,0 0-4,0 0-1,0 0 5,0 0-5,0 0 3,0 0-2,0 0 5,0 0-4,0 0 4,0 0-4,0 0 0,0 0-4,0 0 6,0 0-4,0 0 0,0 0-3,0 0-3,0 0 4,0 0-7,0 0-1,0 0 2,0 0 1,0 0-4,0 0 4,0 0-4,0 0 3,0 0-3,0 0 4,0 0-6,0 0 9,8 2-6,-8-2 0,0 0 1,4 3 1,-4-3-5,0 0 3,6 4 3,-6-4-3,6 2 0,-2 1-4,-4-3 3,9 0 2,-9 0-2,8 0 3,-8 0-6,11 0 6,-4 0-3,-7 0 4,11 0-6,-4 3 2,-7-3 1,14 0 2,-4-3-8,0 3 10,2 0-5,-7 0 0,9 0-1,-1 0 1,-4 0-3,4-3 9,2 3-8,-4-1 1,2 2 4,-1-1-3,5-1 5,-6 0-5,9 2 6,-7-2-6,5 2 10,1-4-4,-6 3 4,7-2 0,-2 1 6,2-1-9,1 2 8,-3 0 0,2 0-1,0 0-1,1 0 3,0 0-6,3 0 6,-5 0-6,5 0 3,-3 0-3,-3 2 1,3-4-7,-2 2 3,-1 0-4,0 2 5,-7-1-5,2-1-1,0 0 0,-1 0 1,2 0-2,0-1-2,4 1-1,0 1 1,-7-1 5,6-5-4,-4 4 3,3 1-3,1-2-1,-4 2 0,-1 0 3,6-2 1,0 2-1,-1-2 0,-4 3 1,6-5-2,-3 7 7,0-4-6,0-2 5,-1 3-3,4 0 1,-6-2-5,7 2 3,-4-2-3,-4 4 1,8-4 0,-2 2-1,3 0 1,-6 0-2,0 2 3,2-4-7,1 2 4,-1 2-3,5-4 2,-5 2 3,3 0-7,-1 2 8,-2-4-3,4 2 0,-2-1-4,-5 1 3,5-4 0,-7 4-3,7 0 2,-1 2 4,1-2-1,-3 0 2,2-2 2,0 4-6,0-4 2,0 0 1,-1 0 0,2 1-3,0 1 4,-2-4 0,2 3 6,-1-1-9,1-1 1,0 3 0,1-3 1,1 2 2,-1-4-1,1 5 0,6-2-3,-3 1 5,-5-1-2,3 1 0,5 1 1,1-2 2,-2-5 1,-4 6-5,5-3 3,-6 4-6,3-2 2,3 1 3,1 2-3,-5-4-2,-3 1 1,2 1-2,-1 0 2,0-2 0,6 3 2,-5-2-7,6-5 4,-9 7-2,3-1 1,-1-2-1,1 2-2,-1-2 10,-2 3-10,9-1 3,4-2-2,-13 0-1,1 1 5,1 2-2,-3-3-2,11-2 5,-10 4-5,3 2 6,-2-3-3,1-3 0,1 3-2,-2 2 2,-1 0 0,2-4-3,-1 1 5,-2 1 7,1-1-6,-2 1-5,3-1 2,-6 0-1,7-1 6,-4 1-8,3 1 4,1-3 0,1 3 0,0-3-3,6 3 8,-2-1-8,2 0 2,-5 0 1,-3 1-1,1-2 7,2 2-5,5 1 6,-7-2-5,0-1-2,1 2 6,-2-3-6,0 3 10,0-2 2,-1 3-6,-1-3 2,0 2-1,1-1 0,-5 1 1,4 0 0,0-1 1,2 1 1,-2-2 3,-5 1-3,7-1-8,-6 1 7,5 2 3,1-1-2,-1-1 1,2-1-4,-1 3 1,-1-2-1,-3 0 2,6 0-1,-2 1 3,-3-3-4,1 4-1,0 1 4,0-3 0,0 2 1,1-3-6,1 5 6,-1-5-1,-1-1-2,1 4 1,4-2 2,-3 0-4,-1 1 4,1-2-4,2 0 1,-2 2 1,2 0 3,-1 0-5,2-1-3,6-2-3,-7 0 7,3 0-10,-2 3 3,-2-3-3,-2 1 2,1 1 2,1 0 1,0 1-5,-2 2 2,1-4 5,-1 1-6,-2 1 5,0 1-5,2-2-1,-4 3 1,4-2 1,-6 0 1,6 1 0,-2 0-3,-4-2 11,2 3-9,2-3-1,-4 3 4,6-4-2,-2 2-6,-3-1 12,3 1-9,1 2 6,-6 0-2,4-3 0,-4 1-2,2 2 4,-1-3 0,-2 1-3,3-1-6,-3 3 9,0-2 0,2 1-7,3 0 10,-4-2-9,8 3 5,-8 0-1,8-3-6,-4 1 4,5 2 1,-5-2-3,1 0 2,3 1-2,-4-1 3,1-3 1,2 8-7,0-3 10,-2-4-7,-4 4 0,0-2 3,1 1 1,-1 1 0,1-1-1,-1 2-3,-1-4 3,3 5-2,-2-6 3,-2 4-1,2-3 0,0 2-3,1-2 0,-1 1-4,-1 1 8,1-1-4,1 1 6,-3 1-4,5-2 3,-5 1-10,6 0 11,-4-2-11,2 1 9,-2 2-4,1-2 7,-2 0-5,0 2 0,-1-1-6,1 1 1,-3-2 0,2 2 0,-3 0 12,2 0-12,2 0 3,-4-3-6,-2 3 3,4 0 9,-4 0-10,2 0 5,-1 0-5,3 3 3,-4-6 4,1 3-3,3-2 0,1 2 5,0 0-6,-3 0-2,3 2 2,-2-4-2,-2 2 11,0 0-8,2 0 1,-2-3-4,-2 3 0,-5 0 5,16 0-5,-10 0 2,1-1-1,3 2 3,-1-2-1,2 0 0,0 1-2,0 1 1,0-2 4,1-2-6,0 4 8,-2-1-7,5 0 2,2 0 0,-3 0-1,2 0 2,-2-1 0,-1 1 6,-2 0-4,0 0-6,0 1-3,-2-3 3,4 3-2,-5-2 4,3 0 2,-3 1 2,1 0-3,-3-1-3,3 0 3,-9 1 0,16-1-1,-10-1 4,1 1 0,2-2-7,-9 3 3,15-3 4,-7 0-4,3 2 10,0 0-10,1-1 1,-3 0-2,3-1-2,-1 1 3,-4 1-4,2 1 3,1-2 4,-10 2 0,17 0-5,-10 0 3,1-2 3,-8 2-6,17 0 2,-8 0 11,-9 0-16,14 0 3,-7 0 12,-7 0-11,11 2 1,-11-2 1,8 1-1,-8-1-1,0 0 4,0 0-4,10-3 8,-10 3-6,0 0-6,0 0-8,0 0 3,0 0 4,2-3-5,-2 3 1,0 0 0,0 0-4,-9-12-2,7 9-5,-3-1 6,2-1 3,3 5-1,-10-5-4,3 1 8,1-2-6,-2 2 4,-2-1-2,1 0-3,-1 0 1,-3-2 1,-1 0-2,-3-2-3,4 3-1,-4 0-4,-2-2 3,-2 0 0,2 1-1,-4-4 5,3 5-2,-2-4 6,5 4-1,0 0 1,0-3 4,0 2-4,4 2 4,2 0-2,0 2 6,1-2-4,0 1 4,1 1-4,6 0 7,3 3-1,-10-1-1,6-3 1,4 4-1,0 0 0,-5-4-2,5 4 8,0 0-9,0 0 0,-8-2 0,8 2 0,0 0 3,0 0-2,0 0 1,0 0 5,0 0-4,0 0-3,0 0 4,0 0-2,0 0 1,0 0 1,0 0-2,13 10 10,-7-6-6,2 0-1,1 1 4,0 0-4,3 1-1,-1 0 4,-2 0 0,4 3 0,0-4-3,3 1 8,-4 1-11,5-1 5,1 4-1,1-2 0,-1 1 0,-1-4 3,0 5 2,1-5-5,-1 4 5,-5-5-2,7 4-7,-6-3 10,-1 0-2,0 2 1,-1-3-3,5 4 4,-6-5 0,2 2 1,-3-1-2,2 1 6,0-2-5,-2 1 6,1 1-4,-2-3-6,4 1 4,-5 0-3,-2-1 5,4 1-4,-4 1 1,1-3 0,-4 3 0,3-4-3,-5 0 5,5 2 0,-5-2-3,7 3 6,-7-3-2,3 1 2,-3-1 4,0 0 2,6 1-6,-6-1-1,0 0 2,0 0 0,0 0 3,0 0-5,0 0-3,3 4 3,-3-4-4,0 0 3,0 0-3,0 0-1,0 0 2,0 0 1,0 0-2,0 0 2,0 0-5,0 0 12,0 0-11,0 0 2,0 0-5,0 0 1,0 0 0,0 0 2,0 0-4,0 0 2,0 0-2,0 0 1,0 0 3,-14 1-2,9 1 4,0 0-3,-2 0-1,-1 0 0,3 2-2,-7 1 7,1 0-5,-2 2 4,-1 1-2,-4 1-3,1 0 1,0-1-1,-2 1 4,-5 3-2,7-1 1,-2-4 1,0 3-3,3-1 1,-4 1 1,3 0 2,0 1 2,-1-1-4,0-2 2,3 4 2,0-5 1,-2 3-4,2-2 1,-1 0-3,2 2 3,-4-3-1,3 3 2,-2-2 1,1-1 1,2 3 0,-1-5-3,-1 4 2,3-4-2,3-2 1,-1 2-1,-3-1-1,6 1 0,-1-1 1,0-1 3,0 4 1,1-6-3,3 4-1,-4-3-1,4 1-2,0 1 3,-1 0-2,1-3-1,-1 1-1,6-2 5,-8 3-5,6 1-2,2-4 2,-7 3 2,3-2 2,4-1-3,0 0 0,0 0-1,-5 1 2,5-1 0,0 0-2,-7 5 4,7-5 0,0 0-3,0 0 6,0 0-8,0 0 1,0 0-2,0 0 2,0 0-2,-2 1 7,2-1-7,0 0 6,0 0 0,0 0-5,0 0 5,0 0 1,0 0-7,0 0 7,0 0-5,0 0-2,0 0 4,0 0-2,0 0 2,0 0-4,0 0 6,0 0-3,0 0-1,0 0 4,0 0-3,0 0-3,0 0 1,0 0 1,0 0 1,0 0 1,0 0-4,0 0 4,0 0-5,0 0 1,0 0 3,0 0 0,0 0 1,0 0-4,0 0 2,0 0 1,-5 1 1,5-1 6,0 0-10,0 0 4,0 0-3,0 0 3,0 0-4,0 0 6,0 0-4,0 0-1,0 0 9,0 0-6,0 0 1,0 0-2,0 0 2,0 0-2,0 0 0,0 0-3,0 0 2,0 0 3,0 0-6,0 0 4,0 0-2,0 0 1,0 0 2,0 0-3,0 0 2,0 0 2,0 0-7,0 0 4,0 0-1,0 0 3,0 0-2,0 0 1,0 0 5,0 0-8,0 0 6,0 0-5,0 0 4,0 0-5,0 0 4,0 0 1,0 0-5,0 0 3,0 0 1,0 0-1,0 0 0,0 0-1,0 0 1,0 0-1,0 0 0,0 0-2,0 0 4,0 0 1,0 0-2,0 0 0,0 0-1,0 0-1,0 0 5,0 0 1,0 0-2,0 0-3,0 0 0,0 0-1,0 0 2,0 0-6,0 0-2,0 0-2,0 0-5,0 0 1,0 0-17,0 0 5,0 0-2,0 0-2,0 0-2,0 0-13,0 0-2,0 0-15,0 0-9,0 0-18,0 0-12,0 0-24,0 0-22,0 0-8,0 0-29,0 0-14,0 0-146,0 0-372,0 0 165</inkml:trace>
  <inkml:trace contextRef="#ctx0" brushRef="#br0" timeOffset="87205.6631">9758 13104 24,'0'0'77,"0"0"-5,0 0 2,0 0-9,0 0-5,0 0-4,0 0 3,0 0-7,0 0 1,0 0-9,0 0-8,0 0 4,0 0-4,0 0 3,-14 12-5,1-3 8,-1 1 8,-7 7-9,-2 2 9,-4 3-1,-4 1-7,-9 8 6,-1-1-5,1 4 3,-1 1 1,-5 1-6,0 0 7,-1 1-6,-2 2 6,6 4 0,-4-4 1,2 2 0,-19 17 2,23-15 3,-5-2 3,0 3-3,-14 17 7,14-19 0,2 3-2,-17 15-3,18-16-13,0-1-9,-4 0 2,-13 18-2,19-23 0,-3 0 0,2-2-9,-2 1 6,8 0-3,-5-7 0,4 3 3,1-1-5,7-6 5,-8 8-3,10-9 0,-9 9 3,8-8-3,-7 5 0,-1 3-4,9-9 3,0-1-5,-13 10 4,3 2-3,9-12 0,-7 9-7,9-11 3,-2 3-7,-4-3 2,4 2 0,-2-2-4,5 2 5,0-3-5,0-1 9,-3 0-8,6 1-3,-2-4 1,-2 1 1,6 1 3,-1-1-5,0 4 0,5-8 0,-6 3 0,8-4 0,-7 6 1,-2-1-2,6-1 2,-6 2-2,2-2-3,2 2 2,-1-2 2,2-5-3,-4 8 2,8-8-4,0 2 4,-6 3 4,6-5-11,-5 6 3,1-5 28,4 2-3,0-3-4,-6 8 4,4-9-4,3 4 4,0-3-4,0 0-6,4-2-1,-2-1-1,1 1 2,1 4-1,-2-4-6,1 1 8,-3 3-9,0-1 0,-1-3 1,4-1 0,3-1-2,-2 0-7,0 2 5,-1-3 2,5 3-2,-3-3 0,3 1 3,-3-2-6,3-2 3,1 2-3,0-1 1,-2-1 6,5-1-1,-2 2-3,-1-2 5,1 1 0,1-1 0,2-3-6,-5 4-1,1-1 2,2 2 1,-5-3-5,5 2 3,-1-2 0,-2 3 1,0 0-3,2-2 5,0 0-12,-1 5 14,0-5-6,3 1 4,-1-2-3,1 2 2,1-4-8,-7 4 3,7-4 0,-2 3 8,2-3-17,-2 1 12,2-1-14,0 0 10,0 0 0,0 0 0,0 0-3,0 0-7,0 0-16,0 0-26,0 0-31,0 0-38,0 0-56,0 0-65,0 0-50,-6-14-155,9 7-483,-2-1 214</inkml:trace>
  <inkml:trace contextRef="#ctx0" brushRef="#br0" timeOffset="87788.1807">6854 15432 89,'0'0'137,"5"-6"-6,-5 6-9,3-4-7,-3 4-7,0 0-1,0 0 4,0 0 4,-3 14 1,-1-9 2,1 3-2,-3 5-6,0 2-6,-2 1 0,-2 1-6,5 0-6,-2-1-4,-3-1-12,1-1 1,1 1-5,2 1-1,5-6-9,-6 2-1,1 0-7,2 0-4,0-3-1,0-1-1,2 0 3,-3 1-2,3-1 3,-5-1-11,4-1 6,1-1 1,-1 5 5,-1-4-5,4 1-5,-1-1-9,1 1 8,0-1-7,0 1-4,3-2-5,-2 2 3,-1-2-3,1 0-4,2-2-1,-1 1-3,1 2-1,1-2 1,3-2-12,-2 1 4,6-1 3,0-1-7,1 4 2,2-4 0,0-1-2,3 1 2,-2 2-3,2-3-2,-2 1 4,-2-1-3,-1 0 0,1 3-2,0-1 2,1 0 2,-3 1-2,1-2-6,-2 1 10,0 0-9,-2 0 9,0-2-9,-2 3 4,2-3-1,-2 0-1,-6 0-1,10 1 0,-3-1-3,-3 1 3,-4-1-1,6 2 0,-6-2 2,10-2 3,-10 2-3,8 3-4,-8-3 0,9 0 6,-9 0-1,5 0-2,-5 0 3,8 2-2,-5-1-2,-3-1 1,6 1 3,-6-1-3,0 0-2,3 3 2,-3-3-1,0 0-6,7 2-3,-7-2-4,0 2-6,0-2-6,0 0-7,0 6-9,0-6-13,-2 7-10,-1-5-18,1 2-11,0 0-20,1 0-24,1-1-31,0-3-39,-4 5-32,2-1-121,-1 0-389,3-4 173</inkml:trace>
  <inkml:trace contextRef="#ctx0" brushRef="#br0" timeOffset="89142.6101">3216 15198 8,'2'2'75,"-2"-2"-2,3 4 7,-3-4 5,0 0 12,0 0-6,0 0-8,0 0 5,11-7 0,-6 2-8,-2 0-4,0-2-4,0-3 10,2 2-9,-3-3-4,2 3-4,-3-6-7,0 1-3,-2 0-8,0-2-2,-1-2-8,-2 7-6,-1-1 10,2 1-4,-1 0-7,-3 2 1,2 4-8,-1-1-3,-4 3 3,2 2-4,-4 3-1,0 5-2,-2 3-5,-7 8 5,6 3-2,-2 4 1,4-1-7,-1 2 6,5 2-6,-1-3 1,6 0 2,1 0-1,3 1 2,-2-9-5,5 1 4,-1-5 1,5-2-7,-3-1 4,3-2-4,0-2 1,-2-3 1,2-1-2,5-3 0,-2-1 4,2-5-5,6-4-1,2-5 3,0-4-6,-4 1 4,2-2-7,-3-4 0,0 2 5,-4-2 1,-5 7-5,0 2-1,2 0 1,-6 3-2,1 6 7,-1-1-6,1 2 7,-1 2-4,0 2-4,-2 1-2,0 0 4,-1 12-4,1-3 6,-3 6 1,2 3 0,-1 0-4,4 3-2,-1 2 4,1-3 2,3-4 5,1 1-6,-1 2-3,4-5 5,-1-2-1,5-3-1,-4-1 2,1 1 1,4-5-8,-4-1 5,3-2-2,6-2 4,-1-6-2,0 0 7,0-3-12,6-2 11,-9-1-4,4-5-3,-1-4 2,-5 7 0,4-9-7,-3 0 8,-8 6-1,4-5 2,-4-2 0,-4 8-3,2-3-2,-2 4-3,-4 4 4,2 0 0,-4 3 0,4 1 2,-6 3-1,2 1 1,-1 4-9,-3-3 2,8 3 8,-10 5-5,5 0 2,0 2-5,2-2 5,2 4 1,1 3 3,0 0-1,4 0-2,1 2-1,5 1 2,0-1-4,6 0 5,3 3-4,0-5 2,-1-1 5,-2-1 2,2 2-4,-4-2-3,0 3-3,-2-5 0,-3 2 9,0-5-6,-2 5 3,0-6-1,-2-2 0,-2 2 5,-1 1 3,1-3 4,-3 3 2,0-5-6,-8 4-7,3 3 0,-6-5 3,0 0 3,-1 1-10,1-2-7,-2-1-20,-1 3-15,1-1-24,0-2-7,1-2-28,2 2-22,2 0-9,-2-3-121,3 3-275,7 0 122</inkml:trace>
  <inkml:trace contextRef="#ctx0" brushRef="#br0" timeOffset="89494.4194">3920 14936 20,'-12'2'127,"7"2"-13,-2 4-6,0 0-15,-4 0 1,4 2 0,1-1-16,-1 2 2,1 1-9,-1-1-3,6 0-10,-1 1-1,1 0-4,1 0 0,0 0-7,1 0-3,2 0-7,3-1 1,1 5-5,0-4 2,1-2-1,-1 1-1,2-3-2,-2 3-4,1-2 1,-4-5-3,3 4-7,-2-3 3,-1 0-1,-2-1-5,2-1 0,-1 1-2,-1-3 13,-2-1-1,3 5-3,-3-5 0,-3 7 1,-1-3-8,-1-2 1,0 1-3,-5 4 9,3-6-12,1 3-2,-3-2 5,-2 2-3,6 0-5,-3-1-4,3-1-18,0 0-23,5-2-15,-10 1-31,10-1-26,0 0-22,0 0-104,-4-5-258,4-2 114</inkml:trace>
  <inkml:trace contextRef="#ctx0" brushRef="#br0" timeOffset="89721.6424">4012 15061 22,'-3'17'109,"1"-2"-2,2-1-16,2-2-7,1 3-7,-2-3 3,2 0-10,-3-4-8,6 3-1,-2-6-7,0 3 0,0 0-4,2-2-7,-1-2-13,1-1 7,1-1-9,1 0-9,-8-2-5,19-4-22,-8 0-15,1-2-16,-4-1-25,2-1-16,1-3-67,-2-5-159,-1 1 72</inkml:trace>
  <inkml:trace contextRef="#ctx0" brushRef="#br0" timeOffset="90619.8744">4284 15008 29,'0'-12'139,"2"7"-9,-2-3 5,0 1-5,0 5 3,0-6-5,0 4-9,0 0-12,0 4-11,-9-3-14,9 3-4,-10 7-12,3-2-1,-3 4-4,4 3-8,-4 0-11,3 0 1,4-2-4,-3 1-3,3 2-7,-1-5-4,4 4 1,3-2-3,-3 0 0,4-1-7,-3-2-2,4-2 2,-2 0-4,3-2 3,-2 1-2,1-2 1,0-1-6,-5-1 12,13-2-12,-8-1 1,3-1-6,-4 3 8,3-7-9,-4 1 4,4 1-3,-4-3 0,1-2 4,1 1-3,-1-1 3,1 1-3,-3-3 5,2 0 0,-3 3 9,1-1-2,-1 2 17,0 1 6,-1 4 4,1-2-4,1 2-2,-2 0-2,0 0-6,0 4-3,0 0-3,0 0 1,0 0-1,1 18 6,-1-2 4,0 9 12,1 2 8,1 3 8,-1 4 3,1 12 0,-2-10 12,1 14-5,-2-3 2,-1 1 0,2 0-8,-3-1 0,3 2 2,0-16 32,0 1-7,-2-1-7,2 0-5,-2-4-18,1 0-1,-1-3-5,0-6 5,0-3-12,-1-1-6,-1-6 1,1 0 1,-1 0 0,-1-2-12,-1-3 2,-2 0-5,4-4 1,-5 0-7,0-3-4,-2-1 6,-1-5-10,-3-1-3,2-6-23,1-7 0,6-5-18,-2-1-1,6-1-15,2-7-19,6-9-8,4 0-12,2-4-2,6 1-13,2 2 3,2 4 13,-3 12 3,8-12 6,-10 13 11,2 2 4,0 1 8,-1 4 4,1 2 3,-5 5 7,0 2 2,-1 1 1,1 0 8,-5 6 5,-2 1 2,-1-1 2,0 4 0,-1-1 5,1 5 9,-6-2 4,12 9 4,-5 1 11,1 3 1,-3 7 6,2-1 5,-4-2 1,1 1-3,3 0-1,-5 0 3,1-7-10,1 3 0,-4-4-2,0-1 1,2-2 5,-2 3-3,2-4 11,-1 0 2,-1-6 1,0 0-1,0 0-1,0 0-6,1-12 8,2 3-12,-2-6-5,4-4 1,5-5-4,0-1 1,3-1 1,1-3-6,-1 5-2,5 2 3,0 2 0,-5 7-2,2 3-5,0 1 2,-2 5-5,4 3 5,2 6 1,-4 4 2,2 1-1,2 9 3,0 0-3,-6 5-4,2 1 2,-3 0 3,-3 0-10,0 4-9,0 0-6,-6-2-47,1-1-46,-2 1-83,-1-3-105,-2-4-219,1-1-558,1-3 246</inkml:trace>
  <inkml:trace contextRef="#ctx0" brushRef="#br0" timeOffset="91945.8985">8875 17186 33,'3'-3'143,"-3"3"-13,0 0-13,4-4-4,-4 4-11,6-8 0,-3 4-3,-1-1-6,3-2 2,-2 3 4,-1-6-16,0 6 3,1-6-2,1 0-9,-1-1 3,-3-4-12,0 3 6,-3 3 2,2-5-11,-5-2-5,0 7 3,-4-4-9,1 4 0,-7-1-8,0-1-6,-3 10-5,-1 1-2,-4 3-4,-2 6 0,0 4 4,2 1 0,2 3-1,3 5 1,1 0 0,6 2-5,3 2-1,4-1-4,-1-6 0,6 7 1,5-9-7,2 0 2,4 0-3,1-2-4,5-4 5,0-3-6,0-3 0,2-3 1,-2-2-4,2-3 0,0-6-1,-2-1-1,1-1 1,-6-3-3,2-3-1,-5 1 6,0-8-6,1-2 1,-4 9 3,-4-1-4,3 1 1,-3 1 6,0 5-6,-4 0 6,2 4 5,2 0-3,-2 7 1,0-5 2,0 5-7,0 0 2,0 0 1,-13 17-5,5 0 7,4 9-2,-1-9-7,1 10 9,4-1-2,-2-6-4,4-1-5,2 8 9,-3-13-7,7 3 9,0-2 2,-1-4-1,6-1 4,-3-2 2,1-1-5,0-4 8,3 1-2,-2-4-3,7-7-4,1 3 5,-3-5-10,4-8 2,1-1 5,-6 3-2,2-7-9,-2-4 2,2 4 4,-4-5-3,5 1-1,-12 2 4,3-1-8,-4 5 7,-2 2-4,-1-2-4,-1 9 5,0 0-1,1 1-1,-3 3 2,0 0-3,0 7-1,-3-7 5,3 7-4,0 0-5,0 0 7,0 0-2,0 0-5,-11 22 6,11-12-5,-2 2-1,6 4 8,0-6-7,0 2 1,4 8 4,4-6-2,-1 3-2,2 5 3,2 0-9,-5-5 0,3 4 8,-3-5 0,-2 1-2,-4-1 5,6-5-5,-9-3 2,3 7 2,0-8-5,-4 1 2,0 1 8,0-4-8,-2 1 5,0 0-1,-3-3-4,1 2 4,-3-1-1,7-4-7,-12 4 4,6-4-9,6 0-13,-16-2-8,16 2-17,-18-4-25,11 1-27,7 3-16,-17-7-23,8 4-35,1-2-46,4 1-144,-2 1-393,6 3 174</inkml:trace>
  <inkml:trace contextRef="#ctx0" brushRef="#br0" timeOffset="92267.9617">9641 17019 29,'2'-5'240,"-2"-2"-22,0 7-13,0 0-12,-8-10-21,8 10-9,-9-2-15,-2 2-10,11 0-14,-19 4-3,7 1-20,1 0-5,-3 8-4,5-4-12,-1 0-4,4 6-5,-1-2-10,1-2-8,4 5-1,2-3-8,2 4-4,4 0-2,1-5-4,-1 5-2,2 1-5,3-5-6,0 5-4,-3-9 2,-2 3-1,0-1 3,1-5-7,-4 2 0,1 1 1,-3-1 2,0-4-4,-2 3 7,0 0-5,-3-3-1,-2 2 0,-2 0-1,-1-1-3,-3-2-2,-2 0 4,3-1-12,-2-3-9,0 3-9,0-2-15,1-1-20,12 1-24,-23-4-30,14 1-42,3-1-51,6 4-180,-3-8-411,6-2 182</inkml:trace>
  <inkml:trace contextRef="#ctx0" brushRef="#br0" timeOffset="92482.272">9813 17011 157,'1'-6'226,"3"3"-18,-4 3-14,5-5-22,-5 5-15,0 0-1,0 0 7,4 22-14,-6-5 0,2 3-8,-2-2-7,1 14-6,0-5-9,1-1-16,-2 1-1,5 2-12,-2-9-10,4 6-6,1-9-12,-1-1-2,2-2-5,0-6-14,3 6 4,3-8-9,-4-2-12,5 1-14,-1-5-38,1-5-33,3 1-49,0-3-61,2-3-56,-3-4-180,-6 1-440,5-6 195</inkml:trace>
  <inkml:trace contextRef="#ctx0" brushRef="#br0" timeOffset="92628.3995">10060 17004 28,'-3'-12'99,"1"5"7,-3 0-10,5 7-11,-2-10-17,2 10-13,0 0-16,0 0 3,0 0-44,0 0-36,0 0-59,0 0-104,0 0 47</inkml:trace>
  <inkml:trace contextRef="#ctx0" brushRef="#br0" timeOffset="93433.8371">10299 17091 56,'5'-6'167,"3"-6"-19,-7 7-1,3-6-2,-1 2-13,-5 2-6,2 0-5,0 7-9,-6-15-12,2 12-9,-5-4-9,-4 5-3,0 4-12,-2 1-7,-1 4-1,-1 1-6,1 1-10,1 0 2,3 3-6,2-1-5,1-2-2,2 1-5,-2-2 1,5 5 2,4-3-16,-4-3 4,2 5 0,2-3-7,6-3 0,-4 1 8,3-2-8,-5-5-6,17 5 12,-5-3-13,-1-4 9,-11 2-9,23-6-2,-11 2 9,0-3-7,-4 2 1,1-2 1,0-1-4,-4 0 10,1 0-9,0-2-3,-1-2 5,-1 5-2,-3-6-3,5 4 12,-3-1 1,-3 0-1,1 6 13,0-4 5,-1 8 4,2-9 5,-1 4-7,-1 5 0,0 0 3,1-7-10,-1 7 1,0 0-3,0 0 0,0 0 8,0 21 3,0-9 14,-2 15 8,-1 0 9,2 3 7,1 7 6,-4 16 2,-2-2 7,0-2-7,0 6-7,-4-2 16,3-1-4,-3 4-9,5-1 13,-5-2-20,4-2 0,-3 1-6,-1-6-4,0-11-8,0-1-3,5-3-9,-7-4-7,-2-1 6,-2-2-13,-3-6-3,5-4 12,5-7-13,-4 1 7,-1-5-28,0-3 22,1-3-6,2-3-9,-2-3-6,-1-7-9,5-9-16,2-2-14,7-7-19,3-3-17,6-15-25,2-2-22,6 4-19,10-28-35,-9 25-2,9 7-8,-3-2-12,1 2 20,0 5 10,3-2-15,-10 13 7,1 0 25,0 1 9,-2 3 16,2-2 17,-4 6 9,-1 0 23,-2 5 5,-3 3 29,1-2 5,-1 3 12,3-1 8,-3 3 17,3 1-3,-2 2 15,4 2 7,-2-1 7,-1 4 7,-1 6 15,-10-3 2,23 8 10,-13 1 14,0 5 1,0-2 1,-3 8 7,-1 4-2,-2-5-8,-4-1 0,2 11 6,-2-11-5,0-2-6,-1 1 5,0-8-4,-2 0-10,3-2 3,0-1-8,-1-2 8,1-4 5,0 8 1,0-8-7,-4 4-1,4-4-11,0 0-2,0 0-2,8-21-9,-3 11-1,2-8-5,3 0-4,-1 1-2,9-8-7,-2 2 2,5 1 2,1 0-18,-4 5 15,2 0 2,3-2-11,-5 10 6,-1 1-8,4 3-1,-5 5 6,1 2 0,-5 1-3,3 6-4,1 3 0,-2 4 5,-2 7-3,-2-6 0,-2 8 0,-2 3-3,-4-11-14,-3 7-10,-1-4-33,-1-2-36,-1 4-38,0-7-61,-1 0-83,-4-1-191,2-4-499,-3-1 222</inkml:trace>
  <inkml:trace contextRef="#ctx0" brushRef="#br0" timeOffset="96581.9431">7188 14732 76,'0'0'93,"0"0"-2,0 0 5,0 0 4,0 0-2,11-9-2,-8 6-11,1-2 5,1-3-9,1-1 0,0-2-6,2 0-5,0-3-7,1-3-6,2 2 0,2-7-13,2 0 5,-3-2-8,-2 7-6,0-2 1,-5 1-6,3 1 4,-3-1 1,-1-1-9,-1 2 5,-1 5 2,-5-3-5,-1 3-5,0 2 0,-2 1-1,0 1-6,-4-1 2,2 5-2,2 0-5,-1 1-1,2-1-8,-1 4 7,6 0 2,0 0-6,-4 7 1,5-3 0,2 0 3,3 5-4,1-4-7,3 7 7,-1-4-2,4 4-1,-2 0-1,3 4 5,-1-3-7,-1 2 3,-2 1-2,1-1-2,-3 2 9,3 7-1,-6-9-3,3-1-7,-4 1 8,0-5-2,2 1-6,-1 0 6,-1-3-1,5 1 0,0 0-2,1-4 1,-2 2-1,-2-2 3,3-3-3,1-2-2,2 0 2,-2 0 2,-3-2-3,4-2-1,-5 0-8,2-1-4,1-1-8,-2 0-5,-1-3-15,0 0-8,-1-1 0,3-5-10,-1 1-18,1-4-5,-1-8-7,1 5 8,0-4 5,-1 0 14,0 6 13,-3 3 5,-2 1 14,4 3 14,-4 2 16,2 0-3,-3 3 27,3 0-19,0 3 5,-4-2 4,1 1 5,2 1-11,-2 2 1,-1 2 5,4-3-2,-4 3 3,0 0 8,0 0-6,0 0 5,8 0 6,-8 0 0,0 0-7,10 3 9,-10-3 0,5 1 2,-5-1 7,9-1 2,-9 1 8,12-3-6,-5-1-11,1-1 6,-1 0-5,0-1 7,3 0-4,-4-2-3,-1 3 0,1-3 0,-2 3 0,2-2-3,-6 0 0,3 3 6,-1-2-7,-2 2 5,0-1 0,0-1 0,-2 2 2,2 4-13,-3-5 3,3 5-3,-10 0-3,10 0 1,-13 8-9,4-1 0,-1 1 7,-3 4-4,1 1 4,-1 0-5,1 1 0,4-3 0,-1 3-2,4-1-1,4-2-5,1 3 10,-3-4-9,7 1 1,0-1 3,0-3-5,5-1 2,1 1 3,3-2-5,1-4-1,4 2-3,4-5 2,8-2-1,-2-1 5,1-3-7,2-4 4,-3-2-1,1-1-4,0-2 2,1 1 1,-4-2 0,-1 0 1,-4 0 0,1-2-1,-11 3 3,2 1-7,-4-2 2,-4 2 10,-2 1-10,-3 2 2,1 0-1,-2 1 0,-3 0 2,-5 3-1,-1 1 0,2 1-2,-4 5 1,1 1 2,-2 2-5,-1 3 4,-3 1-1,1 4 1,3-1 1,3 2-3,-3 0 0,5 1 2,1-3-1,3 3 0,1-1 1,1-3 4,4 3-2,1-5 0,1 1-2,1-1-1,-1 0 3,2-1 1,0-2-5,2-2 6,0 0-3,-3-3 7,3 0-8,0-3 2,0 1 1,-2-2 2,2-1 0,-3 0 4,2-2-7,-1 2 2,-2 0 2,1-1 1,-1 1 1,-1 1 2,3 2 5,-5 0 7,0 1-3,1 3-3,0-3-6,-2 4 2,0 0-1,0 0 14,16 10 13,-10 2 3,2 4 2,-2 2 4,2 10-2,-3-1-3,4 0-3,-4-1-4,3 1 2,-3 0-9,-1-1-2,2 0 3,-2-8 3,1 1-1,2-1-7,-1-5 2,-2-3-3,0 1-2,0-2 0,-2-1 1,1-4 8,-1-2 0,-1 5 3,2-6 1,-3-1-2,0 0-3,0 0-2,10-10-9,-5 2 2,-1-5-4,2-2 2,1-3-6,-2-1 3,2-6-4,-2-3 0,-2-2-5,-1-2 4,-3-2-6,1 1 6,-1-2 1,0 0-1,-4-13-5,4 16 1,-2-1-4,-2 2 1,2 6 0,2 6-5,-3 2 3,1 4 1,1 2-2,0 3 2,2-2-2,-1 4-1,0 1 7,0 2-7,1 3-1,0-7 1,0 7 0,0 0-2,0 0 2,0 0 1,0 0-2,3 17-1,-1-7 1,-1 2-1,3 3 6,0 3-5,-2 7 3,5-6-2,-4 1 1,1-2 12,1 0-15,3-1 4,-1 0-2,-1-5-3,0-3-3,1 1 8,-3-2 0,-2-2-1,5-1 0,-2 0 1,1-1-2,2-3 4,-4-1 3,-4 0-14,15-6 10,-8-2 3,2-1-4,2 1-2,-1-6 1,0 2-2,1-1-3,-3-2 4,1-1 0,-2 1 1,-1-2 1,-2 0-4,1 0 4,-1-4-4,1-3 2,-4 6-2,1-2 0,-1 2 1,-2 2 1,1 0-1,0 2-1,0 7 0,-2-3 2,1 6-1,1-2-2,0 6 3,-1-5-8,1 5 8,0 0 0,0 0-1,-3 22-4,2-7 5,3 1-3,0 1 3,2 0-1,-1 0 2,2 0-5,3-2 1,-2 0-6,3-1-10,-1-2-8,1-3-7,0 0-16,1-3-7,2 4-3,-2-9-14,3 2-8,-7-3-23,2-2-21,4 0-26,-5-1-7,1-5-9,-2 2 14,3-3-4,-5-7 10,-2 4 9,1-1 10,-2-4 12,-2 1 2,-1-3 18,-1 4 28,-1-4-3,1 6 14,0 1 23,0 2 3,2 2 14,-2 0 8,1 3 20,2 1-2,0 4 4,-2-10 3,2 10-4,0-5-1,0 5 1,0 0 7,4-5 2,-4 5 2,0 0 4,9-4 8,-9 4-1,10 0 0,-5-2 5,-5 2-1,15-3 13,-7 0-8,1-3 5,2-2 3,-1 3 8,-1-5-1,-2 2-1,1-1-1,1 2-5,-4-1-3,2-2-2,-2 1 1,-3 2-9,0-2 2,0 4-5,2 1 1,-3-2-4,2 2-4,-3 1 0,0 3-8,0 0 3,-4-4-4,4 4 0,0 0-1,-17 9-8,9 0 3,1 6-1,-4-8-1,3 8-3,0-2-5,2 2 5,2-4 3,0 2-5,3-2 2,1-1-4,1 2-3,3-1 5,5-1-2,-2-3 0,2 0-3,3 1 2,-2-3 3,6-5-1,3 0-2,-4-3 0,-1 1 1,6-5-4,-4 2 4,4-5-3,-4-1 1,0-1 4,1-1 2,-2-2-5,-1 1-2,-1-1 2,-4-2 0,1 0-1,-2 1 2,-5-1-4,3-1 0,-3 2 0,-3-1 1,0 6 1,-2-2-2,1 0 2,-2 4 1,0-3-1,0 4 3,-2-1-3,0 6 3,1-2-1,0 0-5,0 2 2,0 2-1,4 1-1,0 0-1,0 0 6,-12 8 2,12-4-3,0 1-3,0-5-2,6 8 3,-2-3 0,1 4 0,0-1 0,0 0-1,5 1 0,-4-1 4,3 2 0,1-2-1,0 3-2,-1-4-2,0 1 6,1-1-3,-3 0 1,3 0 1,0 2 0,-1-5-1,-2-2-5,-2 4 3,6-2 1,-7-4-2,2 5 3,-2-4 3,-4-1-4,5 7-2,-5-7 3,4 4 0,-4-4 0,0 0 3,0 0-4,-7 6-1,2-1 2,-3 1 3,-6-4-2,2 2 0,3-1 5,-7-1-8,3 1-2,-6 1 1,6 0-7,-1-3-12,2 2-8,-2 0-28,0-3-31,1 0-29,3-2-51,1 1-43,-3 1-129,5-3-365,0-1 162</inkml:trace>
  <inkml:trace contextRef="#ctx0" brushRef="#br0" timeOffset="96935.8585">8920 12954 84,'1'-4'97,"-1"4"-5,0 0 1,0 0 3,10 16-3,-7-6 8,0 8 2,0 2 8,4 5-2,-1 2-2,2 7 0,-1-2-10,0 0-4,1 2-1,-1 0-13,-1 0-2,3-6-9,-2 1-4,0-6-6,-1-2 1,-2-4-10,1 0 1,-4-5-12,2-4-3,2 4-3,0-6-4,-5 0 2,1-1-2,3 0-3,-2-1-6,-1-1-3,1-1-1,-2-2-3,8 3-11,-8-3-9,0 0-12,17-5-22,-14 2-14,5-1-15,-4-1-18,2-3-22,2 0-21,-4-1-9,1 0-124,-3 1-287,-1-1 127</inkml:trace>
  <inkml:trace contextRef="#ctx0" brushRef="#br0" timeOffset="97175.7104">8818 13234 20,'0'0'112,"14"-7"4,-2 1-15,8-2-6,8 0 3,0-1-4,3-4-9,3 3-10,0-2 1,3 1-12,-4-1-5,0 2-8,-3 0-9,-1 2 6,-8 3-5,-1 1-7,-9 0-6,2 0-2,-3 3-7,1-4-6,-11 5-18,13 0-11,-13 0-11,9-3-19,-9 3-19,0 0-22,0 0-95,0 0-194,7 10 87</inkml:trace>
  <inkml:trace contextRef="#ctx0" brushRef="#br0" timeOffset="100651.4377">13704 13334 13,'5'-2'51,"-5"2"-5,3-3-3,-3 3 1,1-3-2,-1 3 12,0 0-7,0 0-7,0 0 5,5 0-9,-5 0 1,0 0-8,0 0 12,0 0-5,0 0 7,-14 12-8,9-7 1,0-2 4,-3 1 1,2 3-2,-1 1 1,-2-3-6,5 0-8,-3 3-2,5-4 9,-5 0-5,7 2-15,-3-2 2,0-1 6,1 1-9,0 0 4,2 0-2,0-4 0,4 2-2,-4-2 5,6 3 0,-6-3-4,9 0-4,-2-3-6,1 1 0,-3-2 5,3-3-3,1 6 3,1-7-7,-2 1 2,0 2 3,-1-4-7,0 2-5,-3-1 12,1 2-3,0 0 0,-3 1-2,1 0 4,-3 0-3,1 1 8,-1 4-11,-6-3 10,2 1 0,4 2-3,-16 2 8,6 3-13,-1 2 19,-2-2 4,-4 3-4,4 2-1,4-1 6,-4 1-8,3-3 2,1 3 4,1-3-3,3-1-6,1 0 4,-1-1 4,4 0-4,-3-1 2,5-1-4,-1-3 6,3 5-6,-3-5 3,10-1-5,-10 1 0,13-4-9,-9-2 7,3 2-5,1-1-1,-5-1-1,5-2-3,-4 4 3,-1-5 0,1 2 3,-1 3-9,-2-1 7,-1-2-3,-1 4 2,-2-1-6,1 1 1,2 3 4,-9-3-4,1 3 0,8 0 8,-13 3-4,7-3 0,-1 5-6,2-3-2,-3 0-13,2 2-4,0 0-24,-1 0-17,4 0-22,-3-3-42,3 2-108,3-3-253,-9 2 112</inkml:trace>
  <inkml:trace contextRef="#ctx0" brushRef="#br0" timeOffset="102712.5181">13560 13394 13,'0'0'117,"8"-3"-2,-8 3 6,0 0 0,0 0 11,10 0-5,-10 0-6,0 0 1,5-2 4,-5 2-5,0 0 3,7-2-3,-7 2-1,6-3-2,-6 3-2,0 0 0,3 0 17,-3 0-4,0 0-4,0 0-8,3-5-3,-3 5-6,2-4-7,-2 4-1,0 0-10,-8-4-4,8 4-9,-6-5-10,3 2-3,-3 0-5,3 0-4,-4 0-5,-3-2-1,2 2-5,-2 0-2,-3 0-5,2 1-2,-1-3-2,0 1-3,-3-2-1,4 2-1,-5-1-8,1 2 5,2-2 1,-4 0-4,0-1-7,-2 1 1,2-1 1,-1 2-3,-1-3-3,1 2 7,0-2 1,-2 2-3,5-1 1,-4-1-3,-1 1 3,0-2 1,1 1-5,-1 1-1,-8-5-2,2 4 5,4 2-1,-4-7 3,0 5 2,-1-3-5,4 5-10,-2-4 3,-1 2 5,3 1-6,-4-3 8,7 2 1,0 2-2,-8-6 2,3 3-4,5-2 3,-7 5-4,1-5 1,-1 3 1,6 3-6,-7-7 0,4 2 10,-2-1-7,0 1-1,-1-1 0,6 4-3,-3-3 2,-3 0 1,7 1-2,-8-1 4,0-2-5,-1 2-3,-1 0 1,2 1 1,0-1 1,-3 0-4,3 2-2,-2-2 6,5 2 1,-3 0-7,1 0 10,6 0-7,2 1 5,-1 1-4,-1-1-4,3-1 13,-2 3-15,0-1-3,2-1 11,-2 1-4,3-1-4,1 2 5,-2 0 2,2 1 3,0 0-3,0-1 1,-2-2 7,2 2-17,-1-1 4,4 0-2,-4 1-2,1-1 5,-4 2 2,1-3-1,3 2 0,-3 0-5,1-1 5,-4 0-6,3 1 3,1-3 3,-1 2-4,1 2 13,1 0-11,1-4-1,1 4 3,4-1 1,-2 1-20,2-2 20,-1 1-2,-1 2-2,3-2 11,-2 0-6,0 2 1,-1-2 1,1 2-7,0-2 1,0 1 3,1 0 2,-3 2-2,1-4 2,0 4-2,1-1-4,-1-2 15,1 1-20,-1 1 4,1-1 5,1 0-10,0 1 10,-1-1 4,1 1-2,1 0-1,-2 0-4,3-2 0,-2 1-3,3 0-3,-1 1 8,-1-1-5,2 2 5,2 0 0,-2-1-4,0 0 2,-3-2 13,6 1-21,-3 2 1,-4-2 7,3 2-3,-4-4 2,0 4 8,1-1-11,-1-1 4,0 1 5,0 0-4,0-3 4,3 3 7,-3 0-11,3 1 3,1 0-8,-1-2-2,2-1 4,2 3 6,-5-2 0,4 2-1,-3-1-1,3 2 1,1-3-1,-2 2 3,0-4-4,3 4 1,-3 0 1,2 0-2,1-1 2,5 2-7,-10-2 0,10 2 3,-6-1-6,0 1 9,6 0 4,-8 0-5,8 0-12,-6-3 15,6 3-3,0 0 1,-6-1-1,6 1-3,0 0 1,0 0 2,0 0-2,0 0 7,0 0-6,-7-1 2,7 1-1,0 0 2,0 0 1,0 0-4,-3-2 4,3 2-2,0 0 2,-10 0-7,10 0 2,-9-2-1,9 2 9,-9 0-9,9 0-5,-10 0 9,10 0-1,-11 0-3,7-1 5,4 1 0,-9 0-4,9 0 4,-8 0-5,8 0 4,0 0-1,0 0 5,-9-1-2,9 1 0,0 0 3,0 0-9,0 0-3,0 0-2,0 0 9,0 0-1,0 0 7,0 0-12,0 0 10,0 0 3,0 0-4,26-1-4,-13-1 0,1-1 2,4 3-2,4-4 0,5-3 0,-1 2 0,-4 1-2,6-1 1,2-1 3,-2 1-1,5 0 0,-3 1 1,3 0 3,-6 0-6,-2 2 3,-1-2 3,-2 1-2,-1-1-6,0 0-2,0 2 16,-2-1-9,1-1-8,-3 1 0,-4-2 5,-2 3-2,3-1 5,-3-2-4,0 2-1,-1-1 6,1 2-6,-3-1 1,-1-2 4,-1 3 1,1 0-2,-4 1 0,2 0-3,-5 1-1,7-6 0,-5 5 6,-2 1-6,0 0-5,0 0 1,0 0 2,0 0 3,0 0-1,0 0 10,-16-1-11,16 1-2,-18 5 1,4-2 6,-3-1-2,-1 1-1,-2 1 1,-1 1 4,0 0-6,0-3-2,-1 0 5,-6 6-3,2-3 4,3-2 3,-4 2-9,-3-1 3,10 1-10,-8 0 11,0 2-6,1-2 11,7 2-2,1-3-1,0-1 2,2 2-4,-1 0 4,8-1-3,-3-1 7,3 1-10,1-3 5,0 1-11,5-2 6,-1 1 4,1 1-7,-3 0-6,7-2 13,-6 0-8,6 0 13,-7 2 12,7-2-15,-6 1-3,6-1-1,-6 1 4,6-1 0,-8 1-7,3 1 4,0-2-1,-2 2-2,1-2 0,-3 0 18,1 1-6,-2-1-11,-1 2-2,-1-2 3,1 0-7,-1 0 7,-2 0-1,2 0-1,-1 0 4,-1-2-1,0 2 1,2 0 0,-2 0-4,2-1 6,1 1-13,5 0 3,-3-2 9,1 2-4,8 0 9,-14 0-4,14 0 3,-9 0-2,9 0-4,-6 0-3,6 0 6,0 0 11,-7 2-9,7-2-3,0 0 0,0 0-2,0 0 8,0 0-3,0 0-2,0 0-2,9 8 0,-9-8 1,7 3-1,-4-1 3,1 1-4,-1-1 6,-1 1-5,0-1 2,4 4-8,-4-5 11,1 2-6,1 1-2,0-2 4,1 3 0,-1-2 8,2 0-18,-1-1 14,3 3-5,0 2 5,2-3-14,-1 4 8,2 0-1,4 1-4,0 3 11,1 0-7,0 2 2,7 3-1,-2 1 2,5 0 4,-3 2-9,2-1-1,4 1 0,-3 1 6,-1-1-11,4 3 10,-1-1 1,4 0-6,-4 3 6,1-6-1,12 13-6,-14-11 6,1 1 18,0-1-26,-3-1 4,3-1-1,-3-2 3,-2-3 2,-8-2 3,1-1-4,1-2 1,-8-1-2,-2-1 0,2-2-12,0 0 19,-4-3-2,-1 3 0,0-3 17,0 1-7,-1-1 2,-1 0 4,-2-2-7,4 5 14,-4-5 9,0 0-2,5 2-4,-5-2 2,2 3-10,-2-3-2,0 0 1,0 0-4,0 0 4,0 0 1,3 2-3,-3-2-21,0 0 15,0 0-5,0 0-2,0 0-3,0 0 0,0 0-3,0 0-6,0 0-39,0 0-20,0 0-24,0 0-27,0 0-22,-19-2-33,19 2-31,-8 3-44,4-3-53,-1 4-290,1 0-637,-1-1 282</inkml:trace>
  <inkml:trace contextRef="#ctx0" brushRef="#br0" timeOffset="105882.6032">13771 13929 50,'-7'12'69,"5"-5"-4,-4 0-4,0 0-4,0 2 3,1 0 8,-1 0-14,1 1-1,1-2-3,0 1-8,1 0 12,3 0 0,-3-4-11,3 3-4,0-3 2,0 0-2,2 0 2,-1 0-1,0-1-4,2-1-5,0 0-6,-3-3 2,8 4-3,-6-4-9,-2 0 2,0 0 6,16-4-5,-8 1-5,-2-3-2,3 0 2,-2-1-4,1-1 12,-2 0-12,-1-2-2,-1-1 0,-1 1 11,-1 3 0,-1-3-1,2 3-2,-6 2-4,2 1 3,-3 0-7,-1 2 3,0 2-1,-8 0-3,3 2 6,-3 2-2,-1 0-2,2 0 1,0 3-1,-4 2 1,8-4-4,-2 3 3,3 1-4,-2-4 1,3 4-4,2-5 3,-3 3 0,7-3-2,-4 0 4,-1-2-3,5 1 2,0 2-3,0-5 2,0 0 1,3 4-3,-3-4-2,4 3 1,-4-3 1,0 0 1,0 0 1,0 0-2,13-5-1,-13 5-1,3-4 6,-2-1-7,-1 5-2,2-6-2,-2 5-2,0 1 5,0-7 0,0 7-2,0 0 2,0-5 0,0 5-8,0 0 13,0-5-10,0 5 4,2-3-1,-2 3 0,4-5-2,-3 2 0,-1 3 3,2-4 1,-1 2 1,0-3 0,0 0-4,-1 0 8,0 5-5,0-4 9,3 1-1,-3 3 0,1-4 2,-1 4 2,3-6 0,-3 6 8,3-1 4,-3 1 6,0 0 1,2-3 4,-2 3-3,0 0-3,5-2 3,-5 2 6,0 0 0,0 0 5,0 0 7,0 0 2,0 0 1,0 0 11,0 0-8,0 0 1,0-5-1,0 5 0,0 0-2,0 0-6,0 0-4,0 0-6,0 0-4,0-4 1,0 4-7,0 0-2,0 0 0,0 0-3,0 0-2,0 0-2,0 0-1,0 0-5,0 0 1,0 0 1,0 0-4,0 0 3,0 0-4,0 0-4,0 0 3,0 0-4,0 0 0,5 9-2,-5-9 10,0 0-6,0 5-3,0-5 1,0 0 2,-1 4-3,1-4-3,0 0 3,0 0-3,-1 4 3,1-4-1,0 0-1,0 0-1,0 0 4,0 0 2,0 0-7,0 0 0,0 0 3,0 0-3,1 4-1,-1-4 1,0 0-2,0 0 1,0 0 5,0 0-4,5 1 3,-5-1-2,0 0 1,0 0-1,5 1 0,-5-1 1,0 0 1,0 0-5,0 0 1,0 0 1,0 0-2,0 0 1,0 0 1,3 4 2,-3-4-1,0 0-1,0 0 1,0 0-3,0 0 2,0 0 0,0 0 0,0 0 1,0 0-1,-17-5-1,17 5 2,-10 0-1,10 0 2,-8-2 0,0 2-1,8 0 3,-9-3-3,3 3-2,-1 0 4,7 0-1,-10 3-1,3-1-1,1 3 2,0-2-3,3 0 1,-3 1 1,3 1-2,-1 0 3,2-1-2,0 1 1,-1-1-2,3 0 4,0-4 0,0 9-3,0-6 0,5-2 1,-2 3 2,3-3-4,1 0 3,1-1-2,-2 0 3,1 0 1,-7 0-1,12-3-3,-5 1 4,0 1-1,-2 0-1,0-2 1,-2-2 0,-1 2-1,-2 3 2,7-5-1,-6 4 0,-1 1-3,0 0 6,-4-7-8,4 7 4,0 0-2,-14 3 2,5 1 1,-1-2 0,1 2 1,1 0-3,0 0-2,-1 3 1,3-4 1,3-1-1,-3 3 2,1-1-3,3-1 3,1 1 1,-2-2 0,3-2-1,0 0 1,4 7-3,-2-5 2,3 0-4,1-1 4,1 0 1,-2-1 1,3 0 4,0 0-1,-2-1-3,3 0-6,2-1 3,-5 0 1,1 1-2,1-3 1,-3 1-1,1 0 1,0-1 1,-4 2 1,3-1-1,-3-4 0,0 4 0,-2-1 0,0 4 3,-1-10 0,0 8-1,-1-2 1,2 4-5,-2-5 4,2 5-5,-3-5 3,3 5-2,0-3 2,0 3 1,-4-3 0,4 3-1,0 0 0,0 0-2,0 0 4,0 0 0,0 0 0,0 0 1,0 0-2,4-5 0,-4 5 0,0 0-1,0 0 5,5-4-1,-5 4 3,4-1 3,-1-1 3,-3 2 2,7-2 1,-7 2 11,7-3 0,-3 3 4,1-2 7,0 0 3,0 0 12,1 1-6,-1-2 2,-5 3 5,11-1 3,-9 0-3,-2 1 2,7-2-7,-7 2-5,7 0-4,-7 0 7,3 5 1,-2 0 5,-2-1 1,1 4-4,-2 4 6,0 2-3,-4 2-5,0 2-2,-1 7-4,-2 0 4,-1 2-6,-1 0 2,2 0 10,-1 2-13,0-4 3,-2 5-2,2-1 1,-3-2 7,3 0-4,-6 2-6,1-2 3,2 4 1,-2-5 0,1 2-4,3-4 6,0 2-9,0 2 0,3-5-1,-2-6-6,4 2-1,1 0-3,0-3 2,2 4-5,1-8 2,-2 5-2,1-6-5,2 0 0,-2 0-6,-1 0-14,3-4 5,-1 3 13,0-3-3,0 1-1,-1-4-1,3 3-7,-2 1 4,0-3 6,0 1-6,-2 0-1,4-1-1,-3 2 4,0-1 1,-1-2-5,1 3-2,2-2-6,-2 2 4,2-2 6,-1 4-10,-1-5 8,3 3-1,-3-5-5,3 4 1,-1-2-1,-2 1 9,2-1 0,-4 1-10,5-1 5,-1 1 3,-3 0-7,0 2 4,4-2-3,-1 2 1,-1-1 2,2-2-2,-4 2 2,2 0-2,1-3 3,-4 2-4,4 1 7,-4-4-6,3 2-1,2 0 3,0-4-4,-3 3 3,3-3-2,-2 4-2,2-4 3,-4 1 2,4-1-4,0 0 0,0 0 1,0 0 0,0 0-3,-5-7 3,1 2-3,0-3 4,1 1-8,-2-6 7,4 1-4,-6-2-3,2-3-2,-2 4 3,4-4 2,-4 0-3,4 2 0,-1-1-1,0 3 3,0-3 6,1 7-4,1-4 1,-1 2 1,1 0 6,0 5-22,-1 0 13,4-2 4,-2 4-1,-2-1-1,3-1 3,-4 3-3,4-1-6,0 4 11,-1-5-3,1 5 1,0-5-5,0 5 3,0 0 0,0 0-3,1-4 5,-1 4-3,0 0 1,0 0 5,4 11-19,-4-4 7,4-1 2,0 3 9,-2 1 2,1 0-9,1 2 2,-1 0 2,0-2 11,1 2-5,-1 2-4,2-2 5,1 3-2,-2 1 4,0-3 1,-1-4 2,-1-1-2,2 2-5,0-3 10,-1 0-5,-3-2-4,3 2 8,-2-4-5,1 1 1,0 0-4,0 0 4,0-1 5,0 1 2,-2-4 0,2 2 4,1 1-2,-3-3-3,0 0 4,6 4-5,-1-3 2,0 0 2,1-1-7,-1 3 0,3-3 1,3 0-3,0 0-15,2 0 15,2 0 1,-3-3-6,10 1 3,-1-1 0,-2 2 2,3-2-45,1 2 6,5-8 7,2 2 3,-2 1 12,0-2-9,-2 0 2,2 0 4,0-2 3,0 3 11,-1-1-8,1-2-1,1 2-4,-3 1-3,-6 0 12,1 3 0,-2-2-4,-3 2-3,-4 0 1,1 2 1,-4-3 4,1 3 5,-4 0-6,-1 2 2,-1 0-9,2-2 9,-2-2-5,-4 4 5,7-1-12,-7 1 10,0 0 8,0 0-11,8 0-1,-8 0 6,0 0-6,1-3 0,-1 3 3,0 0-2,0 0 9,0 0-3,0 0-2,0 0-3,4-3 3,-4 3 16,0 0-17,0 0-2,0 0 2,0 0-3,0 0 1,0 0 2,0 0 0,0 0-4,0 0 9,0 0-3,0 0-2,0 0 3,0 0-5,0 0 0,0 0 18,0 0-12,0 0-4,0 0 0,0 0 0,0 0 0,0 0 0,0 0 5,0 0-4,0 0 0,0 0-5,0 0 4,0 0-9,0 0 2,0 0-17,0 0 15,0 0-10,0 0-6,0 0-9,0 0 4,0 0-17,0 0-2,0 0-10,0 0-9,0 0-15,-13 11-17,13-11-15,-5 2-20,-1-2-16,-2 2-28,1 0-34,-2-1-39,-3 2-24,-2-1-218,1-1-538,-5 2 238</inkml:trace>
  <inkml:trace contextRef="#ctx0" brushRef="#br0" timeOffset="124465.752">13820 13650 7,'0'0'39,"0"0"5,0 0-4,0 0 5,0 0 2,0 0 7,0 0-2,0 0 7,0 0-3,0 0 1,0 0 6,0 0-3,0 0 10,0 0-8,0 0 3,0 0 4,0 0-6,0 0 1,0 0 1,0 0-2,0 0-2,0 0 2,0 0 0,20-4 4,-12 2-5,0 1 1,0-1 0,5 2 2,-5-1-5,8 0-1,-2 0-3,6-1-2,0 2-3,0-2-7,3 0-1,-2 1 2,-1 1-3,2 0-5,-4 0-3,2-2-1,0 2 2,-2 0-8,0-2-2,-1 1 2,-3 1-4,-1-3 2,1 2 1,-1-2 0,0 2-2,3-3 6,2-1-2,-2-2 3,-2 5-2,4-8 1,1 3-1,-3-4-1,3 2 1,0-3-1,-1 0-4,-3 0 0,1 0 2,5-7-3,-2 0 1,-6 4-2,3 0 2,-5-2 1,2 1 2,-2-1-4,1 2-2,2-9 5,-1 4-7,0-3-2,1 2 1,0-2-2,0-1-2,0-2 1,-1 1-2,5-2-4,-1 1 5,-2-1 3,0-2-3,-2 3 4,1-2-2,-2 4 0,1-3-3,-3 0 5,1-2-4,-4 2 1,1-1-1,-1 0-1,-1-2-2,-2 0-1,1-3-1,1 2 4,-2-2-4,0 1-1,0 0 4,-2-2 2,1-1-3,1 1 6,-3 4 0,0-4-4,3 1 0,-3 3-2,-1-3 3,1 3-4,-1-2 0,-1 7 3,-3-3-6,1 2 1,-1 0 3,-1 1-5,-2 1 5,-1-2-5,0 1-1,-3 1 8,2 0-3,-5-1-9,3 2 0,-4-2 4,3 1-3,-6 0 0,3-1-4,-2 2 4,-1-2 2,3 1-2,0 1-2,-3 2-1,1-4 3,-2 3 2,0-3-1,1 3-6,-3 1 2,1-2-1,-4 2-3,3-5 4,-4 5 1,-2-4 2,0 3-2,0 2-1,-5 0 3,5 0-1,-4 2-2,2-1-2,-2 1 3,-1 1-2,0 1-1,-2-1 0,-1 0 3,-2 5 3,-9-9-10,12 8 7,-2-2 8,2 1-6,-1-1-8,-5 4 3,4-2 1,-1 1-2,2 1 4,-1-2 0,0 2-4,-17-3 2,2 0 1,15 7 1,2-4-1,-5 5-1,6-5 1,-5 1 2,2 2-1,-1-1 1,1-1 0,-3 3-1,3-1-2,0-2 3,-1 1 1,-3 0-5,2-1 2,2 5 1,-4-2 2,4-2-1,-14-2-1,11 4-2,2-1 2,0 0 2,-1 2-5,-13-2-1,14-1 3,2 2 2,-6-1-2,6 1 2,-6-2-4,2 3 2,-11-6 2,9 5-2,3 0 2,-13-2-5,0 1 4,13 1-1,-15 0 7,14 1-3,-12-3-6,12 7-2,-12-3 6,13 0 1,-15-5 0,18 5-4,-4 1 5,0 1-2,-13-2-2,16-1 0,-4 3-1,1-2 2,1 0 1,-13 0 1,13 0-2,-13 3-5,11-2 7,1 1-2,-12-2 2,13 2-1,-1 1-2,-1 0-1,-11-3 3,-1 0 2,15 5-2,-3-1-1,0 1 0,1 0 0,0-2 0,-1-1-2,-11-3 3,12 3-1,-2-2 2,4 2 0,-1 2 0,-3-4-7,3 4 7,-3-2-4,2 1 4,0 1-9,0 0 7,0 1-2,-12 0 3,17 2-5,-2-1 1,-1-2 0,-3 3 4,3-2 4,1-1 0,0 2-6,-1 2 2,3-2 0,-2 3 0,1-3-3,1-2 5,-1 2-4,-1 0 0,-3 2 0,2-2 1,0 1 2,-16 1-2,15 1-3,-1 0 4,-1-2 1,3 1-3,-14 0 1,12-2-2,5 1 3,-5 1 1,1-2 2,0 0-1,1 1-4,-2 0 4,1-1 6,0 1-7,1 1-3,-3-1 0,0 2 6,-11 1-3,10-2 0,-7 0 2,7 1-4,3 1-2,-2-4 1,-12 6 0,12-3-4,-1-2 7,3 5-6,-16-2 10,3 5-4,13-4-1,-1-2 2,2 2-5,0 0 2,2 1 0,3 0 6,0 0-10,-3-1 2,3 1 0,-1-1-1,1 2 4,-1-1-1,1 1-1,-3-1 5,2 1-5,-4-1-4,2 0 2,-1 2 6,3-1-4,-6 1 2,4-2 2,-3 2-2,2-2 1,-1 2-3,3 0-1,-5-2 0,0 1-1,-12 2 2,12-2 2,-9 5-2,9-5-1,0 1 2,-14 1-3,16 0 3,-2-3-3,1 0 2,-2 3 1,0-4 0,-7 7-3,11-6 3,-2 1-3,2-1 2,-1 3 0,-3-3 6,4 1 2,1 0-8,-2-2-1,1 3 0,-1-1 1,0-1-3,2 1 2,0-2-1,0 2 1,3 0 2,-4 1-4,3 0 5,0-3-4,0 3 1,1-4 4,0 1-5,0 3 2,0-3 2,0 2-2,4-1 2,-2-3-1,0 4 0,3-1 4,-1 0-5,0 0 1,2-1 1,2 2-4,-3-1 0,4-1 2,3-1 1,-7 1-1,4 6 2,-4-2 1,1-2-1,6-2-3,-1 1 2,2 0-1,-6 2-3,4-2 3,1 0 3,1-2-3,2 1 3,-2 4-2,1-3 0,4-1 0,-5 1 3,7 0-7,-3-3 1,5 1 2,-2 2 0,-2-2-3,4 0 5,-7 3 1,3 1-2,-2-1 1,3-4-5,-5 5 4,4-1-4,-5 1 4,1 1-1,-1 1 1,1-1-1,-4 3 1,3-2-2,-7 3 3,1-2-3,2 1 1,5-2 1,0 0-1,3 1 0,-2 1 0,0-1 4,1-2-1,-1 2-2,1 0-1,1-1 0,-2 1 1,4-2 4,-1 1-5,0-1 4,-2 1-4,4-1-2,-2 2 4,1-2 1,0 0-4,-2 3 1,3-4-2,-2 1 1,3-2 7,2 0 0,-3-1-1,-1 3-6,1-5 4,0 5 6,4-3-5,-4 0-3,1 0-2,0 0 4,1 1 1,-3 1 1,-3 0 2,1 0-4,4-2 7,-5 2-5,0 1 0,2-2-4,-4 3 2,4-1-3,-3-2 4,3 3-1,-4-3-1,3 4 0,-2-2 1,2-1 4,-3 3-5,4-1 2,-1-1-3,2 1 2,-5 0 2,4-3-2,0 3 0,4-3-1,-5 3 1,3-1 0,-3 1-1,2-1 0,-1 0-1,0 1 2,-1 0 0,3-5-2,-3 6 1,2-3 6,4-1-12,-8 1 6,11-3 1,-5 1-1,1 0-2,1 0 0,3-2 2,-3 1 2,2 1-4,-1-2 2,2 0 0,1 2 3,0-5 3,0 3-2,-2 2-6,-1-1 0,3 1 4,-4-1-4,-1-1 4,3 5-3,0-4 1,-1 1 1,-2-1-1,5 4 1,-4-4-5,5 0 6,-5 0-2,1-1 0,3 1-1,0-3-4,1 4 5,-2-3 0,3 1-2,1-4-1,-2 1 5,4 3 1,0-5 1,0 0 1,-7 4 2,7-4 3,0 0-1,-3 0 1,3 0-3,0 0 2,0 0-1,10-11-4,-8 5 3,5-2-2,-1-1 2,2-3-3,1-2-1,2 2-1,1-5 1,-2 2 1,1 2-1,2-3-2,-2-1 2,0 0 2,-2 2 0,3-2-4,3-4-2,-5 4 7,1 0-4,1-5 2,0 5-3,0-5 1,-3 4 0,0 1-2,4-5 0,-3 5 10,6-5-13,-6 5 5,0-1-3,-1 2 2,0 0-2,0 2-3,0 3-2,-2-2 8,0 4-2,-1-1 1,1 1-1,-1-1 1,-1 1-1,0 4 2,-1-4 1,2 1-10,-3 1 6,2 0-1,-1 1-1,1 2 2,-2 1-3,-2-2 2,3-1 7,0 4-8,-2-4-2,1 3 4,-2-1 7,-1 4-7,5-4 0,-5 4-3,1-4 0,-1 4 1,4-3-1,-4 3-3,0 0 1,0 0 2,3-1 6,-3 1-11,0 0 0,0 0 0,0 0 3,0 0 3,0 0-4,-8 10 1,5-3-1,-4 3-2,-3 2 9,0 3 1,-1-2-2,0 2-6,-3 2 8,-1 4-6,-3 1 0,2-3 1,-1 1 9,0 0-13,1-4 6,2 7-2,1-7-3,-2 6 3,2-6 1,2-1-3,-1 1 7,-5 6-6,6-6 5,0 0-6,0-1 9,2-1 0,-3-1-5,3-4 2,0 5-2,1-4 0,2-3 3,-2 1 7,2-1-4,2 3-2,-4-6-1,3 3 0,1-3-3,2 0-2,-2 2 0,0-3 1,0 0 1,3-2 3,-4 3-5,5-4 1,-4 3-2,4-3 6,-3 3-3,3-3-1,0 0 4,0 0-1,0 0 1,-2 4 0,2-4 2,0 0-6,0 0-2,0 0 4,-3 2-3,3-2 1,0 0 6,0 0-8,0 0 2,0 0-2,0 0 3,0 0-1,0 0-1,0 0 2,0 0 0,0 0-2,0 0-1,0 0 3,-4 2-1,4-2 2,0 0-3,0 0 3,0 0-4,0 0 4,0 0-1,2 6 0,-2-6 1,0 0 0,0 0 2,0 4-2,0-4-1,-2 5 6,2-5-9,-1 5 2,1-5 3,-2 5 0,2-5 1,-3 5 6,2-1-7,-1 0 3,0 0 1,-1 0-8,1 2 4,-1-2 0,-1 3-2,1 1-1,0-2-22,-1 0 2,2 0 4,-2 0-2,-1 1 3,4-2 5,-2 2 0,0-2 0,0 3 2,2-4 1,0-2 1,1 2 4,0-4-1,-2 6 4,2-6-2,-3 3 4,3-3 7,0 0-9,0 4 7,0-4-7,0 0-3,0 0 0,0 5 2,0-5 0,0 0-2,0 0 0,0 0-2,0 0 0,0 0 4,0 0 3,0 0-7,17-9 5,-10 6-5,2-3 7,-1 2-3,5 2 3,-2-1-6,1-4 9,2 5-7,4-3 1,1 1 2,0-1 8,2 4-11,2 1 3,-1 1-4,7 4 2,-10-1-4,8 2 2,1 5 1,-9-1 0,0-2-3,3 8 1,-3-5-1,-2 2 6,-1 2-5,1-3 2,-1 2-2,1-2 3,-3-1-2,4 0 3,-5 1-2,-4-5 1,2 3 2,1-6-3,-3 2 4,1-1 1,-1 0-2,0-3 2,-1-2 0,0 1-2,-1 0 1,0 0-1,0-1-2,0-2-11,-7 2-8,12 0-8,-7-1-7,0-1-9,0 2-15,0-2-13,1 1-17,0-1-16,0-1-27,6 1-40,-1-1-31,1 0-44,2-1-125,4-5-405,-3-1 179</inkml:trace>
  <inkml:trace contextRef="#ctx0" brushRef="#br0" timeOffset="125660.2718">5782 11142 124,'-4'1'134,"4"-1"-24,-10-1 6,10 1-9,0 0-10,-5-3-2,5 3-7,-4-7 1,4 0-12,0 1 9,1-3 3,3-3-1,-4 0 3,0 1-8,1-5 1,-3-2-6,-1-1-3,2 2 3,-3-2-8,1 0-4,2-2-4,-4 4-4,0 2-2,-4-2-6,4 5 0,1-2-2,-3 6-8,4 3-4,-4 2-5,1 1-4,-2 5 0,-1 2-7,0 5-1,-4 2 0,-4 9-4,4 3 13,-2 0-5,1-1-4,8-4-3,0-1 0,0 0-4,2-1-2,4 0-2,0-1 3,0-3-3,4-3-4,-1 0 2,0-1-1,1 1 0,-2-3-2,3-4 3,1 1 0,-1-2 1,2-3-3,0-2 2,3-2-4,-2 0 2,1-7 2,0 0-3,1-5 4,1 0-4,-2 1 0,0-2 0,-1 1-2,-2 2 3,-1 2 2,-2 2 0,1 1 5,-3 2-4,3 1-1,-4 1 3,0 4-8,0 2-2,5-1-1,-5 1 0,0 0 0,6 8 0,-6 1 1,3-2-2,-3 2 1,4 0 3,-4 0-3,1 0 1,3 1 0,-3-2 1,2-1-2,2 0-1,4 0 2,-4-1-2,4-2 2,0-1 1,-2 0 0,5-3-1,-2-3 1,3 1 3,4-3-3,-1-5 0,1 2 3,-2-4-3,3-2 0,-4 0 5,-1 0-4,6-10 1,-2 3 1,-2-2 2,-7 6-3,2-1 0,-3-4 1,0 4-1,-4-2 1,0 5 1,-3-2 2,0 8-7,0-4-1,-3 2 6,2 3-4,-1 2-3,-1 0 2,1 1 1,-2 2-2,4 3-3,-5-2 0,5 2 1,0 0-1,-9 5-2,8 0 4,1 1-1,0 3 0,0 1-1,1 1 4,4 2-4,-4-1 0,7 2 2,-4-2 0,3 3-2,3 1 1,-1-3 3,0 2-3,1-1 3,-3-2 2,1-3 0,0 2-1,-1-1-2,-1 1 2,1-6-1,-1 4 1,-2-4 0,1 0 0,0-1-2,-4 0 4,3 0-2,-2-1 3,0-2 0,1 3-1,-3-4 1,0 5 3,0-5-1,-4 6 0,0-5-5,0 4 1,-3-1 1,2 2-6,-5-2-4,1 1-4,-1 2-10,0-1-13,1 1-7,-1-1-12,4-3-16,2 0-20,-1-1-15,0 1-8,2-1-21,3-2-12,0 0-5,0 0-14,13-7-99,-3 3-286,3-4 127</inkml:trace>
  <inkml:trace contextRef="#ctx0" brushRef="#br0" timeOffset="126003.872">6373 10707 67,'5'-11'103,"-1"1"2,-1 1-5,-3 1 1,0 1-6,0 2 2,0-1-11,0 0 1,0 1-11,0 5-7,0-5-2,0 5-10,-7-1-7,7 1-8,-11 6 3,4-1-10,0 2 0,-2 2-4,0-1-1,4 4-1,-2-1-8,2 0 2,1 1 0,2 1-7,1-2 0,1 2-5,3-1 5,2 5-7,1-8 8,3 6-8,0-1 7,2 1-3,2-5 2,1 2-1,-5-4-1,0 1 0,1-2 2,-2 2-5,0-2-4,-2-1 3,-2 0 0,1 0 6,0 1 0,-4-2 2,-1 2 6,-1 0-3,1-1 2,-5 3 0,-2 0-5,-1-4-3,1 5 3,0-3-3,-1-1-2,3-1-6,-3 1-4,0-3-10,1 1-7,3-1-12,-2-2-19,3 2-24,3-3-28,0 0-35,0 0-121,0 0-274,-3-11 121</inkml:trace>
  <inkml:trace contextRef="#ctx0" brushRef="#br0" timeOffset="126574.4514">6700 10592 10,'0'0'47,"0"0"-2,0 0 6,0 0 12,0 0-1,0 0 2,0 0-5,0 0 7,0 0-3,0 0-2,0 0-8,0-9-2,0 9 0,0 0-6,0 0 7,-1-3 3,1 3-1,0 0-2,0 0-4,-3-2 0,3 2-2,0 0-9,0 0 1,0 0-4,0 0-5,0 0-3,0 0-4,0 0 3,0 0-3,0 0 2,0 0-1,0 0-2,0 0-8,0 0 11,0 0-6,0 0-3,0 0-4,0 0-3,0 0 0,0 0 2,0 0 1,0 0-3,0 0-2,0 0 2,0 0 0,8 7 4,-8-7 1,4 3 0,-4-3 0,0 0 2,0 0 2,4 2-2,-4-2-2,0 0 1,2 4 0,-2-4-3,0 0 3,0 0 0,0 0-2,0 0-1,0 0-2,0 0 0,3 2 1,-3-2-2,0 0-4,0 0 4,0 0-5,0 0 2,0 0 4,0 0-3,0 0 6,0 0 0,0 0 4,0 0 3,0 0 4,0 0-7,4 3 4,-4-3-3,0 0-2,0 0 0,0 0 2,0 0-7,0 0 3,0 0-2,0 0-1,0 0-4,0 0 1,0 0 0,0 0 0,0 0-5,0 0-1,0 0-3,0 0-5,0 0-1,0 0-1,0 0-8,0 0-13,0 0-7,0 0-22,0 0-14,0 0-28,0 0-37,0 0-136,0 0-296,0 0 130</inkml:trace>
  <inkml:trace contextRef="#ctx0" brushRef="#br0" timeOffset="128439.8485">12140 12281 10,'0'0'79,"0"0"-3,0 0 1,0 0 4,0 0-2,0 0-8,0 0-6,0 0 5,0 0-3,1-11-7,3 5-4,-4 2-6,0-4 4,0-1-2,0 1-6,-4-5-3,0-4 10,3 1-7,-4-1-5,-3 0 5,5 0-4,-7 2-2,0 1 4,1 3-2,-1 3-1,1-2-7,-5 6-4,2 1-7,-4 3-1,-4 4 0,-1 6-2,-4 6-1,-5 0 4,2 3-6,3 1 1,3 3-6,4 0 9,1-4-9,10 1 4,0-5 1,3-3-2,4 4 4,0-5 1,6 0 6,-1-1 5,4-2 4,0-3 0,5 1 4,-1-4-5,4-2 1,-1-4 0,4-4-4,-1 3-3,-2-7-3,1-1-3,-3 2-2,2-3 4,-4 0-2,-1-1-6,-1-1 5,-1-1-2,-1 3 3,-4 3 4,0-2 2,-1 5 1,-2-1-4,0 4 0,-1 1-4,1-1-9,-2 2 1,0 3-3,0 0 1,0 0-4,-8 12 0,1 3 3,3-3-6,2 5-1,-3 0 3,1 2 2,4-1-2,0-1-3,0 2 1,4 0 0,1-8-2,4 4-4,-4-5 7,2-1 1,7-3-1,1 3 1,1-4-2,-1-2 1,6-3-4,-2-2 4,-1-3 2,9-4-3,-7 1 1,2-5 2,-4 4-3,5-8-1,-2 2 0,0-2 3,-4 3-6,-1-5 3,-2 4 0,-2-2-3,-2 0-4,0 4 2,-2 0 1,-4 3 2,-3-2-3,2 4-2,-6-1 2,2 6-2,-2-3-1,-3 1 1,1 4-2,-3 1 0,8 0-6,-11 5 8,4-1 1,2 2-4,1 2 6,-1 1-1,4 0-1,2 3-1,2-3-2,-1 4 4,5 1 0,-1 1-2,2 0 3,1-1 1,-3-1-4,0-3 1,0 0 4,-1-2 0,1 0-2,-5 1 1,3-1 0,-4 0 2,-1-3 2,-2 1-2,-4 1 1,-1 0 0,-2-2-4,-2 2 4,1-1-2,-1-4 2,0 0-1,-1 1 1,1-1 1,1-2-1,2 2 0,1-1-4,2-1-7,1 1-4,5-1-12,0 0-8,-9-4-8,9 4-11,1-7-16,1 2-2,7-2-9,-1 0-2,2-1 0,1-4 4,5 0-10,0 0 1,5-5 8,0-3 7,2 2 10,0 0 6,0 1 2,-4-3 24,1 2 0,-5 3 19,0 1 5,1-2 14,-2 3 15,-1 0 2,-3 2 17,-2 5 5,0-3 11,-2 3 3,-4 0-2,1 0-2,-2 1-3,-1 1-10,0 4-7,-4-3-3,4 3-2,-10 0-3,10 0-1,-9 6-6,4-1 1,0 1 0,0 3 2,1 2-3,3 1 1,1 0-3,1 4-1,6 0 0,-4 1 5,8-3-5,-4 5-2,7 3 7,-5-7-1,0 1-2,3-1 2,-5 1 0,0-4-2,-1-2-4,1 1 4,-7-1 7,0 1-1,-7-1 1,1-1-2,-6 4 0,-5-5-1,0 3-4,-4-3-3,1-2-4,-1 0 3,1-3-3,-2 2-3,4-5-10,-5 2-6,11-1-5,-2-1-4,2 0-16,-2 0-13,8 0-24,-1 0-34,7 0-28,-7 1-23,7-1-21,0 0-31,0 0-121,14 4-351,-14-4 156</inkml:trace>
  <inkml:trace contextRef="#ctx0" brushRef="#br0" timeOffset="129849.5818">14637 14666 66,'9'-8'150,"-3"0"-8,2-1-5,0-2-1,1-3-9,-4-3-10,2-1-5,-2 0 4,-2 0-6,-2-1 1,2 5-6,-1-3-11,-4 1 0,-1 3-2,1-2-19,-3 3 0,0 3-5,-3 1-6,-2 4-3,1 0-7,-3 3-3,-6 3 2,0 3-2,-1 5 0,-4 6 4,1-1-7,5-3-4,-4 5-5,8 0 2,0-2-5,3-1-4,1 4-4,2-2 0,5 1-3,-1-4 0,4-4-6,1 1 5,0-3-2,5 0-2,2-2-1,1-1 0,1-4-1,0-2-6,7-5-1,-1 0 2,-1-1-6,4-3 2,-6 0 1,2-2-4,0-1-3,-4 0 4,-1 2-1,-1-2 2,-5 8 1,3-3 0,-6 4 4,1 0-6,1-2-2,-3 7-1,-1 0-2,0 0 3,0 0 0,0 0 0,-1 15 2,-2-4 0,2 1-1,2-2 5,-1 3-4,3-2-4,0 2 1,-3-1 2,6 1-2,-1-4-1,2 1 3,3-2-3,-2 1 5,4-5 0,-2 0-2,2-1-1,1-3 2,7-4-2,-1 1 0,6-6-3,-4 1 0,4-6 3,0 0 0,-2-1 1,0-3-1,-2 0-5,-8 2 2,5-2 1,-5 5-5,-4-3 2,-1 1-4,-2 4 2,-1-5 1,-3 4 2,1 3-4,-3-1-1,0 3 0,-1 0 0,-1 1 3,2 2-6,-2 1 1,2 3 3,0 0-2,-8 0-3,8 0 4,-3 7 2,0-1 0,3 0-1,3 5 4,-1 1-1,4 3 4,2 2-5,-1 1 0,5-3 1,-2-1-1,2 3 3,-1-2 2,1 1-3,1-1 1,-6-1-1,-2-3 4,-1-1-3,0-1 2,1 1 0,-3-3-1,-2 1 2,2-2-2,-6 1 4,-2-2-2,-1 4 2,-2-3-2,-4-4-3,1-2-4,-3 3-6,-3-3 3,3 0-8,-2-3-3,4 3-10,1-5-7,0-2-11,3 2-13,1-3-15,3 4-9,1-2-17,4-2-15,5-2-9,3 3-6,5-5-17,3-1-1,5 4-1,3-3-6,4-1-89,0-1-265,2 4 117,3-2 1003,-4-1-682,5 0 31,-3 1 12,3-3 27,-1 1 5,1-1 15,0-2 11,-1 3 17,-4 2 9,-4-1 8,-6 3-1,-1-1 1,-2 1 8,-4 3 1,-5 0 9,1-1 5,-2 2-3,-2-2 4,-1 4-5,-1-1-10,-4-1-6,-1 1-4,1 1-5,-2 1-4,-2 1-2,6 2-5,-15 3-6,8-2 3,-5 3-3,2 2-1,2 1-2,-2 1-1,1 1 1,2 3-5,1 2-3,0 4-1,4-3-6,2 2 0,0-1 0,1 0-4,4 2 1,-4-3-1,2 2 0,0 1-2,0-7-2,1 6 0,0-1 0,0-6-3,-2 2 1,0-2-1,-1 0 0,1-3 11,2-1-9,-3 1 2,-1-3 1,2 1 1,-4-1 8,2 0-5,-1 1 3,-3-1-3,1-1-1,-5 1-4,1-2 0,-2 1-3,-3-3 0,-1 5 1,0-5-5,-6 4 0,-2-3-6,9 1-9,-5-2-16,2 1-17,1 0-23,-5 2-20,7-1-20,0-2-44,1 2-40,2-2-40,-1 3-136,0-3-392,10 0 173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4:08:48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15883 8918 151,'0'-8'178,"0"1"-16,0-3-6,2 3-10,-2-2-13,3 6-2,-2-2-13,2-2-10,-1 3-23,1 3 0,-3 1-6,8 0-7,-8 0-2,11 7-4,-5 3-6,0 0-5,3 2-3,-3 6-4,2-2-3,-6 1-2,3 1-5,-2-1 5,-2 0-5,2-4-1,-2-1 3,-1 2 2,-1-8-4,-2 6 2,2-8 8,0 1 0,-2 2 0,-1-3 8,4-2 4,0-2-2,-5 0-1,5 0-6,0 0-1,-9-9-2,7 4-6,-1-5-6,1-3-4,4-4-1,-1 1-3,4-2 0,0 2-3,2 0-8,1 0-1,-2 5-3,5-2 0,4 1-1,-7 2-3,1 4 0,2 2 3,1 2-6,-1-1 1,1 8-2,2-1-3,-5 2-3,5 4-3,-1 3-7,-2 0-3,-1 2-8,-3-1-7,-2 1-19,2 2-16,-1-2-26,-3 1-1,0-2-32,0 2-20,-3-1-21,1-2-20,-2-1-15,1-2-142,0 1-367,-1 2 163</inkml:trace>
  <inkml:trace contextRef="#ctx0" brushRef="#br0" timeOffset="319.892">16390 8932 146,'0'0'172,"-6"-1"-10,6 1-9,-7 12-10,2-2-8,1 2-7,-3 6-14,0-1-11,4 2-11,-4 4-5,6-2-8,0-2-12,3-2-2,2 2-2,1-4-10,0 0 3,2-3-6,1-3 0,2-2-3,1 0 3,0-1 2,2-4 1,3-4 1,0-3 1,-1-2 3,2-1-3,-2-4 2,1-1 2,-2-3-5,-4-1 2,4-8-4,-7-1-3,-1 2-4,-3-2-4,-2-1 15,-5 2-5,1 7-7,-3 0-4,-1 2-3,-1 1-8,-3 1 0,2 6-7,-1-3-11,1 5-12,-1 2-17,-3 1-22,0 4-17,3 3-25,-1 3-18,1 7-20,-4-1-15,6 4-33,-2 12-17,2-1-177,-2 1-391,3 0 173</inkml:trace>
  <inkml:trace contextRef="#ctx0" brushRef="#br0" timeOffset="1170.0239">15982 9827 115,'1'-7'208,"2"0"-8,-3 0-6,2 1-3,-1-2-7,-2 2-7,1 2-5,-2-1-10,2 0-14,-3 2-13,3 3-20,0 0-12,-6 0-8,6 0-11,-11 9-12,3 2-3,-1 3-7,0 1-9,-1 2-5,2 4-2,5-3-9,-5 6-1,7 0-4,-1-7 1,4 0-3,0 2-6,1-7-2,1 0-3,3 3-6,1-5 3,1-2-6,8-1 1,-2-3-4,-2-4-1,4-3 0,3-2-2,0-2-3,0-3 3,-2 3-1,2-11-4,0 0 5,-3-3-2,-5 6 2,-1-2 0,-4-1 5,0 0 10,2 3 7,-6 3 13,2 0 12,-1 2 1,0 1 4,-1 2 1,0 1 0,1 2-15,-4-1-4,0 2-6,0 3-3,0 0-4,0 0-6,0 0-1,2 15 0,-2-5-6,0 0 2,4 1-3,-3 1 0,3 5-3,3-2-4,-3-1 0,6 1-5,-2-1 3,-1-6-5,2-1-1,7 2-2,-6-4 5,4-2-2,2 1 0,-1-3 3,-1-2-5,0-3 5,-2-1-5,-2-4 5,0 3-1,3-6-1,-4-2 1,4 2 1,-4-3 0,0-2 1,-3 0-1,-2 0-2,-1 0 8,1 1 8,0 6 4,-2-2 4,0 6 7,-1 0 3,-1 0-2,0 0-7,2 1-4,-2 2-5,0 3-4,0 0-2,0 0 2,2 14-2,-2-2 1,-2 6 2,0 3-4,1 6 0,-1 5 2,2-2 5,0 4-3,0 2 9,0-2-12,2 4 6,3-2 6,-2-3 2,0 1 13,1 3 0,-2-3 7,-1 0 0,-1-3 2,-1-2 1,-1-1 0,-2 0 5,-2-5-5,2-5-4,-1-3-4,-3 1-7,1-1 0,-3-7-7,1 1 5,-2-4-4,-1-1 2,-5 1-5,-1-2-2,-1-3-2,1-3 6,2-2-28,-1 1 5,6-1-4,-5-4-10,3-2-24,-1 1-20,5-1-32,0-1-26,0-3-33,2 1-38,5-3-39,2-1-49,0-1-35,6 0-224,3-6-578,5 1 256</inkml:trace>
  <inkml:trace contextRef="#ctx0" brushRef="#br0" timeOffset="1598.9401">16808 9663 218,'-2'-4'230,"1"-2"-25,0 4-17,1 2-25,0 0-14,0 0-12,-14 10-11,5 0-6,0 4-9,1 5-4,-1 0-9,0 5-7,3-5-4,0 6-8,-3-1-5,9-4-5,-3 5-5,6-2-4,-3-2-1,7-3-6,-3-1 6,3-3-10,-1-2-8,3-4-1,-1 1 1,2-2-4,5-3-4,-3-3-6,-1-3-4,5-7-9,0-3-20,-2-1-24,7-6-20,-6-1-15,2-5-4,-2-1-2,-1-2 1,-4-6 2,3 4 4,-1-15 11,-2-4 8,-4 3-1,3-2 7,-2 3 11,-6 11 18,1 6 15,-2 4 17,0 5 12,0 7 14,2 0-3,-2 4-7,-2 1-6,1 5-3,1 2 0,-5 13 3,0 5 2,-4 8 0,0 6-2,0 3-2,-1 10 0,5-8-2,-3 10-2,0-12-3,3 1-3,3-3-2,-1-3-3,8-1-5,0 0-3,-1-5-15,1-7-24,3 2-29,-4-9-32,3 2-29,1-4-23,0-4-33,1-1-176,4-3-383,-2-3 170</inkml:trace>
  <inkml:trace contextRef="#ctx0" brushRef="#br0" timeOffset="1910.15">17185 9783 92,'0'0'152,"0"0"-8,0 0-8,3 6-4,-3-6-10,6 6-3,-4-3-9,1-1 0,1-1-4,0 1-3,1-1-2,-5-1 3,14-1 2,-8-1 7,-1 0 1,3-4 3,-3 2-4,1-1 3,1-2-1,-3-1 1,0 0 9,1 2-2,-3-2 4,-2 1-7,3 3-6,-3-1-12,-3 2-15,-1-1-4,4 4-11,-11 0-12,11 0-4,-13 4-4,3 4-4,1-1-7,0 2-5,2 0-7,-1 2-2,3 0-5,2-1-8,3 3 0,3-2-3,0-1-9,4 1-4,2 0 6,5 1-8,2-7-5,2 5-1,5-5-8,5 2-6,0-5-14,2 1-25,2-3-26,-4-3-24,0-1-24,-6 1-24,3-2-33,-4-1-21,-1-5-41,-6 5-158,2-5-447,-1 2 199</inkml:trace>
  <inkml:trace contextRef="#ctx0" brushRef="#br0" timeOffset="6262.2762">16630 12175 20,'0'0'68,"0"0"-10,0 0-17,0 0-29,0 0-14,0 0-32,0 2-35,0-2 16</inkml:trace>
  <inkml:trace contextRef="#ctx0" brushRef="#br0" timeOffset="13199.0045">3812 14747 42,'-2'-8'108,"1"2"1,-3 0-9,4-1 8,-4 1-1,4 0 3,-1 3-14,-3 0-3,4-1-2,0 4-22,-9-2-7,9 2-5,-10 6 3,2 0-8,-2 3-3,1 4-1,-4 2-1,1 2-11,0 4 8,0 4-6,2-3-1,4-1-3,2 3-2,2-7 0,2 3-4,6-2-3,-3 2 1,5-3-3,4 1 0,-1-5-2,10 4 2,-7-2-5,5-5 0,-1-1-2,1-4-6,-1 2 2,-1-3 0,3-3-3,-7-4-2,5 2-4,-2-4 5,1-3 0,-1-4-3,0 0 0,3-5 2,-4-6-7,2 0 3,-8 4 3,1-5-5,-1 6 3,-1 0-4,-1 2 4,-4-3-2,1 8 1,-2 0 3,-2 3 8,0 2 5,2 1 0,-2 1 2,0 4-11,0-8 1,0 8-2,0 0 0,0 0-1,0 0-5,-6 19 2,4-7-5,0-2 11,1 1-9,-1 7 3,2-6-3,3 5 5,-1-2-2,2-3-2,0 0-3,0 0 5,2-3-2,-1 0 3,0 0-7,1-2 3,2-3-1,-2 1 8,1-2-4,-1-1 4,-1-2-1,-5 0-5,13-2 1,-7-1 1,1-5 2,1 3-3,-1-4 1,-1 1-4,0-5 4,1 4-2,-3-4 2,4 2 6,-3 1 1,-1 0 10,-2 1 3,1 3 6,-2-1-2,2 4 2,-2-2 2,2 0-1,-3 0-6,3 1 1,-3 4-4,3-3-2,-3 1 0,0 2-7,0 0 1,0 0 4,0 0-7,0 0 1,10 10-1,-7 0 3,2 2 1,0 5 6,4 10 3,0 1 6,-4 4 11,2 2-8,2 12 5,-2 3 4,-3 2 5,0-1 0,-2 7 8,-1 2 1,1 2 12,-1 21-2,-1 0-4,3-27 42,0 1-14,-1 2-5,0-2 4,-1 2-20,1 0 3,-2-5-5,4-2 1,-1-5-1,-1-12 3,-1 2-9,0-2-11,-1-4 4,0-1-2,0-6-17,-4-2 15,2-3-1,-3-1-3,1-2-1,-2-3 5,3-5-6,0 1 5,0-2-3,-1 0-4,2-2 1,2-1-1,-2 1 0,-1-2 2,0 1-8,3-3-1,-10 0-3,10 0-1,-10-5 3,3-2-5,-1 0-6,-2-7-3,-5-8-2,6 5-7,-2-9 2,0-1-9,1-2 3,2-1-21,0-17 6,3 0-9,-1-2-4,2 0-14,4-2-17,1-3-10,2-2-4,-1 3 0,2-3-15,1 1-8,2 4-17,-1 2-4,-1 16-14,4-3 3,3 2-9,-2 4-12,4-1-17,-1 3-29,-2 1-29,6 5-34,1-5-33,-3 5-216,5-2-540,1 2 239</inkml:trace>
  <inkml:trace contextRef="#ctx0" brushRef="#br0" timeOffset="13943.0252">4725 14739 8,'-6'-7'193,"6"0"-3,-3 2-13,3 2-16,0 3-18,0 0-5,-11-2-14,11 2-3,-12 15 0,3 3-6,-5 7-2,4 2-8,-2 3-5,2 3-7,2 0-8,3-3-5,4-1-3,1-1-8,0-7-5,4-2 1,1-2-10,4 0 0,0-8-8,5 4-1,-4-6-8,7-1-3,2-6-7,1-4-14,6-5-29,-2-5-20,0-4-13,-2-6-11,0-3-14,1-2-9,-5-1-9,-4-3-4,7-10 1,-12 8 2,4-12 7,-5 0 6,-4 13 8,-1-2 10,0 4 16,-3 2 19,0 3 13,0 9 21,0 2 21,-1 3 4,1 8-5,-2-2-3,2 7-3,0 0 5,0 0 10,0 0 5,-12 31 0,3-6 3,4 6 6,-1 2-4,3 2-4,-1-1 2,1 2-6,0-1 0,3 0-3,0-3-1,1-3-6,4 1 0,-3-5-6,3 0 0,-1-7-9,0-1 3,-1-7 0,1 3-9,1-8-3,-2 2-8,3-2 4,-1-1 2,-1-3-6,-4-1-2,16-4-11,-6-2-5,2-5-1,-2 2-1,2-3 4,-1 0-6,0-2 11,-1 2 2,-1 3-2,1-2 7,-6 5-5,1 1 4,-1 1-4,-2 1 8,1-1-1,-3 4 2,10-1-8,-10 1 7,0 0 0,13 1 0,-8 2 7,-1 1-3,2-1-3,0-2 3,-6-1 0,11 5 1,-11-5 2,8 0 1,0-1 0,-8 1 10,12-5-6,-5 2 3,2-5 6,-4-1-2,2 1 5,-2 0-2,-1-2 2,-1 0 3,1 1 15,-1 1 4,-4 2 0,1-1 1,0 1-8,0 6-2,-3-4-6,3 4-3,-6 0-5,6 0 1,-9 7-2,-1 7-1,-1 0-4,1 2 2,2 2-3,-1 0 3,6 1-6,0-2 4,1 0-3,2 0 2,2-3-6,4 1 1,1-3-1,1-1 0,1-5-6,6 5-5,0-5-17,2-3-19,1-2-29,1-1-19,1-4-35,1 0-1,7 1-19,-1-7-16,0-1-20,-1-2-132,-1-2-337,0 2 150</inkml:trace>
  <inkml:trace contextRef="#ctx0" brushRef="#br0" timeOffset="14690.286">6298 14702 194,'-11'0'233,"1"2"-7,3-1 0,7-1-17,-13 0-10,13 0-8,0 0-18,0 0-15,-8-3-16,8 3-13,16-9-8,-2 1-14,11-2-7,3-7-12,4 2-2,13-8-11,-11 7-5,16-8-5,-1-2-6,7 1 3,-1 0-6,0-4-9,3 3 4,-2-3 1,-1 0-4,-2 2-1,-6 0-1,-2 3-1,-11 3 4,-2 2-8,-6 1-1,-1 1-1,-6-2-7,-5 6 3,-1 0 1,-6 4-14,2-1 5,-2 2-2,-2-1-2,-1 3-3,-3 0 2,3 0-5,-2 1-11,-2 5-23,3-9-19,-3 9-21,-9-5-20,9 5-12,-14 0-14,0 5-2,-7 3-20,-3 5-11,-5 2-10,-3 3-11,0 3-7,-14 5 7,4 2-3,1 2-1,-3-2 6,2 2-1,-1 1 2,2 1 12,1-3 12,-1 3 14,2-1 6,-1 1 15,11-10 8,0 0 14,0 1 10,-1-5 10,6-2 13,2 1 11,0-2 8,4-1 8,0-5 6,3 1 1,-1-2 12,5 0 3,2-2 12,-1-3 4,3 2 10,2-1 8,0 0 1,-2 0 13,1-1 10,2-1 12,4-2-3,-7 7 9,2-5 8,5-2-2,-4 3-3,4-3-3,-3 4-6,3-4-3,0 0-3,-7 5 0,7-5-8,2 5 6,-2 0-2,4 1 2,0 1 1,0 2-5,3 4 3,5 5 3,2 2 12,5 4 1,-2 4 2,3 3-2,11 6-3,1 2 4,0 4-8,0-3 3,7 2-16,3 0 14,2-1-2,2 1-11,18 15 0,-23-20-12,6 0-6,-2-3-5,-4 0-2,1-2-2,-1 1-3,-11-12-6,0 1-6,-1-4 0,-3-1 1,-2-2-7,-6-1 4,-2-7-6,-2 4-1,-1-5-7,-3 2 1,-1-3-6,0-2-3,-4 2-18,-1 0 2,1-3-1,-2-1-14,2 3-18,-1-4-21,0 3-18,-4-3-20,0 0-31,0 0-42,14-7-37,-11-1-62,3-2-166,4-7-481,-2-1 213</inkml:trace>
  <inkml:trace contextRef="#ctx0" brushRef="#br0" timeOffset="16522.8655">7569 14051 85,'1'-4'179,"3"-1"-21,-2 2-12,5 1-5,-1 0-14,5 1-13,-1 5-3,-1-3-11,1 7-6,1-1-8,-2 1-6,-2 3-6,2 4-3,-2-5-3,-2 2-1,-3 0-6,2 0-15,0 0 1,0-4 3,-4-1-1,0 0 0,1-4 11,0 1 0,-1 1 15,3-2-1,-3-3 3,0 4-2,0-4-7,0 0-1,0 0-5,0 0-11,0 0 5,0 0-9,0 0-3,0 0-3,0 0-1,0 0-9,-12-11 1,12 11-5,-1-2-1,1 2-2,0 0-4,0 0 0,0 0 0,0 0-5,0 0 0,0 0-2,-5-4 3,5 4 2,0 0-2,1-4 0,-1 4-3,4-7-1,-4 2-1,1-3-1,2 2-4,1-2 2,1-4 1,3 0-4,-2 0 2,3 2 0,0-4-4,0 4 2,3-2-4,-1 1 4,-2 2 0,3 1 5,-3 4-11,1-3 4,3 4-3,-5-1 0,5 4-3,-3 3 3,-1-1 1,2 5 2,0-2-2,-2 4 0,-3 1 1,3 6-2,-1 0 0,-2 0-3,0-2 3,1 4-4,-6-8 6,3 2 0,-3-3-1,2 3 2,-3-2-2,0 0 7,0-5-3,0 0 1,0 2 3,0-5 5,0 3 4,0-3 10,0-2 9,0 0-9,0 0 9,0 0-7,0 0-1,0 0 2,-4-12-6,3 3-2,2-3-7,0-3 2,2-2 1,-2 1-1,4-2-8,-1 2 0,4-2 2,4 4-5,-3-1-2,5-2 0,-1 3-1,2-1 1,1 5-3,0 1 4,0 2-1,-5 2-4,3 5-1,-2 1-1,1 1 2,-3 4 5,-2 2-9,2 2 0,-1 1 1,-4 5 4,3 0-4,-4 3-2,-2-1-8,2 1-5,-3-2-17,1-1-12,-2 1-14,2-5-24,-2 0-16,2 2-19,1-5-12,0 2-9,2-6-6,3 4 1,3-4 6,0 1-5,8-4 9,3-2-9,-1-1 3,9-3 17,0 0 6,-2-4 21,-1-1 1,1-1 11,-5-2 4,3-7 12,-4 1 17,3-3 3,-2 1 24,-2-2 8,-4 1 11,1-4 10,-9 6 7,0-4 7,0 5 17,-6-1 9,-1 2 11,-2 5 10,-2 1 6,-1 2 1,-2 4-5,-3-3-2,-1 4-4,-1 4-8,-4 5 8,-5 2-8,1 1 0,-7 6 1,2 3-7,10-2-1,1 2-5,-1 4-1,5-1-3,0 3-5,5-5-3,3-1 0,2-1 2,-1-4-3,3-3 1,1 2-4,1-3 3,3-1-3,-3-3-1,5-4-3,0-1 2,1-2-1,3-5-2,0-1-3,-2 2 0,-2-4 0,-2-3-4,4 0-1,-3-3 0,-2 2-1,-1-2-3,-2 3 3,-1 4 5,-2-2 4,2 2 1,-1 4 5,-1-5 1,-2 7 0,0-2-4,1 2-4,1 2-4,-2 2-2,0 0 2,0 0-3,-2 12 1,1-1-4,-1-1 1,-1 3-2,3 3 0,3 1-1,-1-2-3,1 2 3,3-1-3,-1-4-1,-1-1 3,2 0-4,3 0-1,-1-4 4,3 0-1,2-2 1,0-2-1,2-1 1,3 1 0,2-7 2,2 0-4,-1 0-2,-2-4 1,0 2-1,-1-5 1,-2 1 2,0-3-2,-2 1 0,-4-2-1,0 1 3,0 0 6,-5 1-11,-2 2 0,-1 0 4,0-1-1,-2 5 4,-2 0-2,2 0 2,-2 0-2,1 2-2,-2 2 3,3 2-1,-6-2-3,6 2 9,0 0-10,-12 10 0,6-3-1,5 2 2,-2 2-1,2 0-2,-1 1-1,5-1 4,-2-1-2,2 3 1,1-1-3,2-2 3,-1 0 1,3-3-1,-1 3 0,3-4-1,0-1 1,-1 0-2,1-4 2,1 0-2,1-3-1,0 0 5,1-3-5,-2 0 7,6-2-5,-2-2 9,-4 1-10,1-4 1,0 5 2,-3-8-2,0 2 2,-4 0-5,2 1 7,-4 2-3,0-2-1,0-2-1,-3 2 2,0-1 0,1 3 9,-1-2-12,-1 2 1,-2-1 2,3 2 0,-3 2 7,1 1 1,1-2-1,-3 4-1,3-1 4,-1 1 1,2 4-5,0 0 3,0 0-6,0 0 1,0 0-3,-7 14 5,7-1-2,-4 3 0,3 1 2,2 2 1,-2 0-3,-1 8 1,4-1 3,-1 0 2,1 2 2,-2 1 2,2 2 5,-2-2 0,2 3 6,-2-2 4,0 4 8,2 1-1,-2-1 9,0 3 3,2 9 8,-1-11 10,6 14-5,-4-12-2,0 10-5,2-12-1,0 12-5,-1-14 6,0 0-7,2-1 1,-3-1-8,0 0-1,-3-2 5,-2-5-15,3-8 7,-2 1-4,0-5-1,-3-1 4,-1-4-6,-1 1 11,-2-1-14,-1-2 1,-2-1-6,-3-3 2,-1-2-5,3-3 0,-6-1-4,3-4 8,0-6-8,3 1-3,-9-10-7,9-1 2,4-3-4,-1-2-7,5-2 1,4-3-25,4 2-6,5-3-1,5-12-4,5 5-7,3 2 0,-3 11 4,5 1-4,2 0-6,-2 3-1,5 3-2,2 1-3,-3 4-1,8 1-5,-2 4-12,-1 0-8,1 2-9,2 4-15,-3 0-12,-1 4-18,-2-1-27,-3 4-28,-6 0-29,-2 2-26,-3 2-182,-5-1-466,-1 3 206</inkml:trace>
  <inkml:trace contextRef="#ctx0" brushRef="#br0" timeOffset="20073.0735">7868 15805 101,'0'0'110,"-1"-3"-4,1 3-12,0 0 7,-3-4-14,3 4 3,-2-4-3,2 4 1,-1-7-14,-1 4 4,2-1-10,2-1 5,-2 0-9,3-1 1,-1 0-3,1-1 0,3-1-6,-1-1-2,1 1-4,4-1 7,-3 1-13,3 3 5,3 1-9,-3 2 0,3-1-2,0 6-7,1 1-5,5 3 4,-4 4-5,4 7 2,-5-2-1,2 5 1,-7-3-2,1 0 2,-4 0-2,-1 1 5,-3-2-4,1 1-1,-1-5 3,-2-1 5,-4 0-1,4-2 3,-3-2 1,1-1 2,-3-2 12,3 0-7,-3 0 1,1-3 0,1 1-2,3-3-5,0 0-1,-12-9 2,10 3-5,0-3-3,2-2-3,0-5-4,4 1 0,1-5-6,2 3-3,0-2 3,3 0-3,-1 3-2,7-2-1,-5 3-3,2 3-2,4 3 1,-8 1-3,3 5-2,-2 1 2,4 2 0,-1 4-2,0 1-1,-2 3-1,3 2-1,-7 0 5,2 5-4,-1 0 1,-3-2-1,-2-1 3,-1 0-6,-1 1 4,1-2 1,-1-1-1,-2-1-2,-2-1 6,-1-1-6,3-1 1,-2-2-1,1 0 1,-1-3-3,3-1 1,0 0-2,0 0-5,-8-10 4,10 3-4,-1-1 1,2-3 0,0-1-1,3-3 1,1 5 0,4-4 3,-1 2 0,-1 5-1,5-3 0,1 3 2,-3 4-1,2-2 1,0 6 5,-2-1-4,-3 4-2,3 1-1,-1 0 1,-3 5 1,2-1 0,-3 1-1,2 4-11,-5-2-10,1-2-11,1 2-18,-2-3-24,-2 3-17,1-1-16,-1 1-7,1-5-10,2 0-15,-1 0 12,1-3-8,1 0 9,0-2 9,0-1 5,2-2 9,4-1 6,0-1 8,0-2 10,7-2 4,-5-4 7,2 1 9,7-6 7,-2 0 7,-1-2 9,-1 0 5,2-2 16,-2 0 8,-1-1 8,-5 4 7,-2 2 8,-2-2 14,0 4 6,-2 0 15,-5 1 12,2 6 11,-4-2-9,-4 3 2,2 1-6,-5 4 4,-2 1 0,-1 4 1,-5 7 6,-2 2-9,-5 8 5,2-2-6,2 4-3,-1-1-5,6-2-9,1 5 0,3-9-5,4 3 0,2-4-4,3-1-4,0-3-2,5 4 3,-2-7-8,5 1 1,1-4-4,2-3 2,-1 0 2,5-1-4,-2-4-1,-1-1-1,5-4 2,-3-1-4,0-2-3,-2-4 3,-1 1-16,-2-1 12,-1-1 1,0-2-6,-2 0 5,-2-1-6,-2 1 3,1-2 0,-2 2-4,-1 2 3,0 5 1,0-1 2,3 5 6,-6-1 3,2 4-6,1 3-2,0 0-3,0 0 6,0 0 1,-15 19 0,12-7-4,-2 6 3,1 1-4,4 1-1,-1-2-1,2 2 3,3-3-3,0 2 2,2-4-3,2 0 4,-2-4-2,6 2-1,-2-6 4,-1 0-1,2-2-3,1-2 1,-1-1 0,1-4 7,2-1-5,5-2-2,-4-2 1,0-2-3,0-2-2,-1-1-2,-3-1 8,1-2-3,-4 0-2,2-2 2,-4 3-3,0-6-1,1 3 2,-2 0-3,-3 4 4,-1 2 1,-1-1 5,0 5 6,0 1 0,0 2 1,-1 1-5,1 3 3,0 0-3,0 0 0,-12 8-6,8 2 3,3-2-5,-3 5 0,4-2 4,0 0-3,0 6 2,4-6-2,-1 0-2,4 1 0,1-3-3,-2-1 3,3 1-1,2-2 1,-2-2-2,1 0 4,3-2-1,-1-1 0,-2-4-3,4 1 0,-2-3 1,0 0 3,0-1-2,-2-1 2,3-1-3,-4 0 0,5-5-5,-5 2 3,-5 1 2,5-6 0,-3-1 1,1 6-3,-5 0 1,0-3-2,0 2 3,-1-1-5,1 4 9,-2-2 6,0 4 12,0 1 8,0-3 6,0 4-8,0 1-1,0 3-5,-2-5-1,2 5-3,0 0-1,0 0-2,-3 17 2,3-7 2,0 6 1,-2 4-4,4 5 4,-4 3 0,2 2 7,2-2 1,0 6 7,-1 0 1,1 15 6,4 1 11,-6 2 7,3 3 9,-3-4 0,7 7 11,-3-2-10,3 3-6,-3-2 10,3 3-1,-5-7-9,4 4-3,-3 0-3,-2-4-5,0 3-1,-2-5-4,0-3-15,-3-14 5,-5-3-2,0-1 12,2-4-17,-7-7 8,3-5-6,-4 0 1,5-2 1,-1-6 9,0 1-4,1-3-5,-2-4 2,1 0-18,1 0 9,-2-8 0,-2-1 0,-5-11-7,9 5-3,-2-6-7,-1-8 5,6-1-6,-2 0 0,4-4-7,0 1-7,5-15-4,0 3-9,0-2-28,5-3 19,4-1-20,3 0-9,-1-2-14,3 2-1,6 0-16,7 7-4,-4-6-15,13 4-11,-8 4-2,8 4-22,-11 11-17,10-8-21,-9 10-16,1 3-23,-1 3-20,5 2-25,-5 0-205,-1 2-503,-6 4 222</inkml:trace>
  <inkml:trace contextRef="#ctx0" brushRef="#br0" timeOffset="21210.4414">9899 15596 87,'0'0'125,"0"-9"-14,0 9 4,3-8-14,-3 8 6,10-3-11,-10 3 1,0 0-5,0 0 4,19 12 7,-12 0-6,4 3 6,-7 1-6,8 9 2,-8-5-9,2-1-1,-3-2-5,1 0-1,-2-1-2,-2-3-3,0-1-4,-2-2-5,3-2-1,-1 1-1,1-4 3,-2 1 6,1-6 10,1 7 7,-1-7-8,0 0-8,0 0-3,0 0-22,0 0 10,5-18-8,-1 4-4,-1-2-7,3-1-9,1-7 1,7 1-3,-1-1-4,-4 7-3,6-4-3,-4 6-2,3 1-2,-2 5 1,-1 0-2,-1 3-7,2 5 3,-3 1-7,4 6 3,-5-2 1,7 7-1,-4 4-1,-2 3-7,0 4 5,-3 2-1,2 1 0,-4-6-2,0 0-3,0-1-14,-4 1-23,5-4-19,-4-1-29,0-2-16,2-4-26,-1 1-10,2-4-15,0 0-10,1-1-9,4-4 9,-9 0-14,23-9-1,-5 0 14,-3-1 11,9-8 22,-5-1 8,3-3 20,-6-3 8,7 4 23,-8-5 20,4 4 20,-1 0 29,-7 8 13,-1 0 22,-4 6 5,0 0 6,0 1 0,-4 5 5,-2 2 8,0 0 7,0 0 7,-8 17 0,0-4 1,1 4-2,1-1-2,-1 12-2,2-13-8,0 5 3,3-2-6,-1-1-1,4-4-1,2 3-4,0-5 2,2 0-4,0-3-3,1-3 1,2 0-4,2-2 0,4-6-5,-2 1-2,6-2-3,1-4 0,-5-2-5,0-2 1,-1-2-4,3-1 0,-2-7-4,0 1 1,-5 3-6,1-6 0,-6 4-1,-1 1 2,-2 1-6,-2 0-1,-3 1 1,-1 2 2,1 4-1,-5-2-8,0 6-2,-1 3 4,0 0-3,-4 3 0,2 5-2,-4 1 3,-1 2-1,3 6-1,4-2 0,-4 1-3,9 4 1,-2-5 0,3 4 4,5-1 0,1-2-1,2-2 3,0 3-4,6-4 1,-1 1-1,1-4 4,4-2-3,5 0 4,0-1-3,0-6 2,1 0-1,1-1 4,6-6-5,-8 3-2,-2-2 0,4-4-2,-8 3 4,7-2-2,-8-2 3,-3-3-4,3-1 7,1-6-6,-6 6-2,-3-6 2,2 5 3,0-11-1,-4 1-4,2 4 3,-1 1-3,-2 8 2,0-1 0,-1 5-3,1 2 4,-1 0 0,-1 4 2,1 6-5,0-6 3,0 6-2,0 0 7,-2 27 0,0 1 7,2-1-1,-4 3 2,3 1 2,2 0-4,-1 3 2,0-5-3,4 4 1,5-1-2,-4-1 1,0-6-1,2 0-1,-1-8-1,3-1-1,-3-4-1,1-3-2,-2 1 3,2-2-1,-2 0 0,1-2-6,2-2-5,1-3-11,-2-1-11,-7 0-13,16-1-24,-7-3-16,1 0-28,-3-3-19,0-1-22,3 0-24,1-4-16,-5 1-143,1-4-360,0 1 159</inkml:trace>
  <inkml:trace contextRef="#ctx0" brushRef="#br0" timeOffset="21415.1454">10979 15461 16,'0'0'192,"0"0"-6,9-10-17,1 8-13,1-2-16,6 0-11,2-1-14,1 1-12,2 1-6,4-4-15,-1-2-6,-6 5-6,2-2-8,-8 3-9,2-4-5,-7 4-15,1-1-5,-4 1-21,-5 3-20,9-7-28,-9 7-21,0-6-22,0 6-17,0 0-14,-23-7-110,5 5-243,-12 1 108</inkml:trace>
  <inkml:trace contextRef="#ctx0" brushRef="#br0" timeOffset="22299.4518">8463 14867 104,'2'-4'110,"-2"4"-9,0 0-7,0 0 3,0 0-1,8 18 2,-8-7 1,-2 6-8,2 2 7,3 0-6,1-1-14,-2 1-1,2-1-7,1 0 0,3-4-4,1 1 0,-3-5-4,2 0 2,0-1 0,2-1 1,-1-2-4,1-3 3,3-1-6,0-2-5,1 0-1,2-5-5,0-1-5,2-1-1,-1-3-6,-2-1-1,0 0-3,0-2-5,-1-1 0,-3 2 4,0-5-11,-2 1 1,-4-4-4,0 2 2,-5 0-5,0 0 0,-1 0-4,-4 2 5,-1 4-5,-1 0-1,-4-1-1,4 8-1,-2-2-1,-5 4-2,4 0-2,-2 3 0,0 3-1,1 4 4,-5 1-6,3 5 6,1 3-5,1 0 3,2 1-2,5 2 1,-3-2 1,8 0 0,0 1 0,7 1-1,-3-4 2,4 1 2,4-3-1,-1-2-1,2 1 4,-1-7-1,3 3 0,-3-5 3,2-2-3,2-1-4,0-1 3,2-5-2,2 1 0,-6-3 3,3-1-2,-3-1-2,0-2 5,0 1-6,-1 0 5,-5-3-6,0-3 3,-1 2-1,-4-2 1,-2 3 8,0 2-11,-1-5 1,-1 7 2,-1 0-4,1 0 1,-2 4-1,2 0-1,0 2-5,0 4 3,-3-4 1,3 4 0,0 0-4,0 0 4,3 20-1,3-5 4,-2 0-5,2 2 5,3 0-1,1 7 2,-2-6-1,5 7 0,-6-5-3,-1-6 11,3 1-11,-2 2 2,-2-8 5,2 2-5,-4-2-1,0-2 2,1-2 4,3 0-2,-1-2-5,-1 1 3,0-4 2,3-2-1,4-3 0,3 0 1,0-4-2,0-1-4,3 0-13,-5-2-7,2-2-16,-1 0-3,0 0-9,-2-1-10,-3 2-6,2 5-13,-4-2-9,-2 3-12,1 0-14,2 0-16,-8 3-8,3 0-6,-3 0-105,0 4-272,-3-7 121</inkml:trace>
  <inkml:trace contextRef="#ctx0" brushRef="#br0" timeOffset="23329.1354">8521 14943 25,'0'0'30,"0"0"-2,-5 2-5,5-2 8,0 0-4,0 0 5,0 0-9,0 0 8,-6 2-1,6-2 2,0 0-2,0 0 1,0 0-1,0 0 2,-7-5 1,6 1-6,1 4-6,-2-8 2,2 6-5,0-3 1,2 0-4,-1-2-1,2 3-3,1-4-2,0 1 2,1 2-3,1-2-2,3-1-2,-3 3 1,1 1 0,2-1-5,1 1-7,-2 3-4,2-1-19,-1 3-10,0 0-17,0 4-30,0 0-93,5 2 41</inkml:trace>
  <inkml:trace contextRef="#ctx0" brushRef="#br0" timeOffset="24455.9872">12167 14226 30,'0'0'51,"0"0"2,0 0 4,0 0 5,0 0 10,0 0-11,0 0 11,0 0 4,0 0-2,-9-4-4,9 4 2,0 0 2,0 0-3,0 0-4,0 0 5,0 0-4,0 0-2,0 0-2,0 0 6,0 0-3,0 0-4,0 0 0,12-6-5,-5 4-4,4 2-6,7-7-9,0 2 2,8-4-11,1 3 11,3 2-3,-1-3-11,1-1 2,1 1 6,0 0-5,-2 3 2,2 0-5,-3 0 2,-2 1-9,-7 1 1,2-1 0,-3 1-3,-4 2-5,-2-2 2,0 1 0,-1-1-6,-5 3-4,2-2-1,-2 1-19,-6 0-13,9 0-17,-9 0-23,5 1-29,-5-1-15,0 0 5,0 0-6,0 0-5,0 0 3,-10 8-11,-3-4 6,0 1-69,-4 4-204,-3-2 91</inkml:trace>
  <inkml:trace contextRef="#ctx0" brushRef="#br0" timeOffset="24637.1344">12474 14218 422,'-26'12'-31,"6"-3"14,0 2 10,1-1 11,4-1 3,-1 0 12,5-1 2,2-4 4,0 2 7,6-1 0,-1-2 4,0 2 10,4 0 6,0-3-2,4 3 19,0-2 4,4 1 0,3-2-8,6 5 5,1-3 3,1 0 1,4-2 2,7 3-9,-2-3-1,4 0-9,0 1-2,4-3-8,-2 0-6,-1 0-3,0 0-9,0-1-12,-7 1-16,1-2-28,-6-2-22,-3-1-14,-1 1-26,-2-2-12,-4-1-17,-2-2-89,-3 0-222,-2-2 98</inkml:trace>
  <inkml:trace contextRef="#ctx0" brushRef="#br0" timeOffset="24925.096">12692 13926 108,'-7'-10'126,"1"3"0,1 2-13,1-2-11,-1-1-21,4 6 6,1 2-5,0 0-6,0 0 0,0 14 0,4-4-3,0 1-1,1 0-3,4 4-4,1-1-1,1 2-5,0-3-3,4 3-2,-2-2-3,5 0-2,-3 1-2,2-3-5,4 5 1,-8-5-6,4 2-2,-4 0-5,0-1 4,-1 1-5,0 1 4,-2 0-5,-6 0 6,1 1 3,-1 1-4,-4 0 1,-3-1-1,-3 0 0,-1 1-1,0 0-9,-4 0-2,-5 4-1,4 1-3,-1-6-1,-2-2-7,4 0-13,-3 0-20,2-2-21,2-2-17,-3-3-26,7 2-20,-3-2-19,-1 1-23,4-6-1,6 2-8,-2 2-83,5-3-261,2-1 116</inkml:trace>
  <inkml:trace contextRef="#ctx0" brushRef="#br0" timeOffset="26980.5744">13362 14309 48,'0'0'84,"0"0"3,3-5 3,0 3-2,0-1-1,-2-1-5,1-2-5,1 3 0,-2-6 7,1 2-2,2-3-3,-4 0 0,0-2-7,0-5-3,-4 3-3,0-2-1,0-1 4,0 5-2,-1-3-5,-3 7 7,1-1-21,-2 1 7,-2 4-6,-5-3-2,-2 7 0,0 7-7,-4 0 6,-2 8-5,-3 4-1,5 5-4,-3 0-1,5 0-8,4 3 1,2-1-2,4-1 2,5-5-8,2-2 2,6 2-2,-2-4 4,7-1 1,-1-5-1,3-1 3,2-4-6,5-2 2,1-3-3,0-3-3,3-1 1,4-9 1,-3-1-3,4-1 0,-7-3-5,2-2 0,-5-4-1,-3-3-2,-1 2 0,-2-2-2,-3-3 0,-1-4-1,1-12-1,-3 12-2,-2 2 2,2-15-2,-6 15-3,4 3 3,-2-1 2,0 10 1,0 4 4,0 6-3,0 3 4,0 1 0,0 5-1,0 1 0,0 0 1,-4 28-3,6-1 1,-4 1 0,2 7-1,0 11 1,4 2 1,-2-13-1,5 11-1,-1-12-4,2 0 4,0-4-3,2-2 1,5-1 0,-2-4-1,-2-6 1,7 4-6,-6-9-6,4-1-5,-1-5-17,4-2-17,-5-3-21,5-2-22,1-2-14,-2-4-15,7-5-14,-6 1-3,-2-1-7,3-7 1,-1-2-9,-3 0 5,-1-2 3,-3 1-71,-1-4-230,-3 7 747,-2 1-373,1 1 24,-2 1 25,-1 6 9,-4 0 8,2 5 6,-2-1 1,-2 5 11,2 1 10,0 0 5,0 0 0,-6 12-1,3-5 0,3 2 1,0-1 6,0 2 4,0 0 1,1-3 2,4 1 7,0 0-4,1-2 11,3 1 4,0 0-11,1-6 8,3 1 3,1-3-1,3-3-2,2-1 1,-1-2 3,2 0-2,-2-4 4,0 2 0,-3-3-4,0 0 2,-4-2-8,-2 0 2,1-2-5,-4 6-1,-2-6 0,2 4-2,-6 2 1,-2 2-5,-3 2-1,-4-2-4,-1 8-6,-3 4 0,-6 0-5,-6 5-4,-2 7 0,3 2-3,2 1 2,0 3 0,2 1-7,5-1 0,1 1-4,6-4-2,2-1-1,1 1-2,8-2 4,-1 0-9,4-2 1,-1-4 0,9 1 5,-2-1-1,8-1-2,5-2-1,3-3-4,2-1-2,2-3-6,0-4-5,3-1-4,-1-4-4,1 1-3,0-2-2,-2-4 1,3 1 2,1-2-1,-1-1 0,-3-1-7,-2-2-1,-6-2-9,-3 2 11,-1-1 4,-3-3 1,-9 9 5,0-1-3,-5 3 4,-4 1 2,-2 4 0,-2-1 3,-5 2-2,-5 3 6,-4 2 5,-4 4 5,2 1 9,-7 8 0,-3-1 1,4 5 4,1-1-1,4 2 4,1-1-4,7-3 4,3 2-5,3-1 0,2-4 3,4 0-6,-1 1 6,4-1 0,4-2 0,1-1-4,3-2-3,0-3 6,6 1-5,-4-3 2,8-4-2,-1-2-3,-1-4 1,1 1-2,-3 1 0,-1-5-1,-2-1-1,2-1 2,-2 0-2,-2-2 0,-2 0 0,-2 2 0,-2 3 0,3 0-3,-7 2 2,1 2-2,0 1-3,3 2 6,-5 2-5,0 2 1,0 0 2,0 0-3,-5 11 3,3-4-2,-1 1-1,3 4 3,-4-3 1,8 3-1,-4-2-2,1 0-1,3 0-7,0-3 1,5 3-3,-4-3-1,7-2-4,-3 1-2,7-3-4,-4 0 0,6-3-7,0 0 2,7 0 3,-4-3 3,0 1-2,9-6 5,-1 1 1,1-2-2,-3 1 0,-2-4 7,-7 3-2,7-3 4,-8 2 0,-2-1 5,-1-3-1,-3-2-5,0-1 0,-4 2 8,0 0-3,-7 2 4,0 2-1,-3 0-4,-2 3 3,-1 1 0,-5 2-2,0 3 5,-8 2 1,2 1 4,-2 5 6,0 3 0,-1 1 3,7 4 0,-2 1-3,3-1 4,1 0 1,6 2 2,-1-4-3,6-2 5,0 3-2,2-4 4,3 2 1,3-1 0,2-3 4,-1 1 0,2-6 3,3 0 0,-2-4 2,9 1 0,-4-3 0,-1 0-1,2-2 1,-1-3-4,-1-1 3,-3-3-2,-1-1-2,1 1-3,-2-4-4,1-5 9,-3-3-13,0 0 3,-1-1-6,-3 0 0,2-6-5,-7 1 3,3 1 2,-3-3-4,3 4 1,-3 1 1,0 8-2,0 9 4,0-1 1,-3 5-2,6 0-4,-3 4 1,0 3 1,0 0-1,-13 12-2,9 5 2,-2 9-1,-2 3-3,1 3 2,-2 2-1,6-2-2,1 0-1,4-1 0,1 1 3,4-2-1,0-2-1,0 0 1,1-6-2,2-4-3,-1-2 3,3-2-2,0-2 2,0-1 0,6-2-4,-1-6 0,2 2 2,0-4-5,-2-4 3,-4 0-6,4 0 0,2-5-2,-5-1 0,4-5-3,2-5 0,-3-5-4,-1 1-1,-1-5-2,-1 1 2,-2 0 4,-1-2-1,-2 0 3,0-1-1,-3-1 6,0 13-1,-1-7 1,0 11 3,-4 2 4,1 0-4,-2 7-3,0 0 6,0 1-4,0 4 5,0 0 2,-10 19-4,2-3 1,3 4 1,-1 4 2,0 4 0,-1-1 0,4 0-2,0 0 0,3-1-3,0 0 5,3-6-1,0-2-1,5-1 0,-3-1 3,3-2 3,0-1-4,2-7 4,-3 0-3,1 0 3,7-5-4,-4 1 0,6-6 0,0-1-4,2-1 1,0 0 0,6-7 1,-8 1-4,5-4 2,-5 3-1,-1 1 0,-4 0 1,-2 1-1,0 5 1,-6-2 2,6 2-3,-6 3 6,2 0-6,-4 2 0,-2 1-2,0 0 2,-6 9-3,4-2 3,-5 1-2,3 3 5,-3-1-1,5 3-1,-3-1 2,4 1 3,-1-2-2,2-1-4,2 2 13,0-4-10,4 2 3,-4-4 1,3 1 3,1-4 1,5 1-4,-1-3 1,0-1-3,2-3 2,1 1-1,0-3 2,0-1 0,2-5-1,-2 4-1,-1-2-1,3-2 1,-5-3-3,-1-3 4,-2 5-4,0-5 0,-6 3 4,0 3-5,-2-1-1,-3 0 6,-6 3-6,-1-1-4,-8 3 0,-2 0 5,-6 2-7,0 0 5,5 5-3,-4 0-10,3 2-10,6 2-21,0 0-14,5 0-17,2 3-23,1-1-22,4 1-30,5-1-16,0 2-27,4-1-130,1-1-351,6 2 156</inkml:trace>
  <inkml:trace contextRef="#ctx0" brushRef="#br0" timeOffset="27881.8925">16234 14013 118,'-4'-7'191,"4"2"-8,-6-4-11,3 4-18,-4 2-14,1 1-11,-4 0-6,-1 4-10,-3 0-4,0 5-3,-5 3-5,-2 5-6,-1 4-3,2 0-7,1 0-1,2 1-15,6-3-5,1 1-4,3 1-6,3-3-3,0 0-3,4 0-2,0-2-1,4 0 0,3-4-4,-1-2 1,2 2-5,1-3 1,4-2-4,4 1-2,1-3-2,3-3-5,-1-2-4,-3 1 6,1-3-4,-3-3-1,1 1-5,-1-5 0,0 1-3,0-2 1,-2-2-2,-3-3-1,-1-1 1,-2-1-2,-1-5-1,0 0-1,-3 4 1,-2 1-2,2-2 3,-3 3 4,0 1 2,-3 0 4,3 5 3,0 2 0,0-1 3,-1 4-5,-2 2-3,3 2 1,0 3-2,0 0-2,0 0-2,-9 17 1,4-2-1,-1 1-1,2 4-1,0 6 4,-1-1-4,1 1-1,1-2-3,1-3 0,0-3-2,0 2 3,2-3 0,-2 1 4,-1-6 4,3 1 0,0-1 6,0-1 5,0 0 8,3-1-2,-1-3 5,0-2-1,2 2 7,-1-2-5,-2 0 7,4-2-4,2-2-10,-2 0 1,5-1-4,-2-1-4,4 0-7,-1-5-2,5-1 6,-1-1 0,-2-3-5,2 1 2,-2-3-9,3-1-1,-2-1-2,0-1 5,-1 4-3,1-4-4,-1 5 7,-3-6-10,4 5 2,-5-2 0,-5 4 5,8 0-9,-9-1-2,4 2 2,-3 0-7,-2 1 5,0 2-8,-2 0 5,2 1-8,-4 1-4,0 0 7,2 4-6,-6-3 4,6 3 3,-13 7-3,3-3 2,0 2 2,-2 4-1,1 2-1,0 0 2,-1 0 4,1 4-8,2-3 9,-1 1 10,1 1-13,3-5 0,1 3 0,1-4-1,-1 2-4,0-1 4,4-1-2,2-3 4,-1 1-6,2-2 7,2 0 0,1 0-3,7-1 6,-2-1-5,1-1 2,2 1 3,1-1-3,6 2-3,-3-3 4,1-1-5,0 2 4,2 1-2,-3-1 5,1 3-5,0-3-1,-4 1 4,4 0-4,2 2 0,-8 0 7,6-1-1,-6 1-1,6 2 1,3-3-4,-2 1 6,1 0-6,1-1 5,-3-1-1,4-2-1,-2-1 0,-1 0 0,0-1-3,0-3 5,-1 0 3,0-1-5,0-1 0,0-1-1,-2-2 2,0 2 0,-7-1 1,4-4-2,-3 5 5,2-6-5,-2 5-2,-2 1 5,0 0-4,2-1-4,-4 0-1,-3 3-18,0-1-19,2 1-16,-4-1-18,3 2-18,-4 1-23,0 3-30,0 0-22,-4-5-39,4 5-14,-9-3-16,9 3-164,-19 5-435,6-2 192</inkml:trace>
  <inkml:trace contextRef="#ctx0" brushRef="#br0" timeOffset="30218.501">12028 16734 86,'0'0'119,"0"0"-5,0 0 5,-8 2-6,8-2-6,0 0-1,0 0-12,0 0 6,0 0-12,0 0 8,0 0-8,0 0 2,0 0-3,0 0-4,0 0-5,0 0 6,22-3-5,-15-3-14,13 1-3,4-6-8,6-1-5,2-3 2,3-4-5,15-5-1,0-2-11,-1 1 4,5-4-7,-1 5 0,0-2-5,2-1-3,-5 1 2,-16 13 2,-3-5-3,4 6-6,-9-3 1,2-2-7,-6 4 9,-6 1-4,1 2-2,-5 3 4,-3-1-8,0 4 1,-2-1 2,-3 2-5,2-1 0,-4 2-1,-2 2 3,5-4-6,-5 4-6,2-6-15,-2 6-19,0 0-24,0 0-19,0 0-25,-22 10-26,9-5-22,-1 4-14,-7 3-140,-1 5-329,0 0 146</inkml:trace>
  <inkml:trace contextRef="#ctx0" brushRef="#br0" timeOffset="30683.9651">11942 16845 115,'0'0'118,"0"0"1,0 0-1,0 0-11,0 0 4,-13-5-8,13 5-3,0 0-2,0 0-2,0 0-1,-13 2-5,13-2-4,0 0 2,0 0 2,-9 2 0,9-2-4,0 0-1,-3 2-3,3-2 3,0 0 2,0 0-1,-14 0-4,14 0 1,0 0-1,-11 3-5,11-3-7,-4 3-2,4-3-6,0 0 3,-10 2-5,7-1-1,3-1-4,-4 5-9,2 1 5,2-6-8,0 7 10,2-1-7,3 10 1,4-6 1,3 12-1,8-1-8,0 1-1,3 2-6,3 1 3,0-4-11,12 12 5,-9-11-6,11 12-6,-14-12 23,10 11 3,-8-7-4,2-1-3,6 8 1,-10-6-15,12 7 8,-12-11-12,-1 2-2,5 1 2,-4-6-7,-2 4-5,1-5-16,-4-2-8,5-2-17,-11-1-19,0-6-18,0 2-10,-2-1-21,4-3-8,-6-2-27,1-1-3,1-1-36,0-2-27,-2-3-47,-1 0-155,2-1-441,0-1 195</inkml:trace>
  <inkml:trace contextRef="#ctx0" brushRef="#br0" timeOffset="31936.2439">13318 15926 74,'-1'-6'111,"1"6"-13,0 0 6,0-4-7,0 4 10,0 0-5,-1-5-4,1 5-10,0 0-7,0 0-2,0 0-14,-4-3 0,4 3-8,0 0-5,0 0-1,0 0-9,0 0-5,0 0-1,0 0-8,0 0 3,0 0-8,0 0 6,0 0-3,0 0-1,0 0 2,0 0-5,0 0 1,0 0-7,0 0 4,0 0-2,0 0 1,0 0-1,-1 12-2,1-12 5,0 0 0,0 0 4,0 0-3,0 0 1,0 0 18,0 0-6,1-16-4,-1 11-1,0 0-6,0-2-1,0-1-4,4-2-2,-4-2 1,-2 0 1,0-4-6,1 3 2,-1 1-4,-2 1 3,1 0-1,-1 2-3,-3-1-1,2 5-3,0 0 1,1 2 1,-2 3 0,6 0 4,-17 6-9,7 1 5,0 3-5,-5 1 1,4 3 0,-1 1 0,4 1 1,1 0 1,0 1-6,4 0 3,1 0-1,4 3 12,-2-4-12,7 1 2,-4 0 0,4 3 4,1-3-7,6 9 3,-7-9-4,4 5 1,-4-3 3,-1-2 0,0-5-5,-4 5 6,-1-5 0,-3-3 4,-5 3-3,0-1 0,-5-5 0,-2 5 0,-7-5 1,2-1 0,-3-4-3,0 1-3,-6-2 3,8 0-4,1-4 4,0-1-2,2-1 3,2-3-3,5 4 1,-1 1-4,6-1 2,-1 2-1,3 1-3,1-2 1,2 4 4,0 0 0,0 0-2,0 0 1,0 0-1,14 11 3,-10-6-5,6 2-1,-1 0-13,6 6-19,1-5-23,2 3-21,0-2-28,1-1-27,0-4-43,2 2-131,-2-4-331,1 0 146</inkml:trace>
  <inkml:trace contextRef="#ctx0" brushRef="#br0" timeOffset="32147.7835">13457 15960 87,'-10'18'132,"7"-6"-2,1 3-12,-2 4 0,1-5-3,-1 6-13,2 0-1,2-3-5,0 1-6,0 0-4,4-4-11,-2-2 0,1-3-7,5 4-4,-3-6-15,1-2 6,3 0-14,2-1-5,-1 0-8,0-4-32,-10 0-43,21-6-57,-12 2-149,-3-2-272,4-3 121</inkml:trace>
  <inkml:trace contextRef="#ctx0" brushRef="#br0" timeOffset="32598.2006">13641 16011 8,'3'-3'228,"-3"3"-24,0 0-11,0 0-23,12 7-5,-8-1-3,-1 4-6,-2 0-7,2 7-9,-3-5-4,-3 3-13,3 0-7,-4 1-11,4-1-9,-2-7-9,-3 3-5,5-7-13,-2 4 1,2-4-7,0 1 1,0-5-9,0 0-2,0 0-9,0 0-5,5-17 0,3 8-6,0-5-2,1-1-3,4-3-3,4-3-4,-4 7-4,2 1 3,-1-1-3,1 3 0,-1-2-2,4 3-1,0 3-3,0 5 0,-4 0-3,5 4-2,-5 3 2,1 2-2,-1 3 0,-2 2-2,4 9 1,-7-6-1,-1 3 0,-1 0 1,0-1-1,-3 3-1,0-2-9,-2 2-25,2-3-25,-2-5-48,1 1-38,1-4-44,4 3-32,0-6-182,1 2-432,1-5 191</inkml:trace>
  <inkml:trace contextRef="#ctx0" brushRef="#br0" timeOffset="33110.5006">14261 15991 18,'-9'-10'156,"2"5"2,-3-2-12,-3 4 3,0 3-12,-5 3-1,5 2-16,-2 4-10,2 2-11,0 0-2,2 3-13,6 0-4,-2 2-11,6 2-4,0-1-7,3 1-6,5-4-6,-2 1-2,1-2-6,6 1 0,-2-6-10,3 3 3,-1-7-3,0-2-9,0 2 14,0-3-17,-1-1 4,-11 0 0,19-6-5,-12-1-3,2 1 0,-4-3-3,4-3 10,-4 0-1,-3 3 5,2-3 12,-1-1 2,-1 1 2,-2-1 0,2 3 6,-4-1 0,4 1 3,-4 1 3,0 1 6,2-1 0,0 4 4,-1 0 9,-1 0 3,2 5 0,-2-7-5,0 4-5,2 3-5,0 0 0,0 0-6,0 0 1,0 0 3,-7 13-2,7-2 9,-4 8 9,2 8 2,-1 5 3,1 4 0,-1 10 6,1 3-2,-3 2-9,-1-1 8,-3 1 1,1 0 1,-3-3-3,1 3-2,-1-17 4,0 0 0,2-1-1,-2-1-4,3 0-5,-3-5-2,2-4-4,-3 4-7,2-12 2,-3 1-4,1-2-5,-4-2 5,3-1-2,0-2-13,-3-4-1,5-3-2,-1-1-2,-2-1-4,-4-2-3,7 1-3,-6-6-1,5 0-4,-3-1-2,2-4-6,3 3-2,1-4-8,0-4-11,5-3-20,1-5-19,3-1-30,3 1-34,2-5-37,3 2-71,1-5-29,8 1-39,6-8-36,5-1-31,-8 10-269,1 0-674,2 2 298</inkml:trace>
  <inkml:trace contextRef="#ctx0" brushRef="#br0" timeOffset="33597.1388">14544 15733 113,'7'-6'134,"-2"6"15,-5 0 6,9 14 3,-9 3 1,0 8-4,-2 5 0,-6 2-6,4 5-5,-3 11-2,0-13-13,-6 12-1,4-1-14,3-12-10,2 0-8,-1-6-10,1 1-8,-1-4-5,7-7-8,-4-4-8,0-2-3,2 1-7,0-5-17,4 2-13,-1-7-17,3 2-22,-1-2-26,-5-3-20,17-6-25,-5 1-19,5-5-9,-3-3-7,5 1-12,1-9 3,1 2 10,2-3 22,-3 3 12,-4 6 11,-4 2 8,2-1 19,-5 4 16,1 1 16,-4 2 3,0 0 9,-6 5 6,7-4 8,-7 4 11,0 0 11,12 0-1,-12 0-5,0 0 8,0 0-2,0 0 7,0 0-1,19 2 2,-19-2 7,13-2-17,-6-1 10,2 1 4,2-4-1,0 0 9,0-1 5,0 4 5,-2-6 7,0 1 12,-3 3 5,0 0 2,-3 0 2,-1 0-3,-4 0 1,2 5-7,0 0-4,-19-1-4,8 3-6,-8 5-2,3 1-3,-2 2-3,0 3-9,4 0-1,-1 0-3,2 2-7,6 0 2,1-5-6,5 2-2,1-1-5,1-1-3,6 1 0,3-2 1,8-1-4,1-4-10,-1 1-3,4-2-25,-1-5-24,0 1-29,-2-2-33,-3-2-32,-3 1-39,6-5-39,-7 3-158,-5 0-409,2-2 180</inkml:trace>
  <inkml:trace contextRef="#ctx0" brushRef="#br0" timeOffset="33987.5029">15800 15848 102,'0'0'205,"0"0"-8,0 0-10,-3 19-10,-2-9-15,0 7-5,1 0-9,-2 2-9,1-1-11,1 0-4,3-1-12,1 2-5,0-2-9,3 0-7,-1-5-6,3 2-9,1-3-6,0-1-7,2-1-8,1-3-5,3-4-6,-5-2-37,4 0-39,1-2-64,-1-5-52,0 1-57,-1-2-146,-1-1-379,-1-1 167</inkml:trace>
  <inkml:trace contextRef="#ctx0" brushRef="#br0" timeOffset="34424.3221">15953 15872 19,'0'0'203,"8"-2"2,-4 1-12,-4 1-11,8 2-5,-5 2-13,3 0-3,-2 4-7,2 1-5,-3 3-2,-1 0-4,1 5-5,-1 0-8,-4 0-4,-1-2-2,1 3-8,0-7-7,1 1-8,1-2 1,-6-1-9,3-2 0,2-2-3,1 2 0,-2-4 6,2-3-7,0 0-8,0 0-5,0 0-9,0 0-8,-7-14-3,13 3-10,1 1 1,0-7-7,3 5-3,0-4-8,4 2 2,9-6-6,-1 4-1,-2 3-8,7 1 2,-9 5 4,-1 1-9,-4 4 2,-1 0-2,2 2-7,1 5 6,-5 0-3,-1 2-2,0 2-3,-1 3 6,-2-2-7,-3 7 5,-2-1-4,-1 0-1,3-5-3,-7 1-5,1 5-7,1-5-20,0 1-38,0-3-35,-3-1-47,5 2-38,-5 0-52,5-4-31,4 0-35,-3-4-157,6 0-503,-7-3 223</inkml:trace>
  <inkml:trace contextRef="#ctx0" brushRef="#br0" timeOffset="34728.5686">16537 15944 60,'15'-22'142,"-3"5"3,-4-1 13,0 2 9,-4-1 7,-3 7 2,-1-1-8,-1 5-6,-3-2-13,-2 5-4,1 0-12,-5 3-2,-1 3-9,0 0-7,-2 6-7,-1 4-9,1 0-4,3 3-10,-2 1-6,5-3-10,1 5-5,2-2-8,4 1-1,0 4-7,6-6-4,1 3-3,4-2-4,-1-1 7,2-3-13,2 1 2,-5-5-1,-1 1 2,-1 3-3,-1-6-3,0-2 5,-2 1 7,-2 1 8,-1-5 7,-1-2 1,-1 7 6,1-7-11,-10 5-4,-2-4-5,1-4 0,-6 1-12,-1-1 3,-6-2-9,2 5 3,0-4-6,1-1-7,-6-1-19,5 6-7,2-3-25,0 1-28,0 0-25,4 4-22,3-2-43,1 1-40,5-1-44,7 0-31,-12 1-182,12-1-487,0 0 215</inkml:trace>
  <inkml:trace contextRef="#ctx0" brushRef="#br0" timeOffset="35005.227">16749 15729 149,'4'-12'247,"-2"3"-18,1 3-17,-2 4-23,-1 2-6,0 0-12,0 20-9,-1 5-6,-4 5-4,-3 0-4,-1 5-2,-2 9-7,3-8-5,-1-2-4,-5 0-9,9 0-12,-3 0-5,3-3-9,1-2-11,1 0-2,-1-9-9,8-2-10,1-2 1,-3-4-8,3-3-1,-1-1-5,2 1-8,2-5-3,1-2-9,4-2-11,1 0-18,-3-3-34,7-3-35,-6-2-41,5-2-31,-5-5-50,0-2-24,2 3-28,-2-2-198,-4 0-477,-1 1 212</inkml:trace>
  <inkml:trace contextRef="#ctx0" brushRef="#br0" timeOffset="35155.471">16766 15956 124,'-4'-6'143,"4"6"-3,4-5-19,1 1-5,0 1-9,3 2-11,3-4-9,0 3-12,2-2-3,-1 0-15,1 2 4,5-5-22,-4 6-20,0-2-31,2 0-43,2 1-144,-4-1-215,0 1 96</inkml:trace>
  <inkml:trace contextRef="#ctx0" brushRef="#br0" timeOffset="35987.3972">17328 15920 97,'10'-7'157,"0"-1"0,-3 2 11,-1-2-3,-1 1 2,-3 0-4,0 1-6,-2 0-7,-4 0-8,-1 1-5,-1 1-12,-4-1-4,-2 3-9,-1 2-4,-6 2-4,-4 3-4,3-1-6,-6 8-6,-1 1-6,3 2-3,5 4-8,2-6-11,-1 9-1,6-7-9,3 3-6,2-1-3,0-3-6,2 3 1,5-5-8,0 0 3,2 0-7,4-4 0,-2-3-6,1 4 1,1-6-6,-1-2 2,-5-1-4,20-4 1,-10 2-2,0-5-4,2 1 1,2-7-4,1 2 2,-2-1-2,1-2 3,-3 0-6,1-1 2,0-1 2,-3 2-5,2-1 1,-4 1 4,-1 5 0,0-2-1,-4 5 4,0 1-6,5 0 4,-7 1-2,0 1 3,0 3-3,0 0-3,0 0 4,-7 14 0,3-5 0,1 2 0,0 5-4,-2-1 3,2 1 3,1 2-9,-1 0 4,2 1 1,2-2 1,2-5-2,2 5-3,1-3 3,1 1-1,2-5-6,0-2-5,2-2 0,-1-1-6,4-3 3,0-2-14,0-2-1,3-3-4,-7-1 4,6-3-2,-2-2 3,-1-2 2,0 1 4,-1-4 5,1 0-4,-2 0 5,0-1 0,-2 0 7,3 1 2,-7 5 6,3 1 6,-3-1 2,0 3 9,-1 2 1,-3 1 5,3 1-3,-3 0 1,-1 2-8,0 2 2,0 0-1,0 0-1,0 0 1,0 14 2,-1-10-6,-1 2 1,0 2-1,1-4 1,-3 5 1,-1-4-6,1 1 2,4-1-2,0-1 2,-3 1-1,1-5 0,0 4 0,2-4 3,0 0 0,0 0-4,0 0 3,0 0-2,25-7-2,-14 1-2,6-5 5,1 4-1,1-4-5,0 3 4,8-2 0,-9 2-4,0-1 0,2 4 4,-7 5-5,2-2 2,-3 4-1,4-1 1,-2 3-5,-4 3 2,-1-1 3,-2 5-2,2 1 5,-5-1-4,0 0 2,-4 1-3,1 3 0,-1-2 1,-2-3 2,-2 6-3,-4-2-8,4-2-11,-3 0-42,0-2-52,1 3-69,2-6-66,-1 3-208,2-5-494,2-2 218</inkml:trace>
  <inkml:trace contextRef="#ctx0" brushRef="#br0" timeOffset="36375.6475">18175 15891 53,'-16'0'236,"-2"5"4,-3 3-3,-3 4-10,5-2-20,-7 9-8,2 1-16,6-2-17,4-1-8,-1 4-17,5-4-13,3 0-17,3 0-4,2 2-12,4-3 0,2 0-19,3-3-1,3-4-16,0-1-1,6 0-12,4-4 2,-1-2-10,4 1-1,4-8-5,5 1 1,-3-7-7,0-1-3,-3 1-3,4-5-1,-4 2 1,-1-3-3,-8 5-2,-1-2-1,-4-3-4,0 2 4,-3 1-3,-5 4 3,3-2-2,-7 0 2,-2 3 6,-3 3 2,0 1 9,-4-1 5,-4 6 0,-4 0-4,0 4 7,-3 0-7,4 6 14,0 0-13,2 0-8,5 6-2,0-3 1,3 5-3,6-2-5,0 2 1,6-2-2,3 0 0,-3-4 0,6 3-5,-2-5-10,7 2-11,1-6-10,2 0-25,0-6-41,0 1-36,0-4-43,-2 2-48,5-6-65,-5 1-201,0-2-519,-1-2 231</inkml:trace>
  <inkml:trace contextRef="#ctx0" brushRef="#br0" timeOffset="36700.9511">18837 15963 288,'0'0'334,"-11"2"-11,11-2-17,0 0-9,0 0-23,0 0-10,0 0-23,0 0-10,47 0-16,-18-2-11,10 1-12,12 1-22,2 0-11,-4 1-14,-8 1-11,-1-2-15,-5 1-14,0-1-7,-6 0-11,2 0-10,-11-1-10,-6 1-19,-2-2-27,-7 1-16,5 1-43,-5-1-43,2 0-40,-7 1-43,0 0-47,-3-11-50,-2 9-58,-1-3-217,-3 0-578,-2-2 255</inkml:trace>
  <inkml:trace contextRef="#ctx0" brushRef="#br0" timeOffset="36869.3764">19113 15726 115,'0'0'184,"-10"11"2,1 2 7,0 5-3,1 7-15,-1 1-9,-1 3-7,3 2-18,-2-6-17,2 2-8,-2 1-14,4-1-9,-3 2-9,0-6-17,1-3-35,1-2-33,-2-1-53,-1 2-45,3-9-54,1 4-151,0-5-328,2-2 145</inkml:trace>
  <inkml:trace contextRef="#ctx0" brushRef="#br0" timeOffset="37906.0876">19792 15729 70,'-3'-5'211,"-2"1"-9,0 3-15,-7 3-4,-3 4-14,-2 5-1,-7 6-13,0 5-8,2 3-7,4 2-7,0 1-6,2-1-16,3 1-6,5 0-12,3-2-3,4-6-13,1 6-10,4-1-6,1-8-6,4-3-2,2 3-9,0-4 0,3-5-3,3 2 5,-4-7-16,8 0-3,-4-6-3,4 0-3,-3-7-1,2 1-1,0-8-3,-4 5-4,0-2 4,1-6-7,-4 5 2,1-9-5,-2 8 5,1-8-5,-1 9 3,-4-3-1,3 2-1,-5 1 2,-1 5 3,1 0-4,-4 4-5,3 2 5,-2 0-3,-2 2-1,-1 2-1,0 0-1,0 0 0,-9 20 3,7-8 3,-7 4-6,3 1 4,-2 0-6,1 0 2,1 0-2,1 2 3,-2-2-3,6-2 3,-1 1-3,0-5 1,0-1-1,4 1-3,0-4 6,1 0-4,3 0-1,-2 0-2,5-3 9,3-2-6,-4-4 2,6 0-2,-2-1 0,-1-2 1,7-2-3,-4-3 3,-4 3-5,7-3 3,-3-3 1,0 0 3,-1-2 1,1 0-5,-1-1-2,3-4 0,-4 3 7,-2 2-6,0 1 6,-1-1-3,1 1 2,-6 4 4,1-1 0,3 2 5,-4-2 9,1 2 3,0 1 8,-4 1 6,3 0 1,-4 4 2,0 3-4,4-6 0,-3 1-5,-1 5 0,0 0-7,0 0 1,0 0 3,0 0 6,-5 23 4,0-6 2,-5 8 17,2 4 2,-1 0 3,-5 5 3,5 2 19,-7 12 9,-1 1 7,-2 4 6,-5-5 8,3 1-3,-6 1 2,-2-1 6,-4 1 2,-1-3-4,0 3 3,2-4-6,0-2-2,0-3 1,4-2-9,-2-1-5,10-8-9,-5-1-3,4-1-5,1-6-8,-2-1-4,0 2-7,3-1-3,0-2-6,0-2-1,2-7-6,1-2-7,1-1-3,2-4-3,-4 0-1,3-3-7,1-2-2,0-1-2,2-3-3,-2-5-4,0-2-3,4-5-15,4-2-2,0-7 0,1-2-8,8-2-5,1-3-21,3 0-21,12-12-27,3 1-27,3-5-8,6 3-26,2 0-19,5 0-14,3 5-14,2 0-17,4 0-15,4 5-15,0 4-12,0-1-8,1 4-27,2 4-2,-1 3-8,-7 6-9,-12 6-196,-1-2-545,1 5 241</inkml:trace>
  <inkml:trace contextRef="#ctx0" brushRef="#br0" timeOffset="38384.6513">20661 15991 83,'5'-5'144,"-1"0"3,-3-5-1,5 5 3,-2-1-7,0-6-7,1 4 2,-4-2-4,3 0-1,-3 3 0,2-1-4,-2 2-7,0 1-4,-1-1-7,0 6-11,-5-5-4,5 5-3,-11 1-3,-3 3 0,1 3-3,-5 4 1,-5 3-8,5-2-3,-1 10-3,6-7-6,-4 6-4,7-6-4,3 4-5,4 0-7,-2 0 1,3-1-7,2 1-5,3-2-2,1-5-5,6-1-2,0-2-3,7 0-7,1-5-3,4 0-7,-2-7-7,2 1-12,5-4-10,-4-5-13,-1-4-7,2-1-1,-2-3-3,0 1 2,-5-2 2,1-3 10,0-4 3,1-1-1,-2-1 6,2-5 0,3-6 5,-3-3 2,-5 11 3,0 3-2,-4 3 5,-2 8 5,0 4 1,-5 4 3,-3 3 1,0 7 9,0 0 4,0 0 7,-23 20-2,11 1 2,-6 2 0,1 5-1,-2 1 5,2 3-1,0-3-3,2 2-6,0 2 3,2 0-6,3-7 3,2 5-3,3-4-6,-1-1-7,6-8-23,0 0-16,1-5-23,4-2-20,2-2-18,0-2-27,5-2-13,2-5-25,0-3-8,1-5-7,2 2-5,0-1-113,0-5-325,-1-1 144</inkml:trace>
  <inkml:trace contextRef="#ctx0" brushRef="#br0" timeOffset="38663.9745">20975 16090 1060,'20'-17'-86,"-6"5"26,-3 0 38,-4 4 22,1 0 33,-2 4 4,-1-1 6,-1 0 4,-4 5 2,8-7-2,-8 7 1,4-2 4,-4 2-12,10-6 2,-10 6 2,0 0-8,10 0 0,-10 0-1,21 0-10,-11-2-5,4 0 10,1 0-5,12-6 4,-10 4 6,-1-1 0,-3 0 8,-1-2 0,-1 1 12,-4-2 9,1 1 6,-4 1 5,0 1-2,0 2 1,-4-3-11,0 6 3,-4-6-5,4 6 1,-16 1 2,3 1-6,-4 7 4,-8 4-8,2 2 4,-1 1-10,4 4-3,0-3-3,-1 2-6,11-2-5,0 2-5,-2 4 3,7-5-7,1-1 0,4 0 0,2-1-4,1-6-4,5-2-5,5 1-3,-3-3-4,8-2-19,4-2-14,4-1-27,-6-1-19,2-5-19,-4 2-29,11-4-26,-12 0-1,0-1-38,1-3-177,-4 1-397,2-4 175</inkml:trace>
  <inkml:trace contextRef="#ctx0" brushRef="#br0" timeOffset="39014.1672">21900 15881 206,'0'0'265,"-8"3"-13,8-3-24,0 0-11,0 0-20,0 0-15,0 0-16,0 0-6,17 4-10,-2-1-17,2-3-14,6 0-9,-1 2-9,8-4-17,1-1-3,2 3-9,-6-1-8,1-2-6,-6 1-7,-3 2-7,-5-3-8,-1 3-14,-3-2-31,-6 2-41,-4 0-33,0 0-28,0 0-34,0 0-25,0 0-33,0 0-169,0 0-402,-36 14 179</inkml:trace>
  <inkml:trace contextRef="#ctx0" brushRef="#br0" timeOffset="39185.4554">21753 16090 71,'-4'5'166,"4"-2"8,0-3-9,4 8-7,4-3-19,5 0-8,-2-5-14,10 5-9,1-5-11,9-1-13,4-3-7,-1 1-9,2 1-7,-8-5-11,6 2-7,-4-3-19,-2 0-15,-2-5-44,-1 1-19,-3-3-41,-3 4-22,0-6-18,1 0-83,-8 0-236,0-8 104</inkml:trace>
  <inkml:trace contextRef="#ctx0" brushRef="#br0" timeOffset="39402.8443">22273 15827 138,'2'-27'25,"-2"8"11,-4-4 13,0 6 20,3-2 24,-3 4-6,-1 0 18,2 4 13,-2 1 4,3 5 6,2 1-13,-2 0-5,2 4-6,0 0-11,0 0 5,0 0-3,18 25 0,-5-3-6,-1 4-7,3 2 7,-3 1-2,-1 2 5,0 0 4,-1 1-3,-6 3 12,-3-7-7,-1 4 6,-4-5-10,-2 0-2,-3-3-8,-4 2-5,-2-3-7,-4-4-10,0 2 6,2-8-14,-2 4-4,0-7-6,-3 4-13,4-7-9,3-1-19,-2 1-28,6-2-26,-6-3-29,3 0-33,5 1-38,9-3-43,-18-3-57,9 1-167,9 2-453,-12-5 202</inkml:trace>
  <inkml:trace contextRef="#ctx0" brushRef="#br0" timeOffset="40414.977">22648 15974 9,'6'-8'184,"2"-3"-15,-2 3-11,2-7-3,-1 0-9,1-1-7,-3-1-11,3 3 2,-3-3 15,-3 8 0,0-4-10,-2 3-6,0 2-10,-4 3-9,0-1 2,-3 4-8,0 2-8,-8 2-3,-2 5 1,-6 5 4,0 3-9,-1 2 1,2 2-7,3 0-2,6 4-9,4-5-2,-1 9-5,4-8-6,4 1-6,2-2-7,4 2-2,1-2-7,4-2-3,3-1-2,-2-2-2,9-4-1,-2-1-8,3-3-1,-1-4-4,11-6 2,-4 1-7,3-4 0,-4-3 10,1-5-14,-2 1 0,0-6-1,-3 1 3,-3-6-5,1-3 2,-2 0-1,-1-3-3,1-14-8,-2 0 9,-3-3 0,-2 4 3,-4 14-3,-1 3-3,-3 2 3,-1 8 3,0 2 0,0 4 3,-3 3-2,-1 6 14,0 1-5,3 2-2,-14 10 5,3 7-10,1 9 13,-3 5-2,0 13-3,7-12 1,-2 4-4,1 10-6,7-10 9,1-1-12,3 0-5,0-2-15,4-2-24,4-1-28,-2-5-26,8 0-22,-5-4-37,2-8-23,1-1-26,4-5-12,-1-3-20,-1-4-203,4-1-472,-2-5 209</inkml:trace>
  <inkml:trace contextRef="#ctx0" brushRef="#br0" timeOffset="41374.9552">23257 15901 17,'0'-10'147,"0"2"-2,0 0 1,-6 3 4,6 2-2,-7 2 8,7 1-6,0 0-10,-10 8-8,6-3-8,0 4-8,3-2-9,-2 1-10,3-3-11,0 3-7,3-2-9,2 2-4,-1-1-8,1-3-1,0-1-8,2-2-3,7 1-6,-4-8-3,3 3-3,-3-1-5,2 0 0,0-4-1,-4-1 3,-2 1 8,1-2 6,-1 2 3,-3 0 7,-3 1-2,0 1-3,-3 2-2,-3 0 2,1 4-5,-3-1-2,-2 3 4,-3 4-4,1-1 1,-3 4-8,4 0 1,-1 4-8,2 0 1,4-2-6,0 1 0,5-1-2,1 1-6,1-1 3,5-1-3,0 2 1,5-5-5,6 3 3,3-4-10,7-1 4,1-1 1,-1-3 0,0-5-2,3 1 0,-5-4-5,3 0 5,-9-3-6,6-4 1,-1-1-3,-7 1 4,4-7 1,-7-4-7,4 0 4,-4-4-4,0-2 2,-5-3 3,0-2 0,3-11-6,-6 2 3,-2 9-3,5 4 8,-8 0-2,3 6 11,1 8 3,-5 1 9,1 5 3,2 3 1,-6 7-1,3-1-7,0 3 11,-2 15-2,-3 7 8,0 7 3,-3 19 4,0 2-10,-2 5 21,-2-1-6,2 1 5,4 4-9,-2-2 0,4 4 1,-5-6-7,2 0 4,-5-1-3,6-18-11,-2-1 4,4-2-11,-3 0 2,2-3 2,3-4-8,2-1 0,0-4 0,-1-9-1,2 0-2,1 0 0,2-2-4,-3-3 5,5-4-3,-1-1 0,2-1-3,-7-1-5,11-6 0,-1 0 0,-1-3 0,-1-4-6,3-2 2,-3 0 1,1-2-11,-1-9-7,-1 2-4,-3-5-4,0 4-3,-4-4-10,0 0-2,0 4 5,-1-1-3,-6 1 7,0 5-4,-1 3 1,-3-7 1,0 8 4,2-2-2,0 4 5,-1-2 4,5 7 2,0 0-1,4-2 5,-2 1-6,2 3 10,2 2-5,0-2 3,7 0 0,-3-1-1,5-1 2,3-1 7,5-2-6,0 0 3,8-2-1,-1-3 0,2-3 2,3 0 2,-4-5-2,2 3 13,-1-1-9,1 0-1,-5 0-3,0 0 4,-5 3-2,0 1 1,-4 4 1,-2 3 9,-3 2 0,-1 0-1,-1 3 6,1-3 3,-6 6 4,3-1-4,1 1-2,-2 3 1,-4 1-6,0 0 0,13 13 4,-9-3-2,1 6 2,-1 1-3,1 5-2,-5-3-5,0 6 1,0-7 17,-3 2-9,1-3-5,2-2-17,0 0 19,-1-4 4,-2-1 0,3-3-2,0 1-5,0-4 4,0 1-14,0 0 20,0-5-4,4 1-5,-4-1 6,0 0-16,14-16 14,-4 6 0,4-4-6,8-7-5,0 1 2,2 0 5,3-1-4,-2 6 1,-2 0-2,-5 6-1,0 3 8,0 4-1,-4-1-2,3 8-3,-6 1 1,-2 5-2,2 3 4,-3 3-6,-4 8 8,0 0-4,-6 2-5,0-1 4,-3-1-5,-1 1-13,-2-1-48,-5-4-43,2 4-58,-1-9-64,-2 0-78,-2 2-296,0-1-653,2-2 289</inkml:trace>
  <inkml:trace contextRef="#ctx0" brushRef="#br0" timeOffset="42064.8892">22050 16734 135,'0'-5'217,"0"-1"-3,2 2-6,-2-1-17,1-3-12,1 3-12,-2-3-11,0 2-13,-2-2-5,2-1-3,-1 2 2,-4-2-4,2 0-4,-5 1-12,4 4-3,-5 0-6,-3-1 0,0 5-8,-9 3 6,3 2-10,-9 4 0,-1 0 0,-1 3 0,5 1-6,-3 2 3,6 0-23,1 3 18,-2-2-12,7 5-14,2-8-3,4 4 6,1-1-15,3 0-4,4-6-1,-2-2 2,7 3-1,-1 0-3,6-4-19,0 2-7,2-4 8,3-4 4,4-1-11,5-3 4,2-6-1,-5 3 2,0-4-14,5-4-7,0 0 9,-3-6 1,6 1-8,-6-5 11,2 0-8,-2-1 0,1-1-9,-2-3 5,-1-1 8,-2 2-9,-1-3 4,-3 6-2,-4 8-6,-2 0-1,-4 7-6,1 1 3,-1 2 8,-4 4-2,0 3 6,0 0-3,0 0-1,-9 19 6,0-4 5,4 4 6,-4 4-8,1 6 3,-2-1-8,5-1-1,0-3-8,1-5 9,-1 7 9,4 0-2,-1-7 0,1 2-12,1 4-10,3-7-11,1-3-22,-2-3-35,2-4-35,1 3-45,5-6-44,-2 1-39,0-4-36,2 0-25,9-6-12,-6 3-160,1-3-512,5-2 227</inkml:trace>
  <inkml:trace contextRef="#ctx0" brushRef="#br0" timeOffset="42388.976">22335 16817 524,'21'-9'37,"-7"2"37,3-3 17,-7 3 22,1 0 5,-5 2 19,-2 0 10,2 0 0,-3 1 6,-2-1-3,2 4-8,-3 1-4,0-7-17,0 7-9,0 0-3,0 0-9,0 0-13,0 0-3,0 0-13,11 8 2,-11-8-9,8 4-7,-2-1-9,5-2-3,0 0 1,-1-2-8,5 1-3,3-4-8,5 4-1,-4-2-2,-1-1-3,0-1 1,-4-1-2,0 0 0,-5 1 4,4-1 4,-8 2 9,0-1 0,-1 0 10,-3-1-7,1 1 11,-2 4-9,0 0 3,-17-4-1,4 4 1,-2 2 2,-7 2-1,-3 6-4,-1 0-1,1 0 5,1 2-10,0 4-1,9-4 2,2 1-9,4-3-7,2 6 1,4-4-7,-1 5 2,4-4-6,4-2-2,1 4-7,6-5 3,0-3-13,5-1 4,1-2-18,5 1-20,-1-3-28,6-2-31,0-3-36,5-1-17,-5-4-23,2 3-22,-3-3-29,4 0-20,-3-2-208,-8 5-493,8-6 219</inkml:trace>
  <inkml:trace contextRef="#ctx0" brushRef="#br0" timeOffset="43325.5453">23140 16651 103,'3'-5'159,"3"-1"-5,-1-3-2,-3-2-6,2 3-3,1-5-18,-2 2 3,-2 0 1,0 2 1,-2-2-1,1 1-6,-9 3-4,3 1-5,-3 4-4,-6 0-2,3 6 2,-8 2 2,-10 3-5,8 6 0,-2-1-13,1 1-3,6 4-8,-2 1-9,10-2-7,-2-3-5,4 2-9,1-2-7,5-5-2,-1 2-3,5-4-9,1 1 4,2-2-4,3 0-4,5-5-9,-1-1 4,1-1-6,0-2 4,1-4-3,2-3-9,2 1 2,-1-4-4,-1 0 3,-2-2-4,-1 1 1,0-2-1,-4 1 1,-2 6 1,0-1-2,-2 2-4,-2 2 1,0 1-1,-3 4 4,-1 0 5,0 0-6,0 0 0,0 0 4,-6 16 3,2-7-3,0 6 0,2 0-1,-2 3-4,1-1 10,3 0-4,0-1 3,0-3-3,5-2 1,-2 1 2,2-2 8,0 0-4,3 0 1,1-6-6,3 3 0,1-4 6,-2-3-6,1 2 5,1-5-7,1 1 7,0-5-10,1 2 0,1-7 4,2 3-6,-3-4 1,5-6-2,-5 5 2,3-6-4,-3 5-3,0-6 7,-5 6-1,0-2 1,3-8-4,-5 7 5,6-6-5,-6 5 1,4-5 3,-4-1-4,-3 6 2,2-1-1,-2 4-4,2-1 5,-3 9-4,-1-3 0,-2 5-2,0 2 5,1 1-5,-2 3-1,0 0 0,0 0 4,0 0-1,0 0 0,0 0 8,0 0-5,-6 19 6,5-11-2,-1-4 0,0 1 0,1 2 1,1-7 5,-2 10-2,-2-5 3,4-5 7,0 6 12,0-6-6,0 0 4,0 4 3,0-4-1,0 0 19,0 0-16,0 6 9,0-6-12,0 0 5,0 0-1,0 0-7,0 0-2,0 0 3,0 6-10,0-6 0,0 0-2,0 0 2,0 0-1,0 0-7,0 0 4,0 0 4,0 0-2,0 0-11,0 0-4,0 0 2,0 0 5,0 0-1,4 5-5,-4-5 1,0 0-4,0 0 6,2 4 1,-2-4 2,0 0-5,-6 7-1,6-7-3,0 0 1,0 7-4,-3-4 4,3-3 3,0 0-6,-5 5 0,5-5-3,0 5 5,0-5 3,0 0-3,-4 4-5,4-4-2,0 0 4,0 0-3,0 0-8,0 0-17,0 0-17,-5 3-29,5-3-28,0 0-24,0 0-31,0 0-36,-14-2-23,14 2-28,0 0-20,-9 4-16,5-3-216,-2 2-538,3 2 238</inkml:trace>
  <inkml:trace contextRef="#ctx0" brushRef="#br0" timeOffset="43713.7773">23399 16724 101,'2'-3'124,"1"0"-5,2-1 4,-4-3-8,5 4 0,-4-5-13,2 2 7,-4-4-16,6 2 4,-3 2 1,-2-2-8,1 0-2,1-1-12,-3 1-1,2 2-1,-4 2-9,-1-2 0,-3 4-1,0 2-2,-2-3-1,-5 6 5,2 2-7,-8 4 3,-2 6 5,-3-1 0,1 2-1,-1 0-7,3 3 0,1 1-10,2 1-2,-4 1-3,12-10-5,3 7-1,0-4-7,2 2 0,2-6-7,2 5 5,1-9-9,3 1 3,0-2-13,3-3-4,1-3-13,1 2-24,6-6-35,-1-1-24,2-5-34,-1 1-15,3-2-13,-3 0-4,-1-2-3,0-1-4,-1-3-1,-2 0-97,3 0-281,3-5 124</inkml:trace>
  <inkml:trace contextRef="#ctx0" brushRef="#br0" timeOffset="44384.1308">23395 16668 798,'9'-24'-49,"3"-1"7,-6 0 19,6 0 8,-4 7 23,1-1 15,-1 3 8,-3 0 16,0 5 16,-2 1 16,-1 4 3,2-1-8,-1 3 3,-3-2-4,0 6 1,1-3-4,-1 3 6,0 0 6,-1 14-2,-2-2 8,2 0 1,-4 3 6,2 3 0,-3 2-6,2 6-1,-1-7-8,-1 9-1,3-8-4,-1 5-4,2 3 5,0-4-18,4-4 5,1-3-13,3-2-7,1 1-1,-2-7-4,4 3-5,0-4-2,7 1-3,-5-2 0,5-1-2,-3-4-8,5-3 3,0 2-6,3-4-4,-6 1-3,4-4-8,-2-1 3,3-4-3,-6-1-6,3 0 0,3-8-4,-4 9 4,-2-13-3,2 3 4,0-2-3,-6-2 1,-2 1-1,2 0 3,-1 0 2,-5-1-1,-1 6 2,5-7-2,-4 6 6,-2 1-3,-2 3-4,4 5 7,-4 0-3,0 5 1,0-1 7,0 7-1,-6-3 6,6 3 1,-10 13 4,2 3 5,3 2-10,-4 7 4,1 3-6,2 0 4,-2-2 2,2 3-7,-2-3 0,6 0 1,0 0-4,2-6 1,2-2 3,0-6-9,3 6 6,0-8-3,2 5 2,-2-9-3,5 1-6,3-2 9,-3-2-5,1-5 1,6 0 3,1-2-3,0-3-1,4-2-1,-7 2 4,4-3-4,4-8 4,-3 2-2,-5 0-1,0 2-2,2-5 0,-6 8-1,-2-1 3,-3 5 0,2-1 3,-4-1-2,-1 4 4,-1 0-5,-2 5 8,0 0-2,0 0 4,-9 15-3,3-3 5,3-1 0,-1 1-1,3 8 1,1-3-4,1-2 4,1-3-5,3 7 1,1-3 0,1-1 0,1-5-5,0-1 3,1 2 0,4-7-4,-3 4 7,-1-4 7,5-3-16,0 0 3,-1-2-1,4-3 0,-7 2 2,6-5 0,-4 3 0,5-9-2,-7 5 2,1-1-1,0-6-2,-2 2 2,1-1-3,-7 4-1,-1-5 0,4 5 1,-8 2 0,-2-1 3,1 2 2,-7-1-4,2 3-1,-5 0-12,1 4-4,-2-2-19,-4 3-24,5 0-14,-2 3-33,3 1-28,0 1-29,0 2-37,4-4-30,3 2-180,0 0-441,1 2 195</inkml:trace>
  <inkml:trace contextRef="#ctx0" brushRef="#br0" timeOffset="45169.0692">24502 16598 136,'4'-12'196,"-2"7"-4,-2-2-13,0 4-10,0 3 0,-6-3-9,6 3-1,-16 5-9,6 3-2,1 0-5,-2 3-12,-1 5-9,1-3-3,3 6-12,-1-2-11,5 2-2,0-1-18,1-1-7,6 4-4,-1-5-9,2-5 0,2 4-7,2-6-5,-1 4 5,4-6-13,1 2-2,4-2 0,-4-2-9,6 0 4,-4-5-7,0 0-3,-1 0-1,5-4 8,-5-4-12,6 3 4,-8-2-2,1-5-6,-3 2 0,3-7 1,-3 4-1,2-10-3,-5 4-2,2 1-1,1-5 2,-4-4 3,4 0-5,-4 9 1,-5-2-2,3 4 4,-1 0 0,-3 2-3,4 7 8,-5 0-7,2 3 10,0 4-8,0 0 6,0 0 3,-11 22-3,7-2 0,-1 6 2,-3 1-1,4 5 6,2-6-5,-3 4 1,2-1-3,-1 2 1,0-7 0,2-5 8,-4 0-5,3 8-4,-1-10 6,0-2-1,3-6 8,2 3 0,-2-7 6,0 7-4,2-7 14,-1-1-3,0-4 3,0 7-5,0-7 0,0 0-11,0 0-5,19-18 4,-10 8-6,3 0-1,3-3-2,4-5-1,2-1 3,2 2-6,2-5-3,2 0 2,1 4-2,-1-2 3,2 1-5,-3-2 8,-2 1-10,-4 0 1,-3 8 0,-3-1-4,-7 3 0,-1 1-1,-2 3 6,-4 2-9,0-3-3,-4 7-1,-4-2-2,-2 7 8,-12-1 2,-2 1-8,-4 5 3,5 5 1,2 3 2,4-5-5,2 2 8,3 1-1,3 0 1,1 2-8,7 2 1,2-2 3,6-2-1,6 7 4,0-1-8,4-3 1,3-1-1,3 2-3,-2-2-3,-4-4-4,0-3 10,0 1-4,2-2 6,-2 3-3,1-7 1,-3 1 2,-1-3 12,-1 1-14,3-1 1,-3 0-3,-1-2 15,2 1-14,0-4 2,-4 2-3,0-2 9,2 2-2,-2-3 2,4-1-1,-4 0-2,3 2 0,-4 0 3,1-4 8,1 1-21,-2 0 11,1-2-1,-4 5 0,4-6-6,0 4-6,-4-1-6,0 4-14,-1-4-20,3-1-19,-5 2-24,1 1-11,-2-5-22,-1 2-22,-1 5-21,-3-8-20,0 3-28,-2-2-29,-1 5-170,-4-1-453,1 1 202</inkml:trace>
  <inkml:trace contextRef="#ctx0" brushRef="#br0" timeOffset="46930.4913">12955 17708 81,'7'-10'138,"2"2"-5,3 2-14,1-1-16,0 4 7,1 1-17,0 3 8,5 0-6,-6 2-3,5 7-4,-4 0-4,-2 1-9,0 5 3,-4-4-7,0 1-1,0 4-30,-5 1 3,0-4-1,-3-1 13,0-2 2,-3-2-3,0-3 2,1 3 8,-4 1-2,4-5-1,-1-1 2,-1 0 2,1 0-5,3-4-10,0 0-1,0 0 3,-13-11-6,13 11-7,0-16-11,0 4 5,3-4-4,3-1-2,5-6-8,-1 6 0,6-11 3,0 6-1,-2 7-5,6-2-1,3 1 1,2 1-6,-1 5 0,-3 5 2,-4 2-5,3 2 2,1 2 2,-6 2-4,2 5-2,-6-2 1,3 5 3,-5 1-6,-3-1-2,1 4 3,-2-3 3,-6-2-6,2 0 1,-1 2 13,0-7-14,-1 4-2,-3-1 8,-1-4 0,1 1-6,4-5 1,-10 4 5,10-4-4,0 0-3,0 0 5,-15-8-3,15 8-6,0-16-2,2 9 6,0-4-4,8-4-2,1-1 0,3 4 6,2 1-6,1 0 0,1 1 6,4 7-1,-4-1-4,1 1 1,2 3 3,-3 4-6,-1 1 0,-2 3 4,1 4 3,0 2-4,-6 3-6,-1-2-1,-2-1-12,-1 3-27,-2-2-24,2 0-12,-4-4-33,3 0-8,-3 1-29,1-3-34,1 3-139,-1-5-356,2-1 158</inkml:trace>
  <inkml:trace contextRef="#ctx0" brushRef="#br0" timeOffset="47739.8921">13898 17674 64,'0'-4'193,"0"-1"-19,0 5-8,-4-7-16,4 7-16,0 0-15,0 0-4,-17 12-10,9-2-11,0 1-6,3 4-4,-3-2-13,5-2-4,-4 4-7,7-2-4,-2 0-8,2-3-4,2 2-1,2-2-4,1 0-8,0-5-5,0 0 2,8-1-3,0 1-6,0-5-7,-1 0 0,1-2 1,3-1-10,-2-5-8,-1-1 10,4 1-1,-4-4-3,3-4-3,-7 4 5,1-4-3,-1 3-9,0-2 7,-2 0 9,0 3 0,-4 5-7,-2-3 5,-1 4 6,3 0-1,-3 6 2,-3-7-10,3 7 3,0 0 6,0 0 5,0 0-18,-13 18 2,10-10 6,-1 8 10,4-5-4,0 1-1,2 0-4,2 8 3,-4-5 1,3-1-8,2-4 3,-2 0-1,3 1 8,3 4-6,-5-7-3,6 1 4,-1-1-1,0-2-8,4-3 6,-1 0 3,-1-1-8,0-3-1,2-2 2,0 2 4,1-7 0,0 1-5,-2-4 4,1-1-2,-3-2-4,1 2 5,2-4-1,-2-1 0,-2-1-4,0 1 4,1-1 1,0-4-3,-4 3 1,1 5 3,-1 3-3,-3-4 1,1 6 3,-4 0 4,4 1 1,-3-2 11,1 6 3,-2 4-9,-2-10-4,2 10 8,0 0-8,0 0-2,0 0 1,-18 14 1,13-4-1,0-1-3,-1 9 3,-1 8-2,2-9-4,0 10 7,2-8-6,1-6 1,0 6 0,0-2 2,8 0 0,-5-5-5,1-1-3,3-2 9,3 0 0,-1-2-7,1-2 8,5-3-8,4 1 3,-3-3-5,5-4 5,0 0-1,0-1-1,0-3-3,1 0 5,-1-4-6,-2 1 1,5-3 6,0-3-6,-5-7-3,1 0 9,-3 2-6,0-2-2,1 0 6,-1 0 0,-3 1-2,-5 0 0,2 6 6,-2 5-5,-6 0 10,1 2 15,0 3 12,-1 0-1,-1 7-3,-3-8 1,3 8 4,0 0-3,0 0 1,-23 12 3,12 0 5,1 5-1,-2 0 5,3 7-5,-1 3-2,2-3-4,-2 3 1,5-2-7,1 1 1,2-7-7,-1 3-8,3-3 4,1 5-7,1-8 3,-1 0-4,1-6-6,4 0 4,-1 1-10,-1-7-2,1 2-12,4-1-10,-1-3-20,2 0-23,-2-2-28,4 0-19,-1-4-35,6-4-16,-5 1-23,3-2-34,-2-3 5,1-1-170,-2 0-414,1 0 184</inkml:trace>
  <inkml:trace contextRef="#ctx0" brushRef="#br0" timeOffset="48074.5191">14730 17661 33,'-2'-5'108,"2"5"-5,0 0-15,0 0-9,16-5-2,-3 5-4,-13 0-1,24 2 0,-10 2 0,-1 0-16,1 5 0,-1 3 7,-4-4-4,-1 1 7,-3 3 9,-1 0 3,-1 2 9,0-4 5,-3 6 5,0-6 5,-1 1-4,-1 0-7,2-3-13,-1 0-4,1-1-5,0-2-4,1 1-9,2-1-2,2 0-6,0-3-17,2 1-14,-7-3-19,18 0-26,-5-3-21,0-1-11,5-1-10,-2-5-3,0-1-9,-2 2 18,3 2-5,3-12 8,-6 7-3,5-7 14,-2-1 1,1-2 17,-3 0 11,-1 6-7,-1-2 2,-2 1 19,1 3 5,-3 0-4,-4 2 4,4 2 8,-2 5-4,-4 0-2,0-3 5,-3 8 1,6-4-5,-6 4 2,0 0-13,0 0-26,0 0-25,0 0-37,0 0-23,0 0-70,0 0-206,0 0 92</inkml:trace>
  <inkml:trace contextRef="#ctx0" brushRef="#br0" timeOffset="48418.5042">15306 17440 101,'4'-6'179,"1"0"-17,-2 1-11,-3 5 2,7-10-10,-7 10-12,3-2-5,-3 2 6,0 0 2,7 16 1,-12-6 1,3 10 11,0-1-13,-9 8-2,4 2-4,-3 4-4,-1 18-6,-2-5-11,-4 0-4,-1 0-7,-3-2-11,6-12-6,-6 15-8,2-3-1,0 0-11,6-13 0,-4-2-13,4 5-1,-1-3-9,2-4 2,-1 0-3,0-1-4,3-2-5,0-6-5,4 0-11,0-7-22,6-11-24,-12 19-23,5-10-34,7-9-9,0 0-24,-2 18-22,2-18-20,0 0-1,0 0-25,0 0 8,0 0-11,0 0 10,0 0 11,64-39-96,-53 24-295,4-6 131</inkml:trace>
  <inkml:trace contextRef="#ctx0" brushRef="#br0" timeOffset="48647.14">15144 18093 602,'10'-29'-41,"-2"6"29,-3-5 2,4 0 26,-3 3-3,4-4 12,-4 4 6,0-4 6,4 5 6,6 0 24,2 3 6,-2 1 0,-3 5 1,-1 0 7,4 4 11,4 4-6,-1-1-5,2 4-1,-1 3 3,1-1-9,-3 4-3,0 4-4,-3 3-9,-6-4-11,0 6 5,-1-2-4,-4 2 0,-3 1 4,-1 0 0,-4 1-4,-3-4-6,-6 6-2,-1-2-4,-2-1-10,-1-1 7,-2-1-5,0-4-9,0-2 5,3 5-2,-2-6-8,-3-3-10,3 0-13,5 0-11,-2-8-25,6 4-11,-2-1-20,7-5-31,-1 3-19,5-4-39,2 1-135,2-1-324,5 2 144</inkml:trace>
  <inkml:trace contextRef="#ctx0" brushRef="#br0" timeOffset="49005.1035">15770 17458 70,'7'-9'178,"1"0"-10,-2 6-15,0 1 1,-6 2 9,0 0 6,5 16 2,-9 2-9,1 1-10,-5 8-9,-3 3-7,2 16-8,-5-12-16,6-1-6,-1 3-6,-1-3-19,-4-1-7,10 0-5,-2-1-10,1-7-10,2-5-6,2-1-20,1-5-25,1-1-30,1-1-35,2-5-51,1-1-26,2 0-36,2 0-21,-1-5-120,4-3-346,0-1 154</inkml:trace>
  <inkml:trace contextRef="#ctx0" brushRef="#br0" timeOffset="49267.7888">15869 17862 22,'0'0'113,"5"-8"0,0 5 15,-5 3 2,6-10-7,-2 4-12,1 2 1,1 0-17,2-4-6,3 2-2,-1-1-15,3-6-12,-3 4 5,0 4-4,-1-5-5,2-1-1,-1 2 15,-7 4 9,4-3-8,-4 1-2,-3 7 7,2-6 0,-2 6-6,-7-8-7,7 8 8,0 0-4,0 0-13,-34 12-4,25-9 4,-5 8-1,1 0-8,2 1-5,2 3-2,4 1-5,2-5-3,-1 5-4,4-1-5,2 2 1,4-2-6,0-5-3,3 1 2,4 1-6,2-2-12,-3-5-16,4 2-19,2-2-15,0-3-32,5-2-30,-6 0-15,5-2-39,-2-2-11,-2 0-143,1-2-347,0 3 153</inkml:trace>
  <inkml:trace contextRef="#ctx0" brushRef="#br0" timeOffset="50486.5058">16725 17873 106,'5'-12'115,"0"2"1,4-5-14,1 1-3,2 0-3,-2-1-9,3-2-1,1-5-8,0 1 7,-3 7-5,0-2-5,-1 2-1,-3 2-1,-3 3-5,2-1 9,-3 3 5,1 3 1,1-4-16,-5 3 7,0 5-7,0 0-4,0 0 3,0 0-5,0 0-6,-18 19 4,9-10-9,1 6 1,1-5-6,1 9-2,2-5 2,-1-2-8,1 5-6,1 0 6,3-7-4,3 2-3,3 3 0,-1-3-5,2-3-3,4 3-4,6-1 5,-7-2-12,7-4 4,4 2-2,-4-2-3,1-5 0,-5 2 2,2-4-11,0 2 4,5-5-4,-10-2-3,1 2 6,1-2-4,-2-1 1,1-1-2,2-1 6,-6 1-4,3 4 3,-4-5-5,1 3 0,0 2 4,-5 3 0,2-1-2,-4 3 1,7-1 1,-7 1-3,0 0 3,1 8 0,-1-3-3,0 2 2,-1 3 4,-2-1-2,-1-1-2,2-1 3,0 3 0,-1-2-5,1-2 1,-1 1 7,3 1-7,0-8-2,0 4 8,0-4 3,0 5-7,0-5 2,0 0 2,0 0-1,22-8-4,-12 2 5,6-4 0,0 1-2,3 0-2,5-4 2,-8 1-4,4 3 11,-3 3-5,11-2-3,-12 2 0,-3 3 6,6 3-5,-10 0-3,5 7 6,-5 0-4,0 1-4,0 2 7,1 2 0,-6 5-10,1 0 9,-1-1 0,-2-3-3,1-4-3,-1 6 3,3-3 2,-4-3-5,1-2-1,1-1 4,1-1-1,1-1-1,0-3 0,4 0 1,1-2-5,5-4 0,-4 0 5,7-1-3,-2-3-5,-1-1 3,2 0 2,5-8-2,-4 0-4,0 3 2,0-3 4,-6 1-3,0 1 0,2 3 7,-2 1-3,-8 2-6,1 0 6,-3 5 5,2-5-2,-4 4 0,0 6 0,-4-5 0,4 5-3,0 0 6,0 0 1,0 0-9,-17 11 2,15-5 6,-2 4-6,0-1 0,2 5 3,2-4 3,2 2-4,1 5 3,-1 0 4,5-1-1,0 1-2,1 0 2,6 0 7,-5 0-7,2-2 1,-1-3 2,-3-2 0,-5-3-2,5-2-1,-1 2 2,-2-2 3,0 0 4,-4-2-3,0-3 8,0 0 1,-8 7-8,-2-7 1,-3 0-3,-4-2-3,-5-1-25,-5-2-27,-1 0-23,-4-2-31,0-1-50,0-3-14,4 3-39,-1-4-44,-2-2-127,3 3-400,1-2 178</inkml:trace>
  <inkml:trace contextRef="#ctx0" brushRef="#br0" timeOffset="50890.8871">18010 17532 185,'-17'24'207,"11"-14"-13,-3 3-8,4 17-9,-5-3-11,-2 0-4,1 6-6,5-2-9,1-4-13,-2-3-10,7 0-6,0-4-9,2-1-5,-1-2-23,4 2-4,1-2-6,4-2-10,-1-1-9,-1-4 4,2 2-10,1-4-10,-2-1-12,3-2-8,-3-3-25,3-1-22,-1-1-25,-2-3-36,0-2-21,1-3-26,-2 1-26,-2-4-19,2-4-133,-4 3-344,-3 0 153</inkml:trace>
  <inkml:trace contextRef="#ctx0" brushRef="#br0" timeOffset="51056.3883">17798 17759 92,'0'0'144,"0"0"-9,32-12-19,-14 10-9,4 2-6,6 0-14,1 0-16,3 0 3,-2 0-16,0-3-7,-2 2-22,1 0-25,-8 1-40,1-3-43,0 3-80,-3 0-173,-2 0 76</inkml:trace>
  <inkml:trace contextRef="#ctx0" brushRef="#br0" timeOffset="51718.4013">18389 17663 101,'-2'-12'129,"-3"2"3,1 0 1,-2 5-13,-1-2-5,-3 2 1,-4 5-12,-5-2-1,-2 6 5,-4 6-3,-2 3-9,0 3 1,3 1-4,-3 2-16,5 1 3,3 2-4,7-4-9,0-3-13,4 2 5,2-2-1,2-2-16,2-1 1,2 0 2,4-3-9,-2-1-8,7-2-1,-1-2-2,1 2-4,0-6-5,1-2 2,0-2-3,2 0-11,0-3 12,2-4-4,-5-2-6,4-1 2,-4 3 1,5-10-4,-9 3 2,8-8 4,-9 8-7,2-2-1,2 5 8,-4 3-3,0 0-5,-1 5 6,0 2-4,-3 5-1,0-6 3,0 6 4,0 0-4,-9 23 1,9-6 6,-5 2-8,2 3 7,2 2-1,-3-4-3,4-1-5,3 3 7,-1-3 0,2 0-9,5-4 1,-1 1-1,0-1 0,1-5-12,1-3-11,0-2-8,2-4-21,0-1-18,0 0-6,0-1 3,1-5-18,1-7 11,-2-2 9,-1 4 11,-1-4 6,3-8-4,-1-2 8,-1-1 14,1-2 6,-7 9 1,0-6 6,3 8 2,-6 7 21,1 1 6,-2 4-3,-1 5-4,1-6 8,-1 6 11,0 0 14,0 0 8,-9 26 5,3-7 1,-2 3 4,-1 4-5,2-9 8,-2 7 4,1-6-7,3-2-1,-1-1-5,3-1 0,-4-2-9,4-7-1,0 5 2,2-4 1,-3-3-3,4-3-2,0 0 2,0 0-7,0 0-4,0 0 0,18-21-3,-6 6-10,2 1 8,6-7 5,-2-1-18,1 4 9,3 1 0,1 0-10,-5 8 0,0-2 5,3 5 0,-5 2-6,2 4 2,-3 4 2,-4 0-1,-2 5-5,2 0 6,-5 5-5,3 2-3,-5 1 0,0 1 0,-2 1 1,-2 1-5,0 0-9,-1-2-16,0-1-27,-1 0-37,0-5-44,-1 2-67,3-4-183,-1 0-419,2-4 186</inkml:trace>
  <inkml:trace contextRef="#ctx0" brushRef="#br0" timeOffset="52349.5495">19058 17696 106,'-18'-5'229,"4"5"-4,-9 3-10,-2 9-14,-3 1-3,2 4-8,3 1-20,-2-1-7,3 7-5,6-2-18,4 1-13,5-5-9,4 7-7,1-4-13,4-2-8,6 3-4,6 0-8,-1-8-13,12 4-1,3-2 6,1-6-5,4 0-4,3-3-4,2-4-14,-4-3-7,0-4-9,-1-2 0,1 0-14,-6-7-12,0-1-7,-1-1 3,-3-3 2,-4-3-6,-2 2-4,-4-3 11,-4 7 1,-3 0-7,-6 2 3,0 7 2,-2 0 6,1 6-4,-8-8 2,8 8 7,-19 7 0,5 0-13,-4 3 14,0 1 2,4 5 2,-5 3 0,6-2-4,4 0 1,1 2 0,3 0-3,2-1-7,3-2 5,0-4 1,4 1 3,3 1-1,2-3 0,0-3-3,3-2-3,8 1 6,-1-5-2,2-1-10,7-4-1,-5-1 10,7-2 2,0-2-2,0-4-12,0-5 6,2-2 2,-4 0 1,3-2-3,-3-5-4,-4 0 4,-3 4-2,-2 1 4,-4-1-4,-5 5-1,-7 5 8,5-3-6,-6 6-6,0 2 7,-4-1 6,2 8-6,-7-7-4,7 7 8,-10 0-4,10 0 0,-15 8-2,10 1 5,0 0-5,0 7-3,1 2 4,4 2-8,3-1 8,-1 6 2,7 3 3,-2-4-3,4 1 0,-2-1 1,4-2 11,-1 0 4,-1-5-4,0-2 5,-1 0-1,-7-6-4,-3-9-10,10 18 5,-10-18 0,4 17 10,-4-17-8,0 0 7,0 0 10,-8 20-27,8-20 8,0 0 6,-18 7-6,18-7-17,0 0-17,-28 2-17,28-2-28,0 0-36,-29 1-21,29-1-24,0 0-45,0 0-43,-27 4-211,27-4-487,0 0 216</inkml:trace>
  <inkml:trace contextRef="#ctx0" brushRef="#br0" timeOffset="52720.3171">20590 18049 256,'0'0'244,"0"0"-6,0 0-24,-5-2-20,5 2-8,0 0-10,0 0-16,0 0-13,27 2-14,-8-2-9,0 0-11,8-2-13,3 1-10,-1-1-10,2-2-4,2 1-7,-4-1-13,-2-2-6,-8 3 7,-5-1-17,-1 2-11,-4-1-25,0-2-33,-4 3-25,-5 2-48,7-7-46,-7 0-32,0 7-208,-2-8-419,2 8 186</inkml:trace>
  <inkml:trace contextRef="#ctx0" brushRef="#br0" timeOffset="52883.3226">20810 17878 30,'-6'-1'210,"6"1"-8,0 0 2,-14 22 0,7-1-4,-2 4-8,3 6-14,-5-1-19,0-1-17,2 0-5,-1 1-15,4 0-14,-5-6-15,6 1-8,0-7-15,3 2-42,-2-5-49,4-15-33,-1 22-70,1-22-85,0 20-117,0-20-354,0 0 157</inkml:trace>
  <inkml:trace contextRef="#ctx0" brushRef="#br0" timeOffset="53746.5419">21362 17928 187,'0'0'201,"0"0"-21,-9-8-12,9 8-13,-20 3-10,20-3-7,-31 11-9,13 0-1,0 6-14,4-2-12,-2-1-1,4 3-8,3-1-8,-3 1-9,8 0-6,-2-2-3,6-15-5,4 28-3,1-16-11,-5-12 0,22 23-11,-8-15 5,5-1-5,8-2-3,3-3-12,-30-2-1,50-6 0,-30 1 2,9-3-6,-11 0-2,1-1-7,-1-3 3,1-7 3,-2-1 0,1-2-7,-4-2-3,-1 0 2,-7 4 2,4 4 0,-6-1 6,-1 7 1,-2 2 0,-1 1 3,0 7-2,-4-10 6,4 10 5,0 0 1,-16 17-7,7-2-2,2 0 3,2 4-3,1 0 6,0 7-6,7-1-5,-3 2 2,4-8-7,0-2 3,-2 0 5,5-2-5,4-1 0,-1-2-5,2 0-1,-12-12 0,23 12 4,-23-12 0,32 1 3,-32-1-9,0 0-1,44-15 2,-31 4 0,1 0 1,0 0 1,-1-4-3,0 0-5,-1-7 2,-2-2-3,5-2 5,-5 1 8,-5 7-5,4 1 5,-4 0 3,1 1 0,-4 7-1,1-3 3,-1 7 0,0 2-2,-2 3 1,0 0-4,0 0-2,0 0-5,-20 27 2,11-10 6,-2 7 2,3 3 1,-3 2-2,1 2-2,-1-5-2,0 2 2,-1 1 5,5 2 8,-5 0 0,3 0-4,-8 12 5,5-10 2,-2-1 10,-4 10 10,1 2 9,-5-1 2,2 1 13,2-10 0,-9 6 0,8-9 6,-4 10-1,5-12 6,-4 0-5,2-2-1,1-1 1,-5-6-5,1 2-7,0-5-8,2-1-1,2-6 0,1 1-6,0-2-9,2-3-2,16-6-2,-26 6-3,26-6-9,0 0 5,-37-4-2,37 4-4,-13-15-3,13 15-9,-8-27-12,7 12-2,4-14-17,1 0-11,1 0-14,6 0-13,6-2-19,4-14-17,0 4-15,-2-5-15,12-4-17,1 1 1,5 9-14,-1-4-12,2 6-14,1 5-26,1 3-42,-8 8-54,-1 0 16,-3 3-166,0 5-488,-4 1 217</inkml:trace>
  <inkml:trace contextRef="#ctx0" brushRef="#br0" timeOffset="54406.512">22131 17856 56,'0'-7'182,"0"7"-9,0 0-11,0 0-12,0 0 1,0 0-6,0 0 1,-38 25-5,20-8-14,-1 3-5,-1-2-9,6 4-1,0 1-6,2 0-14,7-6-5,0-2-7,5 1-1,2 0-6,-2-16-7,8 27-10,0-17-3,-8-10-3,28 17-12,-1-8 6,-6-6-7,6-3-3,2-1-7,2-3 4,1-3-2,-5 0-10,0-7-11,-3-1 11,-1-3 2,-3-2-4,1-6-15,-2 0 6,-1-3 5,1-2-8,2-12-5,-6-4 9,3 0 0,-1 0 2,2-1-1,-5 16-4,-3 1-5,0 4-6,-3 10 14,-4 4 1,-1 5-4,-1 1-9,-2 7 8,0 0 2,0 0 4,-29 33 2,12-7-2,1 1 4,-1 6 3,-2 11 6,-3 0-2,12-12 1,-3 2 1,0-1-6,7-2 9,-3 4-1,5-6-9,0-1 2,4-8 3,3-3-1,-2 1 2,3-3-6,-4-15 2,9 19 0,1-13 0,-2-1 0,3-3-7,0-2 0,4-6 6,4 0-4,-1-4-6,4-9-5,3 0 6,-2-1 3,-4-2-2,-2 1-7,-2-2 3,-7 9-2,5 1 4,-7 6-1,-1-2-4,-5 4-5,0 5-1,0 0 8,0 0-8,0 0-3,0 0 2,-32 18 7,22-2 1,1 2-3,0 0-6,4-2 1,0 1 0,3 1 6,2-3 3,0-1-12,2-1 0,3-2 14,-5-11-7,14 20-6,-14-20-9,15 12-3,-15-12-10,21 8-16,-7-8-19,-2-1-7,-1-1-11,3 2-21,-2-3-14,0-6-19,0 4-25,2-7-31,1 5-14,-6-3-171,5 0-407,-5 1 180</inkml:trace>
  <inkml:trace contextRef="#ctx0" brushRef="#br0" timeOffset="54672.9594">23081 17873 13,'0'0'191,"0"0"-16,0 0-11,-13 0-6,13 0-7,0 0 5,0 0-8,0 0-2,0 0-5,0 0-4,37 4-13,-37-4-15,29-2-16,-14 0-1,4 2-5,-3 0-10,3 0-14,-6-3-5,1 2-2,-1 0-8,-13 1-21,14 0-23,-14 0-32,0 0-49,0 0-22,0 0-63,0 0-180,0 0-371,0 0 164</inkml:trace>
  <inkml:trace contextRef="#ctx0" brushRef="#br0" timeOffset="55037.1038">22907 18056 72,'0'0'171,"23"6"-9,-23-6-12,22-6-16,-9 2-9,6 1-10,0-1-23,0-4-7,-1-4-6,1 6-6,0-3-11,-3 0-5,0-5-8,-2 3-9,0-2-22,-1-2-33,-4-2-21,1 0-13,-5 2-18,1-2 3,-1-7 7,-3 2-4,2-4 12,-4-1-3,4 1 17,-4-4 15,0 5-2,-2 0 17,0 0 36,2 6-4,0 5 13,4 7 16,-2-3 3,-2 3-2,0 7-8,2-8 0,-2 8-5,0 0-1,0 0 9,29 20 1,-14 1 0,2-1-2,0 5 1,-6 4 10,1 1-4,-2 1-3,-1-1-8,-3 0 4,-6 0 5,0 3 3,-2-2-6,-6-3 8,-2-4 5,-2 1-2,-2-1-10,-1-2-4,1-5-8,-7 2-6,6-3 3,-2 1-6,0-4-13,2-4-10,-1 1-18,0 1-34,2-2-61,14-9-32,-21 9-78,21-9-135,0 0-376,-18 7 167</inkml:trace>
  <inkml:trace contextRef="#ctx0" brushRef="#br0" timeOffset="56313.0405">23717 17912 55,'0'0'173,"5"-13"-13,-1 8-16,5 1 1,1-3-6,1 2-12,5 1-9,2 3 3,-4 2-7,-1 0-14,-1 2-2,0 4-9,-2 2 0,3 4-7,-8-3-4,-1 3-1,-3 2 3,-1 3 9,-1-2-7,1-4-3,-4 5 4,2-5-1,-1 5-9,-2-7-8,1 1 3,-1-3-3,-1 1-2,-1-4-7,2-4-2,0 5-4,1-2-9,4-4-2,0 0-9,0 0-5,0 0 5,-14-10-5,14 10 2,4-15-1,4 7-8,0-4-1,4-3 0,4-6 0,5 2-7,-2 1-1,-2-2 2,2 9 3,-2 0-9,-1 1-2,-1 2 6,1 1 5,-3 5-5,0 2-6,-6 3-1,2 1 2,3 4 1,-6 2-5,-3 3-2,-3-2 4,0 8-5,-2-2 0,-3-2 3,-3 1 5,0-3-2,-1 3-1,2-7 0,2-2 0,-2 3 5,2-4 0,-1 1-6,1-2-1,3-3 4,2-2 1,0 0-2,0 0-1,0 0 0,0 0 1,7-17-5,4 3 3,1-3 5,6-2-1,0 1-4,2-1-12,1 1 2,2 3 18,-4 2-3,-2 2-5,1 2 5,1 3 1,4 2 6,-5 3-10,0 0 1,-4 2-11,-3 5 9,3 5 0,-5-1-3,-5-1-6,3 1 15,-5 7 0,4 0-1,-6 0-4,0-1-4,0 1 6,-1-5-2,1-12-5,-4 22-4,4-16-3,0-6-8,0 0-2,9 21-15,-8-17-8,6-3-4,-2 2-3,-5-3-5,15-1-3,-6-3 7,4-2-1,-1 1 1,2-6 7,0-2 3,-3-2 9,8-6 3,-7 7 0,4-10 6,-2 2-10,-4 5 19,0 5 8,-4 2 1,-2 3 0,1 0 0,-5 2 5,0 5 6,0 0-1,0 0-4,0 0 1,0 0 11,0 0 4,-21 29-2,13-18 1,1 0-6,1 5 6,-1 0 0,0-2-5,4-3-1,2 2 5,2-4-1,2 3-4,-1-2-1,6-3 0,2-1 7,1 0-3,5-1-4,3-2-3,-1-3 1,5-3 0,5-1 1,4-3 1,-5-1-6,-8-2 2,4-2 3,1 0 2,3-3 0,-5-2-3,-3-3 0,0-1-8,-6 0 9,0-2 5,-4 6-2,1 0-2,-7-1-5,-3 1 1,-4 1 2,1 6 0,-3 4-2,-3 0-4,-4 3 4,-5 5 3,-2 3-5,3 3 0,-6 3-3,0 6 0,3 2 4,3 0 3,6 8-7,2-9-4,-1 6 0,8 2 6,2-1-1,0 5 0,2-1-8,4 1 5,-4-1 1,2 1 3,-2 5 9,-6 13 9,1-3 10,-5 0 14,-3 1 7,-1 0 1,-5 1 14,0-4 1,-7-2-8,5-11-5,-1 0 0,5-1-1,-4 1-21,0-5 3,1-2-11,5-6-5,0-5 1,2 2 0,3-3-10,8-11-9,-15 11-38,15-11-35,0 0-49,-14 7-56,14-7-61,0 0-54,0 0-202,0 0-532,2-43 235</inkml:trace>
  <inkml:trace contextRef="#ctx0" brushRef="#br0" timeOffset="56475.1557">24526 17648 43,'-11'-3'117,"11"3"-22,0 0-48,-11 16-74,7-5-20,6-3-48,0 2 21</inkml:trace>
  <inkml:trace contextRef="#ctx0" brushRef="#br0" timeOffset="57062.8924">25003 17674 45,'0'0'150,"5"-4"9,-5 4-7,0 0 0,-4 28-5,0-11-2,-1 4-3,-3 6-2,2 2 0,-3-2-13,1 1-15,-1-2-3,-1-3-4,3 2-4,5-8-13,-6 0-12,2-7-4,1 2-3,4 0 1,0-2-6,-1-3-7,1-3 1,1-4-1,0 0 2,3 8-5,-3-8-12,0 0-6,0 0 1,25-12-4,-11 3-2,0-2-6,4-1-5,-4-2-6,12-1 4,-2 1 1,-2 2-1,-4 6-8,-4-3 2,-2 2 2,0 7 2,-3 0-5,-9 0-7,12 7 4,-7-2-1,-1 1 3,1 7 1,-3-3-5,-2 0 0,4 2 7,-4 1-4,2-2-1,-2 1-6,-2-2 4,4-3-2,2 3 7,-3-4-6,2 0-3,2-1-3,-1-3 6,-4-2-2,19 3 2,-6-6-7,2-6 4,-3 1 1,3 1 1,0-3-2,-1-4-5,2-6-2,-3-2 6,-1 5 3,3-9 0,-2-3-3,0-3-4,3 1 4,-1 4 1,-1 0-2,-4 9 1,-6 1-4,4 1 0,-2 7 3,-2 5 4,-4 4-2,0 0-5,0 0-1,0 0 6,-18 34 2,10-10 2,-2 2-6,-3 0 0,2 2 0,4 3 2,-1-3-2,1-1 1,1-2-3,3-5 4,1-1 0,0 0-4,0-1 2,3-7-5,0 0 0,1-1 1,0-4-5,1 2-18,-1-3-18,-2-5-23,8 5-34,-8-5-43,0 0-30,0 0-22,18-9-14,-12 1-149,2-3-389,-2 0 172</inkml:trace>
  <inkml:trace contextRef="#ctx0" brushRef="#br0" timeOffset="58768.1968">23311 18304 151,'0'0'151,"10"-17"-14,-10 17-7,0 0-21,0 0 4,0 0 7,0 0-2,0 0-3,-31 37-5,15-13-2,0 4 3,1 1-4,-2 2-7,0-2-6,2-4-4,0 4-4,1-5-4,0-2-2,0 1-3,5-7-3,0-1-3,-1-3-5,10-12-5,-10 18 4,10-18-4,-7 13-1,7-13 3,0 0 0,-6 12 3,6-12-8,0 0 0,0 0-3,0 0-8,0 0-2,0 0-8,0 0-4,0 0-4,25-43-1,-14 28 0,4 5-5,6-9-6,-4 6-3,6-3 0,-6 7 3,-1 4 0,-16 5-8,30-7 1,-30 7-4,0 0 2,0 0 2,40 14-3,-40-14 0,6 14 0,-6-14-6,4 23 4,-4-23-2,-10 28 0,2-14-1,-4-1-1,1 0 1,-3 0 1,-4-1-6,0-1 6,1-2-11,-2 2-3,1-4-9,1 1-7,17-8-1,-27 9 2,27-9 3,-22 4 4,22-4-2,0 0 1,0 0 1,0 0 5,0 0 1,0 0 1,0 0 3,0 0-2,0 0-1,0 0 6,0 0 0,0 0 1,0 0 2,0 0-3,73-23 1,-73 23 3,38-1-1,-18-3 2,10 2 10,2 1 0,-3-4 2,1 2 0,2-1-2,-2-3-2,2 0-1,-6 1-2,-7-1 4,2 2-1,0-3-1,-2 0-1,-3-1-1,-16 9 5,23-14 2,-13 7-7,-10 7 10,14-15 5,-14 15-8,0 0 0,8-12 4,-8 12-2,0 0-4,0 0-1,0 0 0,0 0-1,0 0 2,-68 26-2,55-17 3,-1 1-2,0 2 0,4-2-8,10-10 5,-13 22 2,9-9 0,4-13 0,-1 25-10,1-25-1,8 21 8,-8-21-2,16 16-2,2-7 3,-1-1 2,3-3 0,-1 0-1,9 2 1,-28-7-12,51 0 0,-29-3-8,-22 3-9,48-7-19,-28 0-22,9 2-19,-3-5-29,0-1-33,0 1-46,-8 0-62,1-1-161,-3-1-449,-1 1 199</inkml:trace>
  <inkml:trace contextRef="#ctx0" brushRef="#br0" timeOffset="64919.3719">1065 7256 213,'-7'-16'240,"0"5"2,1 2-9,-1 0-12,-2 1-16,4 4-20,-5-2-16,4 6-17,-3 2-18,0 5-12,0 6-13,-8 8-9,7 3-8,-3-1-11,3 5-6,2-4-5,3 1-10,3 1-6,3-6-3,1-2-5,5 8-1,-2-11-4,5 1-1,3-2-8,4-2 1,-2-1-4,4-5-1,0 1 0,3-6-2,-3-2-4,2-3-2,-4-3-3,1-3 0,-1 0-3,-4-4 0,-3-4 0,-1 2-3,-5-4 1,-4 0-4,0 1-2,0-7 2,-4-1-2,-5 3-1,-1 7 1,1 0-6,-2 0 0,1 5 0,1 3-3,0 0 2,-1 2-6,-3 3-14,3 1-8,-2 2-11,0 1-14,-3 4-8,1 0-26,2 4-10,-2-3-8,4 2-16,0-2-14,2-1-17,3 1-10,1-2-5,0-1 3,4-2 2,0 0-2,0 0-101,13 3-287,-3-10 127</inkml:trace>
  <inkml:trace contextRef="#ctx0" brushRef="#br0" timeOffset="65190.8428">1171 6739 81,'-4'-33'151,"2"5"8,-2 0 8,-2 9 4,3 2-4,2 6-3,-2 1-1,2 4-21,1 0-26,-3 3-15,3 3-14,0 0 3,4 12 6,3 8 2,0 13 1,1 15 2,1 6-11,1-1 0,-1 3-8,4 0-7,-3 1 0,2-4-8,-3-3 4,1 3-11,1-9-7,-3 1-4,3 0-4,-4-12-1,-1 0-1,-1 1-3,0 3-1,4-2-3,-4 1-6,4-4 3,-2-1-3,0-2-6,-3-3-3,1-6 4,-2-2-29,1 0-21,-2-3-17,1-2-27,-3-3-28,0-5-26,-3 2-26,2-5-25,1-2-40,-5 3-183,5-3-429,-13-8 190</inkml:trace>
  <inkml:trace contextRef="#ctx0" brushRef="#br0" timeOffset="65484.0318">1220 7077 159,'-2'-8'191,"2"0"-1,0 1-12,3-2-12,-3-2-14,4-1-12,1 1-12,0-5-3,3 0-11,3 2-7,2 2-13,-2 2-14,0 1-4,0 3-8,2 5-6,-1 1-5,1 0-5,0 2-8,-1 5 0,1 2-7,-2 4-5,-3 1-1,2 1-6,-5 1 2,-1 1-5,-4-2-4,-5 3-2,1 1-2,-1-3-14,-1 2-8,-2-9-14,3 4-13,-2-4-5,1-2-10,-2-2-10,2-4-18,1-1-16,5 0-3,0 0-13,-15-6-14,12-1-8,0-2-15,0-2-95,0 2-263,0 0 117</inkml:trace>
  <inkml:trace contextRef="#ctx0" brushRef="#br0" timeOffset="67277.7917">1625 6777 39,'0'-3'218,"0"3"-8,5-3-27,-5 3-15,0 0-17,0 0-16,0 0-12,5 7-11,-5-7-15,3 12-6,-2-8-8,4 1-10,-3 1-5,1 0-5,1-4-2,0 5-11,1-5-3,-1 0-2,-4-2-1,10 5-5,-4-7-1,-1-3-3,2 0-4,2 0-1,-3-3-4,1-1-2,0-2 5,-3 1-5,5 0 1,-4 0-1,0 1 0,-2 2 10,-2-1 5,0 2 6,-1 3-3,0-1-7,0 4-5,0 0-3,0 0-4,-15 5-5,2 5 1,0 3-1,1 3-3,-2 11-3,-2-5-2,5 2-1,6-5-2,0-1-1,2-1-2,3-1 2,2 0 0,1-5-6,1-1 2,5-3 0,1-1 1,5 2 2,3-7-4,3-2 3,7-7-3,0-2 4,4-2-1,0-1 0,-3-4 0,-3-2 6,1-1-6,-1 1-4,-4 4 1,-3-3-3,-6 1 2,-4 1 0,0-6 0,-4 6-3,0 0 6,-2 1-6,-3 5 1,-3-2 4,1 3-1,-1-2-6,0 5 1,3-2 1,-2 3 0,1 1-2,1-2 2,0 2-3,-3-1-2,3 5 3,0 0-4,0 0-3,0 0 3,17 11 0,-11-3 5,3 1 3,5 4-3,-1 1 3,0 1-1,-3-1-4,0 1 7,-3 4-5,3-5 2,-4 3 0,3 0 1,-4-2-5,2-4-17,-2 0-22,-1-1-20,-2-2-6,5-2-15,-1-2-2,1-3-1,-7-1 0,24-5-23,-5-2-4,4-8 6,4-2 7,-4-4-17,1 2 18,-4-4 9,1 1 10,-3-1 10,1 0 9,-4-3 6,-2-1 19,-2-2 11,-3 3 13,-3-1 20,3 3 24,-7 4 15,-1 4 16,0-1 11,-1 2 9,-4 3 7,0 4 2,-2-1-3,2 2-7,-1 4-9,-7 1-8,4 4-1,-3 3-12,1 2-1,-3 6-6,-4 7 0,6-6-5,2 2-2,-1 9-2,2-11-5,4 5-4,3-2 1,-1-2 0,3 0 1,5-3-8,-5 0 2,4-3 0,-1 1 2,-1-5-5,3 0-2,-1 0 9,-2-2-1,3-3 1,-5 0 0,10-6-7,-4 0 3,-1-2-4,-1-5 0,1-3-3,2-1-3,-4 0 0,3-8 0,-3-1-3,1 6 0,-4 1 5,1-8-4,-1 8-3,0 5 4,0-3 2,-1 7 5,1 3-1,0 0 0,1 2-7,-1 0-2,0 5 0,0 0 2,0 0-5,0 0-1,-1 17 1,2-5-2,0 5 4,4 0 0,-1 0-1,0 2 0,0-2-3,-1-2-2,0 1 2,3-4-1,0 1-1,0-3 5,2 1 3,-2-3-1,2 1 2,2-4-3,-1-2 5,3 1-2,-1-3-1,1-3 1,2-1 0,-4-4 0,4-3 7,1 0-9,-3-4-3,1-2-1,-1-9 2,-4 0 0,2-3-1,-6 0 0,-1-1-3,-1-3 6,-2 2-4,-1-4 1,-2 0-4,1 2 2,-2 3 5,1 3 0,-3-3 5,5 12 5,0 2 16,-2 3 0,2 7-14,-1-4 0,0 4-6,2 2-2,0 3-5,0 0 0,0 0 2,2 18-2,1-2 7,-3 12 2,3 0-6,3 0-1,-4 5-3,3-2 1,2 0-2,1 1 1,2-1-4,-1-3 2,0 0-2,1-4 2,0 0 1,2-7-1,-2-2 0,0-3-5,-1-2 1,4-3-2,-2-2-1,1 0 6,2-6-5,-1-1 3,4-3-3,-1-5 0,-1 1 1,0-6-3,3-4 4,0-2-1,-6 4 1,0-4-1,-1 4 0,-5 0-1,2-1 4,-3 2 4,3 0-8,-7 4 5,3-2-3,-3 6 6,2 1 0,-2 1 1,1 2-2,-1-1-6,-1 5-2,0 0-5,0 0 3,0 0 1,0 0 10,-1 17-8,1-4 1,-2 1 1,1 2-1,-2 0 1,6 1-1,-3-5-3,0 1 3,1-2-5,1 0-1,2-3-2,-1 0-1,-1-1 6,2-3-6,2 3 3,0-6-2,0 1-3,3-4 7,2 2 4,-1-7-3,9-1 2,-8-2-3,3-2 2,0-4 5,-2 1-6,2 0 6,-5-2-3,-3-2 3,6 2-2,-6 0 2,-1 3 2,2-3 7,-6 7 6,3 2 8,-4 2 7,0 0-2,0 1-4,0 5-3,1-7-5,-1 7-5,4-4-2,-4 4 0,0 0 1,-7 15-3,4-6-2,-1 3 3,4 0-2,-4 2 0,3-4-5,-2 1 6,3 0 0,-1-3 7,-2 1-13,3-3 0,-2 0 7,2-3-1,0 2 2,0-5 5,0 5 4,0-5 5,0 0 5,0 0 0,0 0-3,0 0-3,9-19-3,-7 9-2,6 0-1,-4 0-4,6 0 3,-3-2-6,4 0-1,-2 4 4,1 0-4,-2 4-2,2 0-5,2 2 6,1 1-9,1 1 2,3 3 0,-3 0 0,-4 1 0,3-1-1,1 4 4,-1-3-1,-1 0-2,-2 2-1,1-3 3,-1 0-2,-3-1 2,-3 0 0,1-1 4,2 0 0,-7-1 3,9-2-3,-4-3-3,3 0 3,-3-4-4,3-1 3,0-3 2,-3 1-6,3-2 2,-1 0 2,-3-6-1,1 2-6,0-2 5,0-7-3,-3 11 1,-2 1 5,2 4 7,-1 2 1,-1 2 3,0 2-9,0 5 0,0-5-10,0 5 2,0 0 2,0 0 1,-6 29-3,5-10 2,1 9 1,1 3-2,0 0-3,4 5 3,0-1 3,3 11-4,-2-10 5,8 7-5,-5-7-2,3 9 4,-2-9 1,2-4-2,-3 0-2,1-2-7,-3 1-9,3-2-11,-5-4-12,1-7-19,-4-1-14,0-5-20,-4-1-22,0-1-29,0-4-24,-2-1-21,0 1-30,-1-6-24,5 0-139,-17-7-415,6 1 184</inkml:trace>
  <inkml:trace contextRef="#ctx0" brushRef="#br0" timeOffset="67479.0364">2761 6237 47,'3'-5'133,"-3"5"-9,12-11-19,0-1-8,2 3-31,1-3-19,8-5-27,-1 0-32,2-6-11,1 0-25,-1-3-45,-1 2-101,-3 0 45</inkml:trace>
  <inkml:trace contextRef="#ctx0" brushRef="#br0" timeOffset="67660.2313">3092 5915 15,'7'-8'127,"0"0"16,-2 2-12,-1 1 17,-2 0-3,0 1-10,3 0-1,0 0-11,-5 4-19,1-4-13,-1 4-33,0 0-30,0 0-36,0-8-40,0 8-40,3 0-119,-3 0-224,0 0 101</inkml:trace>
  <inkml:trace contextRef="#ctx0" brushRef="#br0" timeOffset="68082.8841">1653 7938 74,'-4'-7'248,"1"-1"-1,1 2-12,-3 2-12,1-2-13,-1-1-19,0 6-20,1-1-14,-4 2-18,1-2-9,0 6-17,-3-1-12,-7 6-9,8-2-9,-3 8-9,-3-1-8,5 3-5,-1 1-7,5-1-4,-2-1-4,3-2-4,3 6-7,1-5-1,4 3-5,3-3-2,4 2-2,3-2-2,0-1-3,3-1 0,0 1-2,0-2 0,0 0-6,-5-5 0,5 0-2,-6 3 2,3-4-3,-6 1-1,0-3 1,-1 1 6,-2 0 6,-3 0 8,2-1 0,-3 4 4,0-1-2,-3-2-3,-4 4-3,-1 1 1,1 0-5,-1-3-1,-1 3 0,-3 2-6,3-5-2,-2 0-12,1 0-8,3-2-26,-1 0-22,2 0-24,2-3-21,-1 1-28,4-1-25,1-2-19,0 0-24,0 0-10,0 0-10,5-11-133,5 1-378,-1-4 167</inkml:trace>
  <inkml:trace contextRef="#ctx0" brushRef="#br0" timeOffset="68510.878">1735 8011 152,'1'-8'158,"0"3"-7,-1 0-11,3 1-7,-1 4-7,-2 0-1,0 0-4,8 8-1,-3 1-4,4 0-8,-5 3-8,2-2-9,2 6-6,1-2-4,0-3-6,0 1-5,-1 2-4,3-5-3,-3 0-6,-2-3-5,2 1-1,2-3-4,-2 1-2,-3-3-1,2-2-3,-7 0-1,12-7-5,-6 3-2,1-5-7,-2 1 1,0-3-2,0-4-6,-1 4-2,-2-3 0,0-2-2,0 4 12,-2-2-1,0 3 4,2-1 0,-2-1 12,0 4 3,0 1 6,-2 0 10,2 2 0,0 2-4,-2 0-3,2 0 0,0 4-5,0 0-1,0 0 10,4 12 20,-1 4 17,1 3-1,5 11-1,-1 1-1,3 13 13,5 1-11,-4 6 1,1-2-4,4 4-8,-3-2-1,1-3-12,3 8-3,-2 0-4,4-6-16,-3 3 10,2-2-3,-4-2-4,-5-16-5,4 13-8,-4-15-1,-1-3 1,-2-2-4,-1-9-5,-2 0-1,-4-7-3,4 0-1,-4-3-1,-2-3-7,0-1-16,2-3-24,-11 1-27,11-1-28,-15-11-21,7 4-29,-3-7-33,4-1-32,-2-4-42,-1-4-34,4-6-23,2 1-22,2-4-224,2-1-584,-1-4 258</inkml:trace>
  <inkml:trace contextRef="#ctx0" brushRef="#br0" timeOffset="68830.5909">2264 7900 156,'0'-18'181,"0"1"5,-5 0 1,3 5 0,0 0-4,-1 1-2,-1 2-6,1 1-9,-1 2-13,0 1-8,0 2-10,0 0-8,0-1-9,4 4-3,-10 0-14,10 0-11,-9 6-5,5-3-3,1 1-7,1 4-9,0-2-1,-1 4-11,3 0 0,0 1-8,3 3-6,1-5-3,1 3-3,-1-1-3,1-1 0,1 0-2,-2-1-5,2 1-4,-1 3 1,2-6-3,-3 5-2,2 0-3,-2 0 3,0 0 4,1-1-1,-1 4-1,-3 2-7,-1-1 3,4-4-1,-4 6 1,-4-3-4,4-2-2,-1-1-7,-3-1-12,1-1-10,1 1-18,-2-2-10,1-4-15,2-1-20,-4-1-21,1 1-22,0-4-23,4 0-19,0 0-16,-13-7-25,9-2-19,-3-1-126,2-7-384,2-2 169</inkml:trace>
  <inkml:trace contextRef="#ctx0" brushRef="#br0" timeOffset="69034.0848">2219 7444 139,'0'-29'170,"0"12"4,0 5-10,2 3-9,0 3-11,0 3 3,-2 3 1,0 0 0,16 14-1,-6 2-8,-2 8-4,2 4-3,3 5-13,-4 2-5,3 9-9,0-10-6,-1 1-6,0-2-13,-3 1-5,1-3-10,-1-2-6,0-1-7,-1 4-14,-4-7-21,1-6-26,-3-2-30,0 3-33,2-5-29,-3-4-33,3-3-28,-2-3-23,0 2-23,-1-6-117,0-1-352,0 0 156</inkml:trace>
  <inkml:trace contextRef="#ctx0" brushRef="#br0" timeOffset="69792.0527">2354 7819 19,'-2'-4'172,"-1"0"4,3 0-3,-2 1-4,0 0-10,2 3-9,-1-5-18,1 5-8,0-4-16,1-2-9,1 4-8,3-3-11,1-3-4,3 1-6,4-5-10,1-1-4,0-1-2,0 1-2,0-1 0,-1 1-5,-4 5-3,3-6 0,-6 8 9,2-2 6,-6-1 4,1 2 3,-1-1 1,1 1 3,-2 3-4,-1-2-1,-1 2-2,-2-1-7,1 5-11,2 0 0,0 0-9,-13 3-4,7 6-3,0-2 0,0 4-4,1 0-1,0 6 0,2 0-7,3 0-1,0 0-1,4 2 1,0-4-4,0-3-3,1-1 2,0 2-5,-2-5-3,4 2-4,-4 0-5,2-4-1,5 0-4,-5-3-6,2 0 0,-2-3-1,0 3-5,-5-3-4,13-5-7,-7 1-4,-2-1-6,4-4-4,-2 0-4,3-5 4,-5 1 4,3-1-1,-2-1 9,0 3 1,-1 0 5,3 0 0,-3 3 6,-1 0 7,0 2 2,-2 0 6,1 3 9,-1 0 3,0-2 2,-1 2 4,0 4 5,6-2 1,-6 2-1,0 0 5,0 0 5,2 11 4,-1-5 0,0 0 3,-2 5 2,2-2 0,-2 3 1,1-3-2,0 1-2,-1-3 1,-1 1 2,1-2-1,0-2 2,-3 3 0,4-3-1,-1 1 7,1-2 3,-1 1-6,1-4 4,-2 5 1,2-5 0,0 0 2,0 0-9,0 0-2,0 0-7,0 0-3,3-17 2,-2 5-5,-1 2-3,5-1 0,-2 1 0,-1-5-4,2 1 2,0 2-9,1-3 3,-1 4 1,2-1 1,-2 2-2,-1 4-4,2-2-2,0 4 4,-4 1-3,4 1 2,3-1-6,-8 3 4,10 5-1,-3 0-4,-1 0 6,3 6-6,0-2 5,-1 4 2,-3-2-3,5 4-1,-5-6 7,-1-1-3,-2 0 0,0-2-6,-2-1-1,5 2 6,-5-4-1,2 1 7,1-2 3,-3-2 3,0 0-3,0 0 1,0 0-7,-5-11 2,3 0-4,-1-6 4,6-2-1,3-7-2,-5-2-2,8 1 2,0 2 3,2 1-2,1 7-4,-3 0-5,5 6 4,-3 3 1,-1 1-2,4 1-1,2 2 2,-2 1-2,-1 7 1,3 2-1,-3 4-1,4 2-2,-7 1 6,-1 2-11,1 3-20,-2 6-27,-3 2-38,-1-2-45,-4 2-46,0-7-46,-3 1-54,-1-2-204,-2-1-526,-6-1 233</inkml:trace>
  <inkml:trace contextRef="#ctx0" brushRef="#br0" timeOffset="70232.495">1492 8869 109,'-10'6'190,"1"-1"-7,4 1-14,-1-2-10,4-3-7,2 1-14,0-2 1,10 1-2,3-3-4,9-2-3,9-12 0,19-6-8,2-5-1,27-16 0,1-1-8,0-2-7,0 1-4,-3-4-3,6-1-7,4 6-4,-4-1 0,0 6-6,0-5-6,-3 2-5,-22 13-1,30-12-7,-31 13-7,24-12-3,-29 14-11,1-3 0,-1 5-5,-5-1-2,-12 9-4,1 0-6,-8 4-1,0 1-2,-6 1-2,-8 3-2,2 0-5,-7 3 1,-2 3 3,-2-2-6,0 0 0,0 1-5,-1 0 2,0 0-20,-4 2-13,4-3-22,-4 3-21,0 0-16,0 0-20,0 0-20,0 0-12,0 0-7,-18-2-20,18 2-6,-18 4-4,2 2-12,-2 2-3,1 3-10,-9 3-111,-1 3-333,-3 1 147</inkml:trace>
  <inkml:trace contextRef="#ctx0" brushRef="#br0" timeOffset="70618.2318">1570 9131 110,'-13'7'205,"7"0"-2,-2 0-14,1-2-10,3-2-13,2 2-12,2-5-4,11 4 1,1-4-3,9-3 1,16-6-2,9-8-11,10-4 0,27-16-11,-4-4-1,-1-3-8,0-4-4,5-2 3,2 0-2,-2 0-2,-2 2-1,2 1-11,-2 1 1,-25 16-1,1 3-11,0 0-8,0-1-7,-7 3-2,-4 1-11,-15 12-2,1-3-4,-5 1-1,-2 4-4,-8 0-8,-7 5 1,0 1 1,-1 1 7,-2-2-9,0 1-10,0-1 4,-1 2-12,-2 1-6,-4 2 5,6-5-5,-2 2 0,-4 3 0,4-7-4,-4 7-9,3-3-7,-3 3-8,3-4-12,-3 4-26,3-5-24,1 1-25,-4 4-18,0 0-27,1-6-34,-1 6-26,0 0-35,-4-10-22,4 10-37,-4-2-163,4 2-497,0 0 220</inkml:trace>
  <inkml:trace contextRef="#ctx0" brushRef="#br0" timeOffset="102769.6943">9926 3347 222,'-7'1'209,"7"-1"-13,-6 1-10,6-1-6,0 0-8,0 0-15,0 0-18,8 6-13,-3-2-10,7-1-2,5-1 0,0 1 4,12 5-2,-7-4-1,10 5 1,2-4-11,5 1 0,12 1-8,-13-3 1,18 4 6,2-4-12,4 1 0,3 1-6,27-1-2,-24-1-3,33-4-11,-7 5 3,2-4-7,6 3-2,5-1-4,-2-4-8,7 6-10,0-8-2,1 6-7,3-3-3,-5 3 2,-2-2-7,2 2-6,0-2-1,-2 8-4,0-4-11,-6-1 4,-2 3-8,-1 1-2,-1-1-2,-3 0-7,1-4 1,-4 6-2,-26-4 2,22 5-10,-29-5-1,3 5 0,-2-6-4,-4 2-1,-6 3-3,1-4-9,-15 2-1,0-2-9,-4 0-6,-5 2-8,-9-5-8,-2 1-12,-4-3-11,-2 1-9,-3 1-4,-3-1-4,1 0-2,-6-1-7,0 0-8,0 0-9,0 0-14,0 0-9,-18 2-13,6 0-3,-8-4-127,-11 2-326,-4-1 144</inkml:trace>
  <inkml:trace contextRef="#ctx0" brushRef="#br0" timeOffset="103777.3531">10323 3653 162,'-36'-1'199,"3"-2"4,5-2 1,7 5-10,4-3-8,4 0-11,3 3-10,1 0-7,3-3-9,1 3-17,5 0-9,-8 0-22,8 0-6,0 0-10,0 0 0,0 0-1,0 0 2,0 0 4,0 0-3,23 8 2,-8-8-2,5 2-7,8 3 1,2-5-1,7 2-2,14 3-2,5-6-3,4 4 2,4 0 0,31-1 3,-30 0-3,36-1-2,-10 2-5,3-3 4,-1-3-8,1 2-7,1 5-1,3 2-7,-3 2-3,-2-4-7,3 4-5,-31-8 2,37 5-5,-6 0-8,-3-2 4,8 4-8,-3-2-6,1-1-11,-4 3 8,4-1-14,-8 7 3,2-5-6,-1 0 0,-2 1-13,-26-4 6,32 7-7,-31-3 2,1-2 1,-1 0 8,4-1-7,23 3-2,-39 1 7,1-5-1,-2-1 2,-15 2-2,2 0 1,0 0 3,-5 1-1,3-4 4,-4 2-5,-2 1 4,-2-2-1,-2 3 3,-6-2-6,1-1 8,0-1-7,-3 2 1,-3-1 3,-1-1 1,-4-1 0,0-1 1,0 3-6,-2-4 1,-3 0 0,3 3-1,-4-3 0,1 1 3,-6-1 1,5 0-4,-5 0 2,0 0 1,9 3 1,-9-3-1,5 1 5,-5-1-2,0 0-3,0 0 4,3 2 0,-3-2-3,0 0 1,0 0-5,0 0-1,0 0 1,0 0-2,0 0-4,0 0 2,0 0 2,0 0-1,0 0-1,6 1-3,-6-1-3,0 0 5,0 0-4,0 0 8,0 0-2,0 0-3,0 0 3,0 0 2,0 0 2,0 0 1,0 0 3,0 0-3,0 0 0,0 0 11,0 0 2,0 0-9,0 0-4,0 0 3,0 0 1,0 0 2,0 0-3,0 0 3,0 0-2,0 0 3,0 0 3,0 0-3,0 0-3,0 0 9,0 0 6,0 0-5,0 0 7,0 0 3,0 0-3,0 0 5,0 0-2,0 0 8,0 0-7,0 0 1,0 0 4,-16 1-10,16-1 2,0 0 0,0 0-4,-9-4-1,9 4 6,0 0-3,0 0-4,0 0-5,0 0 7,0 0-4,-8 0 2,8 0 2,0 0-6,0 0-1,0 0-1,0 0 0,0 0-2,0 0 0,0 0 7,0 0-6,0 0 0,0 0-9,0 0 4,0 0-4,0 0 1,0 0-2,0 0 4,0 0-3,0 0-5,0 0 7,0 0-5,0 0-4,0 0 1,0 0-5,0 0 0,0 0-4,0 0 0,0 0-5,0 0-3,0 0-2,0 0-8,0 0-11,0 0-11,0 0-8,0 0-10,0 0-12,0 0-11,0 0-18,0 0-6,0 0-19,0 0-12,0 0-7,0 0-11,0 0-12,0 0-11,0 0-119,0 0-345,0 0 153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4:11:38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17278 5031 55,'0'0'74,"0"0"-4,0 0-11,0 0-6,0 0-3,0 0-3,0 0-4,-11-2-5,11 2-3,0 0 1,0 0-5,0 0-4,0 0-1,0 0 2,0 0 1,0 0-12,0 0 6,-5 0-4,5 0 1,0 0-2,0 0 4,0 0-8,0 0 0,0 0-2,0 0-6,0 0-2,0 0 2,0 0 3,0 0 7,0 0-2,0 0 1,0 0 10,0 0-1,0 0 0,15 6-7,-10-6 5,-5 0-3,10 1-7,1 0 6,-1 1-6,3-1 6,-1 1-8,2 0 2,5-1 5,-6 0-1,6 2-2,-1 0 6,2-3-18,-2 1 9,1-1-2,-4 1-3,3 2 11,-2-3-22,-3 1 13,6 2 0,-2-3-3,1 2 2,-3 1-2,-2-3 6,1 2 1,4-1-6,0 1 0,-1 0 10,-2-2-3,3 1-3,-1-1 1,0 1 7,4-1-10,0 0 11,-3 3-7,4-2-1,-2 0 5,1-2-2,0 1 3,1 3-3,6 0 1,-5-1 6,-6-1-11,12 2 4,-7-2 3,1-1-1,4 4 4,-7-3-9,8 2 2,-5 0 2,-5-3-2,5 1-3,-1-1 8,-3 3 1,2-1-5,-5-2 8,-2 0-8,0 2 0,-1 0-4,-2-3 3,0 1 2,-3 0 4,-2 0-5,3 0 3,-4 1 4,1-1 2,-6 0-2,13 0 10,-8 0-7,-5 0 2,9-2 2,-9 2 2,9 0 5,-9 0-2,5-2-1,-5 2 4,0 0-2,9 2-5,-9-2-3,0 0-1,4 1-6,-4-1-1,0 0-2,0 0-4,0 0-3,0 0-14,0 0-15,0 0-18,0 0-33,0 0-39,0 0-28,0 0-31,0 0-138,0 0-332,0 0 148</inkml:trace>
  <inkml:trace contextRef="#ctx0" brushRef="#br0" timeOffset="4534.6395">9938 9714 106,'0'-3'164,"-2"-2"-4,2-2-10,0 5 9,-2-3 1,2 5 5,0-7 1,0 7-2,0-5-11,0 5-8,2-3-8,-2 3-9,0 0-7,0 0 0,0 0-11,0 0 1,0 0 0,3 11-4,-3-5-10,4 5-3,-4-2-4,6 5-13,-2-2-2,2 3-1,-2-3-10,2 3-4,4-2-4,-5 2-3,4 0-2,-1-2 6,-2-2-11,2 4-2,0-6 1,-3 0-5,0-1 1,-1 1-1,1-4-1,0 1-1,0-1 6,-4-1 9,2 1 4,1-1 7,-4-3 20,0-1 1,0 0-6,15-10-9,-1-5-5,9-8-3,8-16-15,5-4-9,18-25-30,3-4-40,2-6-32,6-3-36,0-8-21,-4-5-37,4-1-24,1-2-25,-6-4-12,-8 3-5,-1-2-23,-2 9-7,-2 8-1,-20 29-164,5 6-454,-3 5 202</inkml:trace>
  <inkml:trace contextRef="#ctx0" brushRef="#br0" timeOffset="23937.9785">8146 11754 19,'0'0'57,"0"0"-10,0 0-9,0 0-7,9-3-16,-9 3-18,5 3-31,-5-3-38,0 0 17</inkml:trace>
  <inkml:trace contextRef="#ctx0" brushRef="#br0" timeOffset="24533.7645">8259 11086 11,'0'0'80,"0"0"-4,0 0-23,0 0-10,0 0-7,0 0-6,0 0-8,0 0-7,0 7-9,0-7-4,1 4-8,-1-1-12,0-3-14,0 5-21,0-5-58,0 5 25</inkml:trace>
  <inkml:trace contextRef="#ctx0" brushRef="#br0" timeOffset="25452.9937">8221 11793 13,'0'0'29,"0"0"-3,0 0-4,0 0-11,0 0-4,0 0-6,0 0-10,0 0-8,0 0-19,0 0 9</inkml:trace>
  <inkml:trace contextRef="#ctx0" brushRef="#br0" timeOffset="47534.6082">11289 6169 59,'0'0'84,"0"0"-15,0 0-3,8-2 0,-8 2-2,0 0-2,0 0-5,0 0-10,0 0-5,0 0 6,9 3-6,-9-3-2,0 0-7,0 0 7,0 0-5,2 1-3,-2-1-5,0 0 1,0 0 11,3 3-4,-3-3 4,0 0-3,0 0-8,0 0 5,0 0-2,0 0-6,1-10 3,-1 10-6,0-5-4,0 0 0,0 5-1,-1-9-1,1 2 5,0 0-7,-2 1-2,0-5 3,1 5-1,-2-5 5,-1 1-10,2 2 2,-5-1 2,4 2-6,-3-2 3,3 4-3,-3-1-9,1 4 4,-4-1 9,0 3-8,-3-2 0,-6 8 1,-5 6 7,0 5-7,-6 1-1,4 4 0,0-1 0,0 4-3,2-5 3,5 3-3,-1-1 5,2 2 0,7-9-1,3 2-1,2 0-13,1-3 10,4 1-2,-3-5-2,7 0 3,-1-1 3,2-2-4,0 0 6,3-3 4,-2 0-6,5-3 2,0 0 0,3-4-1,-2 0 0,5-3-3,-3-5 7,3 2-1,-4-3-9,7-7 5,-6 4 3,-1-1-2,-2 1 0,2-7 5,1 0 1,-4 6 6,-2-1-5,0 0 9,-1 2 0,-1 3 2,-3 5 1,2-5 2,-3 7-1,-1-2-7,1 4 1,0-1-3,0 0-5,-2 4 6,0 0-4,0 0 1,0 0-3,-9 13 0,2-6 0,2 5-2,-1-1-2,3 1 4,-3 3 1,-1 1-4,6-4 0,-1 0-2,0-1-4,2-1 7,0 1-2,0 1-3,2-3 3,0 1-2,-1-1-2,3-3 4,-1 4-6,3-4 3,-1 0-1,0 0 5,3 0-1,0-2-9,0 1 5,1 0-2,1-4 0,-1 2 7,2 1-4,0-3 9,0-1 0,1 3-1,1-6-1,3 3-2,-3-1 2,0-3 2,0 3-8,0-2-2,-3 0 1,2-2 2,1 0 0,-1 1-1,-3 0 0,0-2-2,-2-1 6,3 4-4,-4-3-3,-2 0 3,1 4-1,-1-6 1,-2 4 2,4 1-5,-3-3 0,-2 1 4,3 2-2,-3-2 1,2 3-3,-3-3 3,1 2-1,2-1 2,-1 0-6,-2 0 8,2 1-2,0-1-4,0-1 3,1 0-3,0 0-1,1 0 2,-2-2-1,2 3 0,0-4 4,2-2-2,-2 3-4,2-4 9,-1 3-3,1-2 6,-1 4-8,1-2-1,0 0 4,1-1-1,1 3 2,-3 0-5,0-1 3,1 2-1,0 2 0,0-2-3,1 3 2,-1-1 0,4 0-2,-5-1 1,5 4-3,-3-2 3,1 2-3,-3 2 3,3 1-2,-1-2 3,-2 4 0,1-2-1,-1 0 0,-1 2 2,1 0-5,-2-1 1,-1-1 2,3-1-4,-5 2 5,4 1 0,-3-2-3,1 0 12,-1 1-9,-1-4-2,1 3 3,1 1-5,-2-4 0,0 0 2,2 3-2,-2-3 2,0 0 0,3 3 17,-3-3-17,0 0 1,0 0-3,0 0 2,0 0-1,0 0-2,0 0 2,0-10 9,0 5-10,2 0-1,-2 1 6,-2-1-3,4 0 0,-2-1-2,2 0 2,-4-2-2,0 4 6,2-1-5,0 0-2,-3 0-1,2 2 3,1 3 2,-3-7-2,2 6-3,1 1 1,-8-1 5,8 1-5,-15 2 1,3 5 3,-1 1 0,-4 4-1,-2 5 3,0 3-5,0 2 4,0-1 0,7 0-2,-1-3 2,4 1 3,-1 3-4,2-4 1,3-1-3,2 1 0,1-4 1,2-1-1,0-2 4,4 2-2,-2-4-2,6 0 3,-2-1 0,2-3 5,1 2-5,4-4 1,-1-3 0,2 0 0,4-5-3,-1 0 2,2 0 0,0-2-3,0-3 1,6-2 5,-7 2-2,-1-1-6,6-7 5,1 1 0,-5-2-3,1 2 7,-5 3-6,-3-1-1,11-2 0,-9 3 1,-1 2-1,1-1 1,-1 2-3,-3 1 3,-2 0 3,-1 5-6,0-4 3,-2 6-3,-3 1 2,3-1-1,-2-1-2,1 1-1,-4 3 6,4-2-1,-4 2 0,0 0 0,0 0-1,7 6 1,-5-2-4,0 0 6,1-1-2,-2 3 2,2 0 7,-2 3-9,3-4 0,1 0-4,-4 2 4,0-2 3,3-2-6,-1 2 2,-2-1 4,2 0 2,-3-2-5,0-2 0,3 6-2,-3-6 1,2 3 5,-2-3-4,0 5 2,0-5-2,0 0-3,0 0 6,0 0 1,0 0-5,0 0 3,0 0 1,0 0-3,0 0 3,7-14 0,-4 11-2,-3-1 0,2-4 2,-2 3-6,0 2 1,2-4 5,-2 1-2,0 1 0,0-1 0,0 1-2,-2 0 1,2 1-2,-5-1 0,3 3 12,2 2-12,-4-5 2,1 4 0,0-3 0,3 4 0,-13 4-2,3-3 4,-3 4-5,-1 2 3,0 4-2,-4 2 4,5 1-2,-4 1 0,6-1 2,-1 3-3,0 0-1,1 0 3,4-2 2,-1 2-3,6-1 2,-2 1-2,4-5-1,0 3 2,5-3-2,-1-1 8,4 0-4,1-1 0,8-1-3,1-1 3,0-2-3,2-3 0,8 0 0,2-2 2,0-2 1,-1 2 0,0-2-2,0-4 0,1 0 1,-3 0-3,-1-4 1,0 0-1,-5 1 0,3-5 5,3 4-6,-10-1 0,-1-2 2,2 5 2,-2-5-2,-2-1-1,-6 4 5,4-4-4,-5 2 1,-1 0 0,-2 0 0,2-3 3,-3 4-2,0-1 0,1 0 1,-8 1-2,3 1-2,-2 1 4,1 1-3,-4 2-2,0 1 6,-3 3 1,-2 1-6,-4 3 0,-4 4 4,-6 5-1,1 0 0,2 5 0,1-1-1,4-3 0,0 1 1,4 1-2,2-1-1,0 1 4,1-1-2,5-8-3,2 6 0,2-2 3,1-3-1,3 2 4,2-4-4,2 1 3,2-2-3,2-3 0,3-1 0,-1-1-1,6-2 2,-3-1 1,2-1 0,-2-3-2,4 1 1,-5-4 1,1 1-1,0 2-4,-3-4 3,1 1 0,-3 0 3,-3-1 1,4 4-3,-9 4 3,3-3 2,-3 2 2,0 0-3,0 4-2,-2-2-3,-1 3 6,0 0-5,0 0 3,-10 18-3,-4-3 4,-4 5-2,0 4-1,-1 0 3,2 3-3,-2 2 3,0-4-4,3 0 1,0 0 2,0-3 0,4 2 0,-2 0-2,5-7 4,3-3-6,3-2 4,-5 0 0,6-4 2,-2 3-4,2-5 1,1 2 0,1-2 2,-1-1 7,2-2-4,-1 2 1,0-5 2,3 4 3,-3-4-1,14-2 2,-4-5 1,2 2-2,2-4 1,4-4-3,-3 1-1,8-6 1,1-1 0,0-2-2,-2-4 2,1 1-2,0-4 1,-1 3-1,1 2 4,0 0 0,-5 1 4,2 1-2,-3 1 3,-2 1-2,-1 6 0,-2-3 4,-5 9-2,0-3-1,1 2 5,-2 3 1,-5-1-3,3 2-4,-2 0-2,-1 2 0,-1 2-2,6-5 3,-6 5-7,0 0 1,0 0 0,-6 12-3,0-3 1,2 1 0,-6 3-1,0 1 2,2 0-2,0 2-3,-2 1 0,1 1 0,4-1-1,-1 0 0,-2 0 0,7-6 1,-1 2-2,0-1-2,0-2 2,2 1-4,2-4 1,0 2-1,0-4 2,3 3 1,-1-4 3,1-1-4,0 1 2,3-1 0,0-1-1,4-4-3,-1 0 5,1-1-3,0 0 0,3-3 0,2-3-2,1 0 3,-5-2-3,4-2 6,-4-2-3,2 1-2,-2-1 0,-3 1 4,4-2-5,-3 3 1,-4-1 0,1 4 2,-2 0-1,-2 1 5,-2 3-3,0 1-1,2-2 1,-1 4-2,-3 1 1,0 2-1,0 0-3,0 0 5,0 0-1,-11 8 0,4 1-1,-1-1-1,-5 6 4,5 0-3,-1 3 0,1 0 3,2-3-3,0 2 0,0-2 2,-1-2-2,4 0-1,1-2-1,-3 2-1,5-4-2,0 3 0,0-5 0,3 1 1,1-1 1,-2-1 0,4-2 1,-1 2 2,1-4-1,4-1 0,1 1-1,2-3 0,1-1 0,-2-2 0,2-2 0,1-3 3,0 2-4,-1-5 0,2 1 3,0 0-4,-3 0 5,-1-1-2,-3-2-1,2 1 0,-3 5 1,-2-1 1,-1 3 2,-1 3 0,-3-4 1,5 5 1,-4-1-3,-2 1 0,0 3 1,0 0 1,0 0-1,-9 10-2,1-2 2,-1 2-3,1 3 2,-1 2 0,0-3-3,0 2 1,2 1 0,3-3 2,1 0 2,1-3-7,-3 4 0,8-1-3,-3-4 2,2-2-2,0 1 2,1-1 2,1-2 1,2 1-3,4-1 2,-1-1-4,-2 0 4,5-3 0,0 0 4,2-3-3,-2 1 2,1-3 3,3-2-7,-1 1 2,-1 0 0,0-6 2,-2-1 2,3 0-6,-5-2 3,-1 0 0,0 0 1,-2-1-1,0 4 3,-4-1-2,1 4 0,-2-3 2,-1 4-1,-1 0 3,0 2 0,0-1-1,-1 4 0,1-2 2,0 5-6,-2-7 1,2 7 1,-4-3 0,4 3 1,0 0-3,0 0-1,0 0 3,-13 8 1,13-6-5,-3 1 2,3-3-4,0 5 5,3 0-2,0-1 1,0-1 0,4 0-3,0-2 4,1 2-1,4-2-1,-3 0-1,2-2 3,2 1-4,0-4 3,5 4 0,-1-3 0,-4 2 5,-3-4 5,3 0-11,1 0 1,-4 3 1,0-2-4,-4 1 9,1 0-3,-2 0 1,-1 2 2,-4 1 1,6-1-2,-6 1 0,0 0-1,0 0 3,-9 10-3,3-5 0,-3 5 0,-2 1-1,1 2 0,-1-1 0,0 2 0,2 1 1,0-3 0,1 4-2,3-5 0,1 0-1,0-1-4,2 2 3,0-2 0,4-1 2,0 1-2,2 1 0,3-2 0,3-3 3,0 0-4,8 1 1,1-1 4,3-1-7,0-4 4,-1 1-1,9-4 0,-1 0 5,0-1-6,-8 0 1,8-3-1,-2-2 1,-2-1 1,-3 1 1,-4-1-3,1 0 2,-3-3-1,-6 4 1,-3-1 2,4 1-3,-7 0 1,-2 1 0,-1 1-3,-2-2 3,-1 3 1,-2 2-2,-4-1-1,-1 4 1,-4 0-2,0 2 2,-7 5-1,-2-2 0,4 3 2,2-1 0,0 5-1,2-2 1,0 4 0,2 0 0,3-5 0,4 2 2,2 1-1,2 0 0,-2-1-2,3 0 6,3-1-5,3-1-3,1 0 3,2-3-1,2-2 3,5 1 0,4-2-2,1-3 3,-3 0-1,4-3-1,4-2 0,-4 1-3,-2-3 0,5-4 4,-6 1-2,3-4 2,-1-3-4,0-2 0,-5-2 2,0 2 0,-2-4-3,0-1 2,-5-1 2,0-1-4,1-3 3,-3 5-3,-1-4 1,1 10 2,-3-2-1,-1 3 1,0 5 0,-2 1 3,2 0-1,-2 5-1,-1-2 0,1 4 2,-1-1-4,0 5 1,0 0 1,0 0-2,0 0 1,-17 14-1,8-2 5,-2 2-2,0 2-1,-1 1-2,-2 4 2,0 3 0,3 1 3,-5 3-7,2-1 3,2 0 1,-3 2 0,1-7-2,4 6 9,2-5-6,1-4-2,-2 5 3,3-7-3,2 0 0,-2 2 0,2-2 0,0-2 1,0-3-7,1 0-8,-2-5-3,5 5-7,0-7-6,0 2-7,0 0-6,3-1-15,-1-2-3,1 1-7,2-2-18,2-1-11,1-1-15,3-1-24,0-1-3,-1-1-8,4-2 6,2 0 0,-4 1-4,2-2 2,-3 0 8,3-2-82,-5 1-233,-2 1 104</inkml:trace>
  <inkml:trace contextRef="#ctx0" brushRef="#br0" timeOffset="47742.0643">13365 5971 42,'-2'-7'134,"1"3"-12,1-1-12,0 1-14,-3 0-12,3 4-12,0 0-4,0 0-19,0 0-23,0 0-36,0 0-24,0 0-30,-5 13-53,3-7-125,-6 3 57</inkml:trace>
  <inkml:trace contextRef="#ctx0" brushRef="#br0" timeOffset="48667.3312">13604 6283 68,'0'0'84,"-2"-2"-8,2 2-13,0 0 1,0 0-3,0 0-6,0 0-5,0 0-2,0 0-6,0 0-3,0 0 6,0 0 4,0 0 3,0 0 5,0 0-1,0 0 2,0 0 4,0 0-8,4-3 2,-4 3-1,0 0-10,4-3-5,-4 3 0,3-4-3,3-1-6,-3 2-2,3 0-4,-2-1-1,2 1 0,-3-1 3,0 1-5,2 1 8,-1 0-1,-4-2-5,5 2 8,-5 2-1,5-4 2,-5 4-1,0 0-6,0 0-2,0 0 0,0 0-1,0 0-4,-19 5-1,7 1-7,-1 0 4,0 6-4,0-7 0,0 7-2,1 0 1,1-3-4,6 1 3,-3 1-3,2-3 5,1 2-4,1 0-4,3-5-2,0 2-1,1 0 0,1-2 0,3 2-3,0-2-6,7 0-6,-2-1-8,3-2-15,1-1-8,2 0-20,-1-3-18,2-1-12,-2 0-21,2 0-14,1-1-4,2-2-70,-7 2-223,1-1 99</inkml:trace>
  <inkml:trace contextRef="#ctx0" brushRef="#br0" timeOffset="49482.102">12290 6805 1,'4'-17'96,"0"-1"2,2 2-1,-5 5-2,1 0 2,2 6 0,-2-2-17,-2-2 1,0 8-8,0 1-9,0 0-5,0 0 5,-14 17-9,3-1 2,-5 10-4,-3 4 0,-2 3-4,-3 8 2,3-11-3,5 0-2,-3-1-1,2-4 4,4-2 11,1-5-6,-1-3 5,4-1 1,2-3 1,1-1-2,0-2 3,2-1 1,1-2 8,2-3 3,-2 4-4,2-4 1,1-2-4,0 0-6,0 0-5,0 0-6,8-10-3,-1 3-2,2-2-9,5-3-5,-3-1-4,6-1-2,-3 2 0,4-2-2,5-1-6,-6 5-2,0 0-2,-2 0-1,-1 5 1,-2 1-5,1 3 2,-2 1-3,-2 1-1,1-1 2,-2 7-3,1 0 2,-6 0-1,3 4-1,-2-3-1,-4 2 5,0 0-8,-4 1 5,-2 0-4,3-2-1,-6 5 1,-1-5 0,-3-3 1,4 2-2,-8-1-1,4-2-1,-1-1 2,1 0 3,-2-3-5,5-1 1,-3 0-9,0-1 1,3-4-6,1 2-8,-1-2-3,3 2-9,1 1-11,0-5-17,1 4-18,4-1-18,-2 2-24,2-1-24,1-2-14,0 5-18,4-7-144,0 6-348,2-3 155</inkml:trace>
  <inkml:trace contextRef="#ctx0" brushRef="#br0" timeOffset="49971.4145">12482 6915 55,'0'0'143,"6"0"-9,-6 0 2,0 0-5,-7 12-7,5-6-7,-3 5-7,0-2-13,-1 3-8,2-2-6,2 1 4,-1-1-14,2-1-9,0 1-5,2-1-2,2-2-7,-2 0-6,5 0-2,-2-1-3,8-1-5,-2-2-3,0-1 1,5 1-6,0-3 0,-2 0-4,6-2-2,-6-3 0,2 1-4,0-1 3,-4-1-3,2 2-2,-1-3 9,-1-2-1,-2 0 6,0-1 6,-3 2 13,-2 2 3,2-1 10,-2 3 4,2-3 2,-3 1 1,-1 2-3,-2 0 2,4-3-3,-4 6-7,0 1-5,0 0-7,0 0-2,0 0-5,-18 13 3,9 2 5,-8 4-6,-1 6 9,-2 4 2,-7 10 2,1 4 5,-3 0-2,3 0-2,3 0 7,-3-4-4,-1 3-2,3 2-2,4-15 0,-3 2-5,3-3-2,1 0 6,-2-3-15,0-3-3,4-4-2,2-3-1,2-2-1,1-6-9,2 2 6,0-6-3,-1-1 3,0-1-7,2-3 6,0-2-8,4-5 2,-2 2-7,1-6-1,3-4 4,3-2-10,3 0-10,3-7-5,0 0-11,5 1-17,1 3-17,4-3-13,0 3-16,3 1-18,2 0-16,2 3-23,0-1-28,3 4-19,1 2-27,0-1-10,-1 0-14,2 1-170,-3 4-441,5-1 195</inkml:trace>
  <inkml:trace contextRef="#ctx0" brushRef="#br0" timeOffset="50485.2251">12997 6999 177,'2'-3'218,"2"1"-8,-1-1-16,-3 3-16,4-3-12,-4 3-14,0 0-12,0 0-4,-14 18 2,1-3-7,-3 7-9,-3 4-5,-4 1-13,1 4-5,0-2-9,-8 8-7,9-9-7,-1 1-10,1-1-6,2-4-3,2 2-6,2-7-7,2-2-3,-1-4-6,5-1-3,1-5-15,-1 3-14,1-3-12,6-3-7,-1 3-10,-1-3-15,2-3-23,2-1-18,0 0-17,0 0-15,0 0-7,-1-14 0,4 5-3,3-1 3,0 0 3,3-2 10,1-5 2,3-6 19,0 7 2,0-6 11,-1 1 12,4-4 14,-1 2 14,-1 0 11,1 1 17,2-3 11,-2 2 15,3 1 5,-3-2 17,1 1 7,0 0 6,0 3 14,2-2 5,-6 6 4,6-3 5,-4 4 4,0 3 1,0 1 5,4-1-12,-1 4-1,-2 0-10,-3 2-6,1 3-5,-1 2-7,0 0-3,0 2-6,2 0-6,-4 4-4,-1 1-2,-2 0-3,0 1-2,-3 3-2,1-2 0,-5 3-6,-7-1 3,4 0-4,-9 5-6,2-2 2,-8-1-4,0-2 0,-4 5-3,3-5-1,0-3-1,-3 5-7,3-5 3,4 0-5,-5 0-2,7-3 3,0 0-10,4-2-7,-4 3-7,7-4-9,-1 0-11,1 2-13,-1-3-10,7 0-20,-7 2-24,3 1-17,4-3-12,0 0-11,-1 4-22,1-4-110,0 0-310,6 5 138</inkml:trace>
  <inkml:trace contextRef="#ctx0" brushRef="#br0" timeOffset="50940.3719">13025 7210 50,'4'-3'200,"2"2"-16,0-2-10,3 1-14,2-2-6,2 2-11,1 2-10,-1-3-14,-1 3-12,0 0-7,-1 1-10,-1 3-7,-1 2-8,0 1-7,-4-2-4,-3 2-7,0 0-5,-2 4-2,-5-2-7,-5 3-2,1 1-8,-4-2 0,-4 0 0,-1 0-8,5-1 1,-2-2-4,2-2 4,3-2-8,1 1-1,3-2-6,0 1 4,2-1-8,2-1 1,0 2 1,2-4-2,0 0 0,8 5-3,-2-2 0,0 1 0,0-1 0,3 0-1,-4 2-1,4 1 0,-1 0 0,-5-1 4,4 2-2,-3-2 1,0 0 2,-2 2 8,-2 0-1,0-2 3,-3 0 5,-5 3 0,-2-3 0,-2 3-1,-2-5-1,-4 2-1,-1 0-1,1-3-5,-2 0 3,1 1-3,6-3 0,-5 0-4,6 0 2,1-3-2,-2 1-2,2 1-5,2-3-8,-1 2-10,3-1-14,2-2-15,0 1-23,0 0-19,1 3-31,0-3-22,2 0-24,0-1-29,2 5-126,-4-4-343,4 4 152</inkml:trace>
  <inkml:trace contextRef="#ctx0" brushRef="#br0" timeOffset="53797.1373">11589 8122 87,'-5'-3'182,"1"1"-18,4 2-13,-6-2-17,6 2-11,0 0-13,-5-1-8,5 1-6,0 0-6,0 0-1,15 11-5,-8-8-11,3 2 0,3-2-12,1 2-3,1 2-1,5 1-6,-2-1-6,4 0-3,-5 1 0,3-1-9,2 0-4,-3 0-2,-1 0 3,4-2-8,-7 0-14,3-2-4,0 2-6,-4-1-10,-1-1-9,1-1-4,-3 0-10,1-2-8,-6 0-15,-1 0-13,4-1-6,-5 0 1,2-4 0,-3 3 2,-1-3 12,0 0 9,-1 0 0,-1-5 7,0 4 2,0-2 13,-1 0 11,1 1 3,-3-2 8,2 2 15,-1 2 8,2-2 16,-1 2 2,0 1 12,1 4 1,-1-7-2,2 4-2,-1 3-6,0 0 6,0 0-6,0 0 3,5 11-9,-2-1 2,-2 1-6,-1 2-10,0 3 16,-1-1-10,-2 2 0,-1-1 0,0 2-5,-2 0-1,-3 1-2,1-5 1,3 3-7,-5-1-2,1-1 4,1 2-10,-3-4-6,1-1-18,3 0-24,0-6-36,0 2-44,-2-2-129,6-1-278,-1 1 123</inkml:trace>
  <inkml:trace contextRef="#ctx0" brushRef="#br0" timeOffset="54263.927">12137 8242 120,'3'-5'173,"-3"3"-5,0 2-4,0 0-7,-5 11-6,-2-3-7,1 8-8,-2 0-9,-4 1-3,1 4-13,1-4-6,-2 6-11,4-4-8,0-2-5,2-6-6,-1 5-12,4-4-3,-1-4-6,1 1-1,1-4-4,0-1 1,0 1 4,2-1 1,0-4 2,1 6-6,-1-6-3,10-8-3,1 1-4,-1 2-3,4-7-6,4 0 0,0 3-4,-1 0-2,-3-1-1,3 6-1,-7 1-5,-1-3-3,1 6 7,-2 0-10,-1 0-1,0 5 1,3 0 4,-2 4 0,0 1-2,1 2 2,-2 3-3,0 2 3,2-3-3,0-1-2,-6-1 4,7 1-6,-5-4-1,3 2 2,-1-5-2,1 2-3,-1-5 2,1-2-1,2 3-1,-1-5 2,2-3-2,0 1-1,0-6 0,-2 1 1,5-4 2,-3 0-2,0 0 0,-3-3 0,1-1-2,-2-1 0,-2-3 7,3-5-8,-3 7 0,-3-8-2,1 7 1,-3-1-4,-1 1 4,-1 2-3,0 5-5,0 0-2,-2 1-3,-1 2-6,-2-1-11,1 6-6,0-1-14,-2 3-4,3 2-9,-4 2-14,0 3-21,1 1-13,-1 2-37,0 1-19,3 2-28,-1 1-180,4 0-404,-3 0 179</inkml:trace>
  <inkml:trace contextRef="#ctx0" brushRef="#br0" timeOffset="55795.4864">12665 8349 108,'4'-9'171,"2"0"3,-2 0-4,2 0-14,-4-1-1,6 0 0,-7 2-10,-2 0 0,2 3-7,0 1-13,0-2-11,-2 1-12,1 5-11,-10 0-3,10 0-9,-18 6-8,3 5-5,-2 1-7,-7 5-3,0 3-3,4-1-6,-1 2-3,2 1-3,6 0 2,3-5-11,1-5 1,1 3-3,4-2-2,3-2-2,-1-1-4,4 2 1,-1-6-3,3-1-1,0 1 0,2-5 0,5-2-3,0 0-5,2-4 3,2-1-2,0-2 0,3-4-1,0 3 0,-3-4-5,0 0 2,5-5 0,-7 3-1,-3-1-1,2 3 0,-5 1 2,-2 0-1,2 3 2,-4 1 1,3 1-1,-5 2 2,3 1-1,-3 0-2,-1 4 0,0 0-3,0 0-2,0 0 4,-14 15-2,6-5 0,0-1 1,2 3-1,0-1-2,2 1 2,-1 3-2,0 1-3,0-4 6,1 0-1,3 0-2,2 0-2,0-3-1,0 0 3,6 0-4,-4-1 1,4-1-2,0-3-2,5-2-7,0 1-3,2-3-3,4-3-12,-1-2 2,0-2-1,3 0-3,-2-3 5,0 0-5,0-3-1,-2 1 4,5-5 5,-8 2 3,1 1 3,-2 2 2,-3 1 0,-2 2 1,-2-1 7,2 0 6,-2 5 4,-3-1 2,2 1-2,-2 2 0,-1 0 2,-1 3-4,0 0 2,-9 10 3,2-3-2,0 8 2,-6-4 1,3 7-2,1-2 1,-1 2 2,4-1-2,-1-1 0,0-2 0,0 3 4,4-4-4,3 0 4,0-3-2,3 4 0,4-4-6,0-3 6,2 3-2,1-7 1,3-1-1,3-2 1,3-1-3,1-1 1,0-3-5,-1-4 2,0 1-4,3-8-5,-4 5 2,2-7 4,-3-2-4,1-2 3,-3 4-4,1-5 3,-3-1-5,0-1 7,0-1-3,-4 1 4,0-2-1,1 4-1,-1-1 0,1 6 4,-3-3 0,-5 6 4,2 5 5,0 2-2,-2 2-1,-1 2 0,-1 1-5,0 3 0,0 0 5,-9 17 1,1-3 0,-6 8-2,-4 0 3,0 6 3,-3 2-1,-3-1 2,-3 12 1,6-12-2,1-2 0,2 2-3,0 0-3,2-4 0,6-3 2,-3 3-2,8-8-5,0-2 5,3-2-3,-1-1-1,3 0 0,0 0-2,3-5-4,0 2 3,3-3-10,0-2-2,3 0-3,2-3-6,4-2-1,4 0 0,1-4-2,1-1-2,-3 0 0,1-2 2,2-1 2,-4-3 3,0-3 1,-3 6 4,-3 1-1,2-4 7,-2 5 5,-6 0 5,3 0 2,-4-1 5,1 3 5,-1 1-1,-3 3 1,2-3 2,-3 4-2,0 0 0,0 0 0,0 0 1,0 0 3,-25 9-2,16 1 1,-1-3 0,4 5 0,-2-1-3,-1 1-2,0 2 1,2-2 5,2 1-10,0-2 6,2 5-8,2-5 0,-3-2 2,8 3 0,-1-4-3,-2-1 0,5 1 5,0-1-6,-1-3-2,8-2 3,-3 3 1,7-4-2,-6-2-3,11-1 2,-5-3-2,1 2 0,-3-6 0,3 2 0,-4-2 0,3 0 1,-3 0-1,-4 2 0,-2 0-2,1 0 0,-1 1 3,-6 2 3,4-1 1,-5 2 5,3 0 1,-2 2-4,-2 1 6,0 0-3,0 0-3,0 0 3,-10 9 4,0-1 0,1-1 4,-4 7-5,-2-2 2,2 1-4,0-1 6,1 2-2,0-2-5,1-4 4,3 1-2,1-1-4,-1-1 3,3-3 1,0 1-6,2-2 4,1-1 2,2-2-1,0 0-4,0 0-1,0 0 0,12-14-6,2 4 2,3-1 8,6-4-6,3 4-3,-2 0-7,-4 5 6,0 0-2,-2 4 1,-1 2-2,-1 1 10,-7 6-9,7-3 0,-4 8-3,-2-5 1,-1 7 0,-3-4 0,1 4 5,-2 3-7,-2-2 5,3-1 3,-1 0-5,-1-2 1,-2-1 5,1-2-4,2 3-1,-3-7 3,0 1 1,-1 0 0,3-1 5,1-4-2,0 0 0,-5-1 0,12-2 2,-5 1-4,-1-3 1,3-3-2,1 2 1,-1-5-1,1 1-1,-1-1 0,-2 0-5,1 0 3,1 0 3,-4-1 2,1 4-4,-2 0 4,1 2-2,-4 0 3,1 0 2,-2 0-2,0 5-3,0 0 1,-8-2-3,8 2 11,-18 8-7,3 1-1,0 0 3,-6 8 0,6-3 3,-9 7 3,2 4 5,2-2 5,0 5 2,1 1-2,-5 12-7,5-11 3,-6 12 0,2 1 1,8-10 7,-5 11-3,2 0-1,4-8-2,-5 5 3,6-5-11,-1-4 2,1 0-6,-1-1 3,0-3-9,0-3 9,1-3 0,3-3-11,1-2-7,-7-3-4,9-3-15,-3-2-7,1-2-13,1-1-14,1-2-9,0-3-25,1-2-31,0-4-35,0-3-31,2-8-24,3-6-39,-1-2-211,2-7-502,0-3 223</inkml:trace>
  <inkml:trace contextRef="#ctx0" brushRef="#br0" timeOffset="55978.5175">13038 8086 75,'-2'-4'164,"-1"-4"-23,-1 4-5,3 1-16,-2 1-11,3 2-11,0 0-20,0 0-25,0 0-36,0 0-46,0 0-39,0 0-81,0 0-162,3 13 71</inkml:trace>
  <inkml:trace contextRef="#ctx0" brushRef="#br0" timeOffset="56149.5555">13124 8208 14,'4'3'200,"1"-1"-9,1 1-14,6-1-16,2 1-18,3 1-18,4 2-6,7-2-13,3 1-10,-1 1-9,3-2-19,-4 0-28,-7-1-18,5 4-41,-5-3-37,-1 2-39,-6-4-43,2 1-70,-4-1-223,-2-1 99</inkml:trace>
  <inkml:trace contextRef="#ctx0" brushRef="#br0" timeOffset="56272.6409">13644 8285 82,'0'0'174,"7"-3"-18,-7 3-19,0 0-10,0 0-15,0 0-16,0 0-31,0 0-39,0 0-46,5 7-68,-5-7-57,-3 3-157,3-3 71</inkml:trace>
  <inkml:trace contextRef="#ctx0" brushRef="#br0" timeOffset="57637.3632">9620 7484 39,'2'-10'109,"-2"-1"-10,4-2 0,-4-4-3,4-1 4,0 2 6,-3 0 6,1 0 4,2 2-4,-4 3 4,2 2 4,0 1-4,-2 3-8,1 0-5,-2 1-8,1 4-10,-2-4-4,2 4-10,0 0 0,-10 10-4,3-2-2,0 2-4,-2 5-4,1 1-9,-2-1 6,2-1-4,2 3-2,2-1-3,0-5-3,2 0-8,-1 6 0,2-5-2,2-1-8,2 1 4,1-4 0,-2-1-9,1 0 2,2-3-1,0 0 2,5 0-5,-1-1 0,1-3-2,2-3 0,1 0-5,-3-2-1,5-2 4,-3 1-3,-2 1 2,-1-1-7,0 1 2,-1-4-2,-3 5 3,0 2 1,-1-1-2,1 0 0,-1 3-2,-4 0 1,0 0 0,0 0 0,0 0 0,5 5-2,-5 1 0,0 0-2,0 0 0,0 3-3,2-1 6,1 2-3,-1-2-1,-2-3 2,5 2-1,-1-2-1,0 0 5,0 0-4,1-3 4,1 1-3,1-1-3,3-2 3,-4-2 5,2-1 2,2-2-3,-2 1 0,1-6 5,-2 0 1,2 1 2,-3 1 3,-2-4-4,1 0 1,-3-4 1,1 0-6,-2-1 2,-2 0-3,-2 1-1,1 6-2,-3-2-1,-2 2-2,1 0-1,-1 3 0,-2 0 0,-1 2-5,2 2-11,-2 1-11,0 0-8,0 0-11,1 4-21,1 0-19,0 1-10,3 0-14,0 1-17,3 3-27,2-1-27,-3 1-14,8 1-152,-1-2-374,2 3 166</inkml:trace>
  <inkml:trace contextRef="#ctx0" brushRef="#br0" timeOffset="58423.5903">10071 7435 36,'4'-3'160,"-3"-1"-1,3-2-3,-1-1-7,-2 3 2,-1-4-7,0 1-4,-1 0-8,1-1-6,-3 1-7,1 1-5,0-1-6,0 2-8,-3 0-4,2 1-11,1 0-10,-2 1-4,4 3-9,-14 5-7,6 1-4,-5 5-1,1 1-3,-1 0-1,-5 9-3,8-8-7,-3 4-2,3 2 0,0-2-3,5 0-7,2 0 0,-2-4-2,5-1-5,0 0 1,-2-3-2,4-2-2,1 0 3,1 0 1,-3-2-3,4-2-3,3-3 2,1 0-3,0-3 0,-2-3-3,5-2 4,0 0-4,-1-3-3,1-2 2,-5 4-6,4-5 3,-2 0 2,2 0 0,-3-1-2,0 1 0,-1 7 2,-2-3 2,-1 6 1,-1-1 0,1-2-1,-3 2 4,0 3-2,-1 2-2,0 0-1,0 0 1,0 0-3,-10 19 4,5-6-1,-4-4-5,4 5 5,0 0 0,1 1 0,0-2-1,1-2 0,0 0-1,3 0-1,-2-1 8,4-1-7,1-3-3,0-1 1,-2 1 0,4-3 1,2-3 0,2 0 2,2-3-6,2 2 3,5-7 0,-5 3 8,-1-3-11,3 0 3,2-5-2,-4 4 1,2-5 2,-2 2-4,-5 1 0,2 3 0,-1-2 1,-4 2-4,0-2 7,0 6 1,-2 0-3,1 0 0,-2 1 3,-2 3-5,0 0 2,0 0 2,0 0-3,-9 14 0,6-3 1,-4-2-1,5 2-1,-2 0 3,0 1-2,0 1-3,3-2 2,-1 2 0,-1-1 3,3-1-3,0-4-1,0 1 2,3 1-2,-1-1 0,0-7 1,1 5 1,2-4-1,0 1 2,3-3-1,5-3 1,-1-1-4,1-1 5,5-3 4,-1-1-7,-3 0-4,4-4 2,-4-2 1,7-2 0,-3-4-5,0 0 5,-1-1-2,-1-6 1,1 3-2,-3-4 0,0 3 0,-1 1-2,-5 7 2,-3 1-2,-1 3 5,1 4 4,-2 3-3,-2 4-1,-1-2 3,0 5-1,0 0-2,-10 17-2,4 0 1,-9 8 9,1 4-8,-3 0 1,-1 3 0,3-1 0,-3 0 0,0 11-1,5-13 1,4-3 0,0 0 1,4-4 2,0-6-5,1 2-1,0-1-6,4-4-6,0-1-9,3-3-10,0-1-12,0-2-9,6 0-21,0-4-21,-1 0-22,3-2-26,-2-4-19,4-1-28,-1-2-18,1-3-133,-1-3-370,0-2 164</inkml:trace>
  <inkml:trace contextRef="#ctx0" brushRef="#br0" timeOffset="58645.0025">10180 7249 36,'-8'-5'234,"-1"-1"1,2 1-14,1 1-22,3-1-19,1 3-21,0 0-18,2 2-13,-6-3-12,6 3-17,0 0-21,0 0-39,0 0-28,0 0-30,0 0-37,6 14-45,-4-10-53,0 0-104,1 1-279,-3-3 123</inkml:trace>
  <inkml:trace contextRef="#ctx0" brushRef="#br0" timeOffset="58881.0026">10334 7390 49,'0'0'239,"0"0"-12,10 3-11,-5-3-14,3 0-23,3 2-16,5-1-14,4 2-12,1 1-15,9-4-10,-1 3-10,2 3-10,1-5-9,-4 3-8,-2-1-12,-4-1-6,-3-1-16,1 0-7,-10 2-16,0-2-12,0 0-10,-3-1-5,-2 3-13,0-3-12,-5 0-32,0 0-25,9-3-22,-9 3-21,0 0-29,0 0-126,-3-5-312,3 5 139</inkml:trace>
  <inkml:trace contextRef="#ctx0" brushRef="#br0" timeOffset="64041.6475">8170 6147 51,'2'-4'93,"-2"4"-7,2-6-4,-2 1 1,0 1-5,0-1-2,0 2-1,0-6-12,0 3 1,1 0 4,-1-4-10,0 2 9,-1-2-3,1 2-12,-4 0 5,4 2-3,-2-1-8,-2 3 4,0-1 0,0-2-4,-1 5-16,1-1-2,-1 3-4,-5-1 0,10 1-1,-13 4-8,-1 1 4,3 2-2,-3 6 2,0-2-5,2 4-2,-2 1-7,2-1 8,-5 6 1,7-5-6,1 1-6,3 0 6,0 1-4,0-4 1,3 2 1,3-3 1,-2-2-1,4 1-1,-2 2 5,5-4-8,-1-2-4,2 2 7,-2-6 0,1 1-3,2 0 2,-1-3-4,4-1 6,-3-2 2,0-3-6,2-2 1,2 1-5,-1-4 5,1 3 0,0-8-4,-1 0-4,3 0 5,-1-1 7,-7-2-2,3 1-2,2 0-1,-1-1-1,-5 3-3,-1 3 0,0 1 4,0 4-3,1 1 0,-2-2-6,-2 4 10,2-1-8,-2 4 3,0 0-1,0 0 2,0 0 1,-7 14 1,6-6 1,-3 4-1,0 5 1,0-3 0,3 3-5,-3-1 4,3 0 1,-3 0-3,4-6 7,4 3-4,-3-1-4,3-3 2,0 1 2,-1-3 2,3 3 4,0-7-6,-1 1-2,2-1-2,3 0-2,1-6 7,1 1-1,1-1-4,-3-2 1,6-3 0,-3 2 1,4-5-2,-1 0 1,-2-1 4,7-6-3,-3-1 0,2 0 5,0-2-6,0 1-1,-6 6 0,0-2-4,-5 4 3,2 1 0,-4 3 4,-1 0-4,0 4 3,-1-1-4,1 3 8,-1 2-2,-5 0 2,8 7-1,-4 0-1,0 1-8,-2-1 6,-2 2 2,2-1-3,1 4-5,-3-2 9,1-1-4,-2 1-1,2-5 5,0 3-1,-2-4-6,2 1 3,-1-3 5,2 1-3,-2 1 5,0-4-4,0 0-1,0 0 3,0 0 9,0 0-11,0 0-1,0 0 3,5-9-2,-5 2-1,1 0-1,0 1 0,-1-4 1,0 2 0,0-4-5,3 1 4,-6 1-5,2 0 2,0-1 1,-1 5 7,-1 0-17,3 1 12,-4 2 3,-1-1 2,2 3-4,3 1-1,-13 3 0,4 2 8,0 5-2,-3 3-11,-6 7 4,5-5 4,1 2-1,1 0-1,-1 0 4,5-3-2,-1 3-1,3-1-7,4-5 11,-3 1-2,3 2 6,1-4-8,5 0 0,-3-1 0,2-1 1,0 0 2,2-4-3,-3-1-4,5 1 8,2-1 2,-1-1-13,1-4 14,1-1-7,2 0 2,0 1 0,1-5 3,4-2-7,-7 3 1,5-3 3,-1-4 1,1 3-4,3-8-4,-4 3 1,3-3 6,4 0-2,-3 1-1,-4 2-4,-2 1 0,1 2 4,-1 3-2,-2 0 4,-4 2-4,0-2-5,-2 7 5,0-1-1,0 2 1,-5 1-2,10 1-2,-10-1 3,9 4 1,-7 0-2,3 0 2,-2 3 5,-1-1-4,0 0-1,0-2 8,1 3-9,-2-2 1,0-1 0,-1 0 1,1-1-2,1 3 3,-1-5 1,2 3 6,-3-4-5,1 3 0,-1-3 0,3 4 1,-3-4 0,0 0-4,0 0 0,0 0 4,0 0 0,2-11 1,-2 7-4,4-1 2,-4 2-4,0-2 4,0-1-2,1 1 1,-1 2-4,0-4 2,3 2 5,-3 2 0,0 3-6,-3-5 4,2 1 4,1 4-6,0 0-2,0 0 2,0 0-2,-24 11 1,16-5 2,-5 6-2,0 2 3,-1-2-2,1 3 4,3-1-7,-3-1 5,2 5-3,0-2 1,5 1-7,1 0 8,0 0 0,4 0-2,1-1-1,1-2 4,0-1 1,1-1-3,4 0 10,1-3 0,8 0 2,-2 0-4,4-5-4,1 1 2,2-3 3,1-2 1,1-4-4,4-1-2,2-1 0,-7-2-2,0 2 4,-3-3 1,0-3-8,4-1 5,-7 1-2,-1-5 2,-4 1-1,3 2-2,-5-3 1,2 2-1,-5-2 2,-1 2 0,-3 2 3,3 1 2,-4 1 2,-2 1-2,-1 4 4,-1 1-3,0 2-3,-1 3-1,5 0 1,-22 8-3,7 1 2,1 3 0,1 0-1,-3 0-2,5 3 2,0-3 0,2 2-2,2-4 1,3 2-2,0-5 0,1 3 2,3-3 0,0-1-4,0 0 4,3-4 0,1 3-1,1-2 0,2-3 0,-1 0-1,7-3 3,-2-2-5,-1 1 3,2-3-2,-4 0 2,2 1-5,0 0 3,-2 0 1,0 4-1,-4-3 1,0 1-4,-1 3-1,-3 1 3,0 0-3,7 7 0,-7-2 1,-4 6 6,-2 3-3,-1 3 5,0 2-5,-2 4-1,1 0-1,-2 1 4,-1-2-1,3-2-1,2 1-1,-2-4 0,2 0 12,2-3-10,-1-2 0,0 0 6,3-3-3,0 1 3,1-2 0,-2-3 4,3 2 1,0-2 2,0 0 4,0-3 3,-2 1 5,2-3 4,0 0 0,10 2-1,-10-2 2,15-7-6,-4-1-1,3-3 4,9-5-12,0-2 0,-2-4-4,5-3-1,14-11 0,-14 8-2,13-6-2,-6-1 2,-5 9-3,-1 2-1,-5-1 0,-3 4-1,-1 3-1,-6 5-4,-4 5-6,-1 1-13,-5 1-12,3 4-13,-3-2-26,-2 4-13,2 0-14,-2 0-35,0 0-27,0 0-27,-8 12-129,5-7-340,1 0 150</inkml:trace>
  <inkml:trace contextRef="#ctx0" brushRef="#br0" timeOffset="68058.7919">7396 7546 73,'1'-10'87,"-1"1"-17,0-3 9,1 4-6,-1 1-2,1-1 7,1 2-9,-1 1 1,-1-1-3,0 3-4,0 3-10,0-5-5,0 5 0,0 0 0,0 0-8,0 0-2,-8 16-8,6-7 1,-2 3-6,-1 4-5,-2-1-11,4 3 18,-1-1-6,4-5-1,0 5-3,-2-3 0,4-2 0,-2-1 1,2-1-8,2 0-1,1-1 4,-1 0-2,-2-3-7,4 0 7,-2-2-6,-1-1 7,3-1 5,-1-2-5,-5 0 6,15-4-7,-6-1-13,0 1 12,-2-1 0,4-3-1,-2-1-1,1 0 0,-2-2 6,1 3-5,-2-3 10,1 4 5,-4-1 2,1 2-7,-3 2-3,1 3 1,1-4 4,1 4-10,-5 1 5,0 0-3,4 7-2,-3-1 2,-1 5-1,0 1-6,0-1 2,2 2-1,0-1-1,-2-1 3,4 3 1,1-2-7,-3 0 1,2-2-1,1-2 4,-2-3-10,0 2 7,3-1 2,-2-3-4,2 1 5,0-3 5,1-2-6,-7 1 5,11-4-8,-2 0 1,0-6 6,-3 2 4,2-1-6,0-7-3,-1 5 8,0 0-4,-2-5-6,-2-1 9,2 1-5,-5 0 1,1-3-2,-2 2 3,-3 0 1,1 5-4,1-3 1,-6 4-3,3 0 4,-3 1 0,3 2-4,-1 1 0,-1 1-5,0 2-4,0 0-3,1 3-6,-1 1-7,0 2-16,-1 1-2,1 3-31,1 0-12,1 5-20,1-2-15,2 2-17,-2 1-97,4-1-250,0 1 111</inkml:trace>
  <inkml:trace contextRef="#ctx0" brushRef="#br0" timeOffset="68904.3894">7931 7560 118,'0'-10'171,"1"1"-2,-2 1-8,0-3-12,-3 4-5,-1 2-9,3-3 3,-1 3-13,-2 3-16,1-3-11,-3 5-8,7 0-11,-16 6-5,5 2-8,-3 5-6,-5 6-1,-1 6-11,4-1-2,1 2-5,2-1-4,3 1-4,0-3-5,3 0-2,4-7-3,0 0-1,0-4-1,9 0-4,-6-3 0,3 0-3,-1-5 1,2 2 3,1-3-3,-1-3-3,2 0 3,3-5-4,2-2 0,3-3-2,-2 0 0,-1-4-1,2-2-4,-2 1 4,-1 0-5,0-2 1,-2-1-1,1 4 0,-2-1-3,1-4 11,-3 7-2,-2 3 2,2-3-2,-3 3 4,-1 1 1,1 3-2,3 2-1,-5-1 1,0 4-7,0-2-2,0 2 5,0 0-4,0 0 4,-8 14-4,6-5 2,-1-2-1,1 6-1,-1-1-2,2-2 1,1 3-1,-3-2 1,3 1-1,0-5 3,0 1-3,3 2-5,-1-2 6,2 1-2,-1-2-1,0-5 2,4 3-3,-3 0 3,1-5-3,-1 2 2,2-2-2,2-5-1,0 2 5,2-1-2,-1-4 1,-1-1 0,1 1-1,-1-4 0,-2 2 0,3-1 2,-5 0-5,1 3 0,-2-3 2,2 6-1,-1-4 4,-2 2-2,2 4-1,-3-2-1,1 3-1,-2 2 1,0 0 3,0 0-1,-9 10-4,6 2 5,-3-3-3,1 7 0,-2 0 3,3 1 4,-1-1-5,5-3 1,-1 2 0,1-1-4,0-2 2,1-2 1,-1 2-2,5-5 3,-2 4-3,2-4 3,0-3 3,3 1 1,1-5 2,-1 0-2,3 0 2,3-3-2,-2-3 0,7-2-2,-4-3 1,2 0 0,-4-4 1,7-2-2,-5 4-1,-2-9-2,-1 10 4,1-12 0,-1 2-1,-5 2 7,0-5-4,2 1 3,-4 6-2,0-2 7,-1 3 5,-2 0 5,0 2-1,-2 5 7,3-1-1,-3 6-1,1 1-5,-1-2-5,-1 2 7,1 4-10,0 0-5,0 0 2,-7 15-2,3-4-3,0 6 4,-2 1-1,0 8-3,1 0 3,0-2-3,3-2-2,-2 2 2,1-3-7,3-4 2,0-1 1,0 1 0,2-6-3,-2 0-8,3-2-1,-1 0-8,0 2-8,0-5 0,1-2-10,1 2-3,-3-1-14,4-2-8,-4 0-14,3-2-16,-4-1-25,0 0-8,0 0-22,0 0-4,19-7-18,-14 0-4,2 2-13,-4-3-100,-1 2-304,2-1 135</inkml:trace>
  <inkml:trace contextRef="#ctx0" brushRef="#br0" timeOffset="69108.5364">8273 7568 89,'-4'-3'119,"4"3"1,-1-5-8,1 5-6,1-4-12,3 1 6,0 2-11,-4 1-5,13-3-1,-5 3-12,-1-1-3,5 1-3,-1-2-10,0 2 4,0 3-9,-3-3-6,1 0-8,-4 1-3,4-1-2,-9 0-2,0 0-17,18 0-16,-18 0 2,9 0-13,-9 0-13,8 0-13,-8 0-9,0 0-22,0 0-10,2-2-22,-2 2-89,0 0-207,0 0 92</inkml:trace>
  <inkml:trace contextRef="#ctx0" brushRef="#br0" timeOffset="69294.6667">8115 7383 42,'0'0'108,"0"0"-13,0 0-14,0 0 1,0 0-23,0 0-25,0 0-31,-1 12-51,-1-9-28,1 1-83,1-4 37</inkml:trace>
  <inkml:trace contextRef="#ctx0" brushRef="#br0" timeOffset="72148.698">7355 8298 66,'-2'17'72,"0"0"-4,0 4-13,2 4-2,0 1-7,2-6 0,2 4-7,0-7-11,1 0 8,4 0-5,3-2 4,1-1 3,2-4-5,1 2 5,3-5-6,13 5 9,0-6 6,0 0-1,4-2-10,2-3 6,1-2-4,14-2 13,3 1-9,-1-4-1,-3 0-22,2-1 19,-1 1-6,1 3 1,-1-4 6,2 2 0,-3 2-11,-1 2 1,4 1 7,-2 1-2,2 4-6,-15 0-6,12 5 2,-1 2 5,-2 3-5,-11-3-2,13 6 7,-6 0-6,-10-3-2,1 3-7,9 7 9,-11-7-10,11 10 3,-16-6 5,2-2-6,-1 3 11,-1 1-10,-2 0-3,-1 2 5,-3 2 5,-1-3-8,1 4-2,-4-3 2,3 1-2,-6 4-2,3-3 1,-4 0 5,-2 0-7,-2-4-6,-3-7 6,-4 1-8,1-1 7,1-3 1,-2-3-2,-1-5 3,-3 0-11,2 0 6,3-1 15,-4-1 3,2 0 2,-3-4 0,0 0 1,0 0-4,0 0-2,0 0 1,0 0-5,8-13 1,-4 5-5,1 2 2,2-4-2,3-2-6,-2-3 4,9 2-6,-4-1 4,7-4-3,2 2-1,-4 4-1,6-1-1,-5 3-4,0 5 4,8-5 3,-1 4-7,-4 2 2,4 0 1,4 4 1,-4-3 3,4 2-6,1 2 1,0 2 1,-1-2-2,6 3 2,-2 0-2,0 0-2,3 0 3,2 0-3,-1 1 6,13-2-4,-10 1 2,10 1 1,-11-4 0,11 3-4,-12-1 5,13-3 3,-13 4-9,14-3 3,-16 4-3,2-1 1,0-4 0,-1 5 3,-3 0 0,3-3-3,-2 0 4,-4-2-2,0 3 0,-4-1 0,1-2-5,-2-3 5,-6 3 0,11-2-1,-5-2 1,-7-2 2,12-3 1,-6 0-1,3-2 1,-1-2 1,-2 1-3,4-3-2,-4 3 3,-2-1-1,3-1-4,-10 3 7,2 2-3,-9 2-1,1 2-3,-5-1-2,-2 1-3,0 2 0,-1 0-3,-3 3-7,0 0-12,-21-2-21,1 4-18,1 4-14,-12 0-17,0 4-14,-7 3 1,-11 7-12,-6 3-3,2 1-16,-3 2-93,-2 2-255,-23 13 113</inkml:trace>
  <inkml:trace contextRef="#ctx0" brushRef="#br0" timeOffset="72690.4292">9237 9603 216,'0'-6'205,"-4"2"-16,4-1-14,-1 3-13,1 2-15,0 0-5,-9 9-4,8 3-5,-8 5 1,2 9-12,-6 4 3,2 0-9,-1 3-10,-2 1-3,-1 9-9,-2 2 3,5-10-12,1-2-1,1-1-5,1-3-6,-2 3 0,0-6 0,4-2-4,2-7-4,-4 0-4,5-6-7,1 0-4,0-3 0,3-1-4,-3-2-1,2 0 1,-2-1-2,3-4-5,0 0-7,0 0 2,0 0-5,0 0 0,7-19-2,-7 12-2,5-3-2,-1 0-5,-1-2-1,1 2-2,4 0-1,-5 1-1,3-3-1,2 3-5,2-1 0,-4 2-1,4 1 2,-2-3-2,3 6-5,0 0 0,-4 1 0,3-2 3,-1 5 0,2 0-4,0 3 2,-2 3 4,1-3-3,-1 6-3,-2-1 0,-3 0 5,2 1 1,-3 3-3,-1-1 3,-2 1-1,-1 0-2,-4 3-1,-2-4-1,0 0 5,-6 1-4,0-1-2,-3-2 0,-1 1 1,-2-3-7,-2-6 13,2 1-17,1-1-10,1 0-2,0-3-6,2 0-2,1 1-8,3-2-10,1-1-11,1-1-13,1 0-28,2 5-21,0-4-21,2-1-14,2 2-16,1-2-11,1 5-1,7-10 7,-1 3 5,1-2-16,4 3-130,0-3-343,4-2 152</inkml:trace>
  <inkml:trace contextRef="#ctx0" brushRef="#br0" timeOffset="73200.0083">9343 9749 43,'11'-13'149,"-4"3"-6,-1 3-5,-2-1-5,0 4-2,0 1-6,-1-2-8,0 3-3,-3 2 0,0 0 1,-3 13-1,1-2 4,-7 4-4,-1 6-5,-2 4 1,0 1 4,0 3-7,-1 0-5,0-1-10,-1-1-2,7 1-12,2-5-9,-3-1-1,7-1-10,-3-1-3,4-2-10,0-6-5,0 0-14,1-2-19,2 2-20,2-5-16,0 0-29,1-2-33,-1-5-13,9-1-22,-2-3-12,4-3-1,3-4 4,2-3 0,5-3 1,-6 1 5,-4 1 13,3-4 16,-7 4 21,2 1 29,-3 0 15,0 2 23,-3 3 25,0 0 20,-5 4 17,1 2 10,-2-1 5,1 3 5,-3 1-1,0 0 7,0 0 4,0 0 5,-14 22 2,5-7 0,0 2 1,0 8-5,0-1-2,1-7-9,2 2-3,0 0-4,3-2-5,0 0-6,0-2-5,3 0-5,3-4-1,-2-3 1,1 1-7,4-5-1,-3-1 2,3-2 5,4-1-3,1-2-6,-2-1 0,7-9-5,-4 4-1,2-6-3,-5 0-2,0-2-1,1-2-5,-3 0 1,-2-2-4,0 2 1,-4 1-6,-1-4-2,-2 4-3,-2 6 5,-1-6-4,-3 2 0,-1 6-4,1-1 4,-2 1-7,-1 2-1,-1 0-3,-2 2-4,2 2-1,3 3-7,-1-1-14,-3 2-13,7 2-17,0 1-33,0 0-34,1 0-38,2-2-30,2 3-25,1 0-152,4-1-405,-1-2 180</inkml:trace>
  <inkml:trace contextRef="#ctx0" brushRef="#br0" timeOffset="73989.6839">9781 9911 87,'5'-4'197,"-2"-1"-8,-3 0 5,0 1-12,2 0-12,-4-2-11,2 4-18,0 2-14,-1-5-10,-2 1-14,-1 0-8,-3 2-11,7 2-2,-12 6-2,2-2-4,-4 1-10,4 0 5,-6 7 1,2 0 4,-2 0-6,2 3 7,2 1-10,1-1-3,1 2-4,3 2-4,-2-2-7,6 1-6,3 0-2,2-3-2,2 0-3,0-3-9,7 1 0,2-3-3,-2-2 1,2-5-8,5 2 4,2-4-6,1 0-5,-1-4-7,1-3 8,5-5-8,1-1-3,-5-2 0,5-2 0,-9-2-2,3-2-1,-2-3 3,-4 0 0,2-3-1,-1-1-1,-2-3 2,-1 5 1,-2 0 1,-2-1 0,-1 9 8,-4 0 5,-2 3 11,2 5 3,-3 2 12,4-2 4,-5 4 19,2 1-19,-2 4-2,-3-5-6,3 5 7,0 0-11,-11 9 8,6 0-7,-5 6 5,3 3 1,-3-2 2,2 2 0,-1 10-2,-2-1-3,2 1 4,2-1-10,1 0-4,-2 0 2,0-3-5,4-5 4,-1 1-8,5-2-4,-3-3 1,1-2-7,-1-4-2,-1 2-2,3-2 4,1 0 1,0-4-8,-2 1 0,0 0-9,2-1-7,0-2-5,0 2-7,0-5-7,0 7-18,2-6-15,-2 3-8,0-4-12,0 0-8,2 7-5,-2-7-3,0 0 5,0 0 5,0 0 7,10-9-3,-8 6 16,1-2 3,0-3 7,3 1 2,2-4 10,2-2 6,1-2 1,2-1 9,4-4-2,7-4 6,0 1 2,-1-2 2,17-7 7,-16 9 1,0 3 6,1 3 2,-3 2-2,-7 6 0,-3 4 6,-4 0 3,1-2 2,-3 2 5,-1 2 4,-3 2 0,-2 1 3,0 0 0,0 0-1,-17 10-1,3-2 1,-5 4 4,2 0 5,-8 2 3,2 1 5,8-4 5,-7 5-2,5-3 3,3-2-2,1 6-2,2-4-4,-2 1-2,7-5-3,2 1 1,0-1-2,1 1 2,5 0-5,-1 2-4,3-2 4,2 4-5,1-1 0,3-1 2,-1 5-6,2-3-2,1 1 4,-6-1-5,4-2 3,2 2-1,-3-4-3,5 3 6,-7-4-6,3-1-5,7 0-8,-4-4-10,-3 3-15,4-3-16,-1-3-21,2 1-27,-2-2-26,5-5-22,-1-1-21,1-3-1,-1-2-13,-2-1-1,4-7-135,-3-2-341,-6 4 152</inkml:trace>
  <inkml:trace contextRef="#ctx0" brushRef="#br0" timeOffset="74690.7812">10410 10167 1092,'10'-16'-31,"-1"3"23,-2 0 24,-4 3 18,2-2 14,-2 7 14,-2-2 21,0 2 9,1 1 3,-4-1 2,2 5-5,-2-3 1,2 3-3,0 0-3,0 0-1,0 0-9,-13 7-1,12-4-3,1-3-6,0 5-6,1 1 1,4-2-7,0-2-3,2 1-6,0-1-2,2 0 6,0 0-13,3-4-4,1 0-1,1-1-7,-1-1 3,-2 0 0,1-2-3,-2 1-2,1-2 2,-1-1 3,-1-1 2,-2 2 3,2-3 8,-5 5 2,-1-2-2,-1 0 1,-2 0-4,0 1-3,0 2 1,-5-2-5,1 2-4,-5 4-1,-3 0 0,-3 2-6,1 3 3,-4 2-5,-1 1-1,-3 6 5,7 0 1,-1-1 1,2 3-12,2-3 6,0 4 0,3-1-5,3 1 0,1 0-2,3-4-3,1 0-6,4-1-2,-1 0 2,4-3-4,3 0-5,4-2 0,-1-2 0,6 0-1,1-2 6,2-1 0,8-2-8,-8 0 7,8-2-2,-1-3 5,4 0-3,-4 0 2,0-5-2,2 1-7,-2-4 0,-3 0-5,4-2-4,-2 0-7,0-1 2,-4-1 5,-8 4 2,2-6 1,-3 6 4,-6-2 4,-2 6 8,-1 0 3,-1 4 3,-4-2 3,-4-5 0,-1 7 1,-1 2 5,-5 3 1,-3 3 4,-5 0 5,-1 6 8,-5 5-2,3 2 8,-1-3 5,8 1-3,0 1 1,4 2-1,-1-2 0,5 2-2,-1 0-5,5 1-9,2-6 1,1 1 0,3-1-5,-1-2-1,3-2 6,3 0-4,-1-2-2,2-1 5,5-3-14,-1-4 5,1 0 9,-4-1-13,10-4 2,-4-2 8,0-2-15,6-6 0,-3 0-2,-2-6-8,0 0-1,0-1 0,-4-2 1,3-2 2,-3-3-5,3-2 4,-5 3-7,-2 2 9,3 3-3,-7 6-4,2 2 9,-6 7 5,4 1 4,-1 1 4,-4 1-4,-2 5 3,2 2 3,-12 12 4,2 5 5,-6 10 4,2 6 4,-3 11-5,-2 2-2,2-3-7,4 1 5,7-10-4,-2 1-6,3-2 1,2 0 0,1-4-12,0-1-13,4-9 12,-2 0-29,3-2-5,-1-5-12,0-1-10,2-3-10,-1-1-20,1-2-14,0-1-18,2-3-20,0-2-19,-6 1-27,16-7-31,-6 0-21,1-4-29,1-2-220,0-3-520,-3 2 231</inkml:trace>
  <inkml:trace contextRef="#ctx0" brushRef="#br0" timeOffset="75328.4418">11251 10044 83,'0'0'105,"-5"-1"5,5 1 7,-6-4 14,3 0 7,3 4 6,-7-2 7,7 2-4,-6-1 1,6 1-10,0 0-6,0 0-5,-5-1-5,5 1 2,0 0-1,0 0 0,18 9-13,-9-6-6,3 1-7,8-1-7,1 3-8,9-2-11,-1 2-7,2-1-3,-2-2-17,0 2-15,-11-1-16,5-1-17,-6-2-23,0 3-26,-4-2-19,-3-1-32,-3 0-21,-4-2-28,-3 1-19,0 0-25,0 0-141,0 0-364,0 0 162</inkml:trace>
  <inkml:trace contextRef="#ctx0" brushRef="#br0" timeOffset="75656.4644">11238 10129 57,'-19'4'122,"5"1"-6,0-1-1,6-2-4,3 1 1,1 1 1,3 0 5,2 2 0,3-3 0,4 4-15,11 0-7,-1-1-12,8 0-3,6-2-9,4 1-6,-3 1-10,6-5-7,-3 3-16,1-4-21,-5-4-30,-1 0-12,-1 2-22,-10-3-13,-3 0-19,-1-3-6,-1-3 2,-4 0 1,-3-2 11,-1-2 9,-1 0 11,-2-3 10,-4 2 20,0-2 26,0 0 13,-4-1 12,4 1 20,0 2 5,-4-1 7,2 5 7,-1 0 9,-1 4 9,2 0 0,0 4-12,2-2-5,-2 1-6,2 5-2,4-1-1,-4 1-3,0 0 2,15 12-3,-9-2-2,2 5-4,-3 2-4,-1 1-1,1 3-8,-3-3-3,-2 7-7,-4 0 2,1-6-2,-1 0 0,-7 5-4,-1-1 0,-1 3-6,-1-5-5,4-4-15,-3-2-14,0 0-25,0-3-24,3 0-24,0-3-29,3-2-35,2-1-143,1-2-324,-2-1 143</inkml:trace>
  <inkml:trace contextRef="#ctx0" brushRef="#br0" timeOffset="76141.2593">12218 10224 191,'-4'-18'211,"2"-2"-1,-2 3-6,1 5-14,1-1-16,-1 6-18,1 0-14,-1 0-11,0 2-10,1 2-16,-2 1-9,4 2-8,-14 4-9,3 2-9,-2 3-3,-4 3-8,-4 5-7,2 0-7,2-5-1,1 5-6,5-5-5,-1 3-3,3-3-2,2-2-1,0 1 0,2-3-8,1 2 1,3-5-2,2 2 1,1 0 2,4-4 1,2 1 1,3-6-2,1 0 2,4-3-5,12-3-3,-4-3-1,-2-2-3,4-1-2,-3-3-2,-1 0 1,-2-5-3,-1 0-1,1-1-3,-5-3 4,2-2 1,-3 1-5,0-3 0,-4 0 2,1 3 0,-3 2 1,-2 7 3,-1 2 8,-3 5 2,1 1 10,-3 3-3,0 2-4,0 4-3,0 1 4,0 0 0,-20 20-1,7 2 7,-3 7-3,-1 0 3,1 5-1,-5 10-3,7-12-3,2 2-3,2-1 5,4 1-8,-1-5-6,5-2-5,3 0-15,3-1-14,0-9-22,0 0-29,3-3-25,2-2-27,3-2-18,6-1-27,-4-3-20,5-4-12,0-2-162,0 0-397,0-7 175</inkml:trace>
  <inkml:trace contextRef="#ctx0" brushRef="#br0" timeOffset="77578.0005">12555 10224 13,'0'-2'151,"0"2"-11,0 0 0,0 0-2,-13 7-2,7-1-13,-1 0 4,1 3-14,0 1-13,3-2-8,-4 2-10,4-3-4,2 1-6,1 0 1,0-2-6,3 1-1,1-4 0,0-2 0,5 2-3,-3-3-1,7 0 1,-3-3 0,1-1-1,3 1-5,2-7 2,0 2-2,-1-2-2,-1 0 2,-1-1-4,0-1-2,-3-1-4,-5 3-2,1-1 1,-3 2 5,1 1-4,-1 3-2,-6 1-5,-2 0-1,-3 4-1,8 0-1,-23 8-4,5 3 0,-6 3 0,3 2 3,1 0 2,1 4-8,4-6-4,1 1 3,3-1-5,1 3-4,4-1-1,2-1 0,1-3-6,5 0-12,2 0-17,-2-3-16,9 1-20,-2-2-26,1-3-21,9 2-27,2-5-22,5-1-2,3-1-11,0-1 0,3-3 9,-1-3 19,1-1 12,-1 0 8,-2-4 9,2 1 14,-1-6 0,-2 2 16,-4-3 17,1 0 0,-4 1 11,-1-2 15,-8 2 21,-1 0 17,-3 5 19,-5 0 16,-1 0 0,0 2 16,-4 2-3,-2 1 2,-1 1-5,-4 4 12,-5 2 6,-6 4 7,0 3 6,-5 6-2,-3 0 2,6 2 3,-3 2-3,4 0-5,10-4-12,-2 3 5,3-2-13,1-4-5,1 2-3,6-1-4,-5-2-7,7 2-3,5-3-1,-1-1-5,4 0-1,1-4-5,0-1-2,2-3-3,2 0-2,2-4-3,1-2-4,0-1 4,1-1 0,-2-2-9,-2-2 3,5 0-2,-8 4-2,-2-3-1,0 4 6,-2 2-2,-3 0 5,1 3-3,-1-1 3,-3 1-2,0 3-4,0 0 9,0 0-7,-10 13 1,8-8-1,-2 4 1,0 3-3,0-4 1,2 4 1,2 0-6,0-2-9,2 2-14,2-3-9,2 2-18,1-1-18,2-4-12,4 1-17,-3-1-15,7-2-2,1 0-8,4-4 11,-2 0 5,2-1 17,9 0 15,-5-6 5,0 1 6,-2-1 12,5-2 4,-10 1 2,0-1 6,0-1 22,3-6 13,-2-1 10,-6 3 15,-3 1 12,-2-1 6,-2 4 5,-3-2 13,-4 2 6,-1 0 1,-6 1 7,1 3 2,-10 2 8,1 3 11,-7 2 0,2 3 0,-8 6 2,-1-2-4,0 6 1,7 3-8,0 0-5,3 2-8,7-3-5,2 1-8,2-1-5,2 1-6,4 0-1,2-1-5,3-4-4,4-1-2,0-1-8,2-3 2,3 0-5,4 1-6,1-6 11,-3-3-8,9-1-3,-2-5-7,1-2-3,5-2 8,-8 0 6,4-5-13,-2-3 4,-2-1-6,-3-3 4,3-2-1,-2-1-2,-2-1-2,0-2 0,2 0-6,-4 0 2,-4 0 3,-1 3-1,-2 2 0,-2 8 1,0 0 5,-3 8 0,0 3 0,-1 0-5,0 4 2,0 1 1,0 0-6,-18 14 10,7 3-4,-6 7-3,0 1 3,2 4 4,-1 0-12,0 0 16,5 0-19,0-4-3,4 1-4,1 0-9,6-7-5,-3-2-17,3 0-4,3-2-15,-2-4-13,3-1-15,4 0-16,1-3-4,1-2-7,2-2-11,2-3 1,1 0 2,4-1 7,1-5 14,2 1 8,5-8 3,-3-2 3,-1-3 11,0-2 12,-3 0 4,2-5 12,-2 2 14,-2 1 13,0-6 16,-1 5 8,-3 1 19,-4 4 16,-1 4 20,-1 4 10,-3 1 7,-1 3-6,-3 1-2,2 5 1,-3 0 8,0 0 6,-17 16-3,4-2-5,-2 11 3,-7 0-6,4 2-3,4 2-5,-2 0-6,4-2 1,0 1-11,0-2-4,5-2-5,1-6-4,5 0-6,-1-1-10,2-1-5,2-4-11,-1-2-15,2 1-5,4-3-3,-2-1-5,9-5-7,-3-2-4,9-1 1,-5-4 0,7-3 2,0 3 2,2-7 2,3-1 0,-1 0 7,-9 1 2,1 4 0,-2-1 7,-6 2 4,1 2 1,-6 2 4,0 1 2,-1 2 11,-4 0-4,3 7 7,-3-7 5,-8 13-4,1-3 1,-7 4-1,5 2 2,0-1-1,-3-1-3,5 3 0,-1-2-1,2 1 2,0-4-2,4-3 2,1 2-2,2 0 0,1-4-1,1-1 1,3 2 0,1-6 1,4 1-2,3-3 1,2-1-3,1-1 2,1-3 0,-1-4-2,3 0-2,2-4-1,-5-1 2,-3 1 0,0-2 0,-1 0-3,-2 1 3,-2-2 0,-3 1-3,-2 3 1,0 1-3,-8-1 5,0 1-5,-3 1 4,-5 0 0,-3 1-3,2 4-4,-3 2-5,-2-2-6,0 1-6,1 2-8,3 2-11,0 0-15,1 3-28,-1 1-26,3 0-31,6-2-44,-2 2-31,0 1-196,3 1-444,2-3 196</inkml:trace>
  <inkml:trace contextRef="#ctx0" brushRef="#br0" timeOffset="78395.5216">14325 10408 214,'14'-9'233,"-7"0"0,-1 1-1,-2 3-7,1 0-11,-4 2-24,-2-1-18,1 4-17,-9-1-7,-3 2-11,-2 3-4,0 4-12,-5 4-4,2 0-5,-5 5-7,0 0-8,8-3-7,0 1-12,1 1-6,3-1-7,0 1-10,4 1-2,1-1-3,3 0-6,3-5-8,3 1-7,1-1 1,1-5-3,2 3-3,1-4-4,1-2 7,4-2-19,0-2 2,2 1 1,3-3-9,-1-4 17,2 0-13,-4-4-5,3 1-1,-3-2 2,0-4-1,4-4-2,1-1-4,-2-1 2,-3-2-4,5 4 3,-4-3-1,-6 6 1,-1 3 1,0 0 7,-5 3-4,0 1-5,-2 3 0,4 2 4,-4 0-3,-3 3 2,0 2 4,0 0 9,0 0-11,-13 17 6,4-4 7,-9 7-2,4 2 13,1 0-9,-2 2 3,-3-2 0,7 0-2,-3-1 3,-1 0 8,1 2-3,3-6 1,4-1-3,-5 0 1,7 0 3,-3-1 1,5-5-2,-3 1 0,6-3-5,-5-1-3,3-1 8,-1 1-7,3-3 4,0-4-6,0 9 18,0-9-21,5 3 0,-5-3-2,0 0 2,22-9-4,-7 0 5,2 1-5,0-5-3,8-3-1,-1 3-4,0-1 0,2 2 3,1 0-2,-3-1-7,-4 4 7,0 3-4,-1-1-1,-3 1 0,-5 2 2,1 0-7,-5 2 8,-2 0-4,3 2 3,-3-3-3,-5 3-3,3-2 3,-3 2-3,0 0 8,0 0-4,0 0 0,0 0 2,-27 1-2,15 0 3,1 4 0,3-5-1,-1 5-10,-1-1 10,1 0 0,1 2 0,5-1 2,-4 0 11,5 2-12,-1 3 0,3-1 5,1 3-3,3 4 1,1-3-3,0 5 1,2-1 4,-1 1 0,1-1-1,-2-2 0,1 0-2,0 2-5,0-3 5,-1-2 1,2 5-1,-3-5 1,3 0 6,-4 0 2,3-2 1,-1 1 6,1 2 6,0-5-3,0 1 9,0-2-5,0 2 6,2-2-5,-2-1 12,-1-1-1,1 2 4,0 1-5,0-3-11,-1-1-1,-1 1 9,-1-1-11,2 3-7,-2-6-5,1 2 10,-2 0-7,-1 0 0,3 0-1,-4-3-3,3 4-3,-3-4-1,2 1 2,-2-1-2,0 0-5,0 0-17,4 3-5,-4-3-10,0 0-7,0 0-12,0 0-13,0 0-10,0 0-22,0 0-26,0 0-30,0 0-46,0 0-39,0 0-39,0 0-54,-14-10-176,8 7-547,3-1 243</inkml:trace>
  <inkml:trace contextRef="#ctx0" brushRef="#br0" timeOffset="101075.2877">18177 11761 76,'0'0'152,"0"0"-6,0 0-13,0 0-12,0 0-6,17 7 0,-10-6-6,1 2-4,4-1 1,1 0-3,1 2-8,3 3 0,2-2-6,6 4-3,-5-5-5,6 5-5,-1 0-2,3-1-3,-1 2 0,3 0-1,-3-1-3,4-1-5,3 1 3,2 0-6,1-1-4,0-1-2,3 2-6,11 3-2,-13-6-6,12 4-1,5-1-2,-4 2 2,2-1-7,2-3-5,3 2 5,-1 3-5,1-7 5,-3 4-4,0-1-5,-4 3 4,6-3 3,-6-1-4,-12-3 2,1 3-5,11 2-3,-13-1 4,3-2-2,-2 1 2,9 0-3,-8 2-1,-3-1-1,1-3 1,0 1 1,-2-1-1,0-1 0,-3 1-3,1 2 2,1 2 0,3-4-3,1 0 0,-2 2 3,14 1-7,-1-1 5,-14 0-4,3 0 2,0 0 2,12 3 0,-14-5 1,-3 3 1,5-2 1,-4 2 1,1-1 2,-1 3 1,1-3-2,-2-4 4,2 3-4,-2 2 0,-3-1-4,6-2 4,0 5-4,1-5-2,12 1-2,1 2-1,-1 2-2,-10-3 1,12 2-2,3 1-1,-3-3-3,1 4 1,-1-2 6,-1 3-7,-1-2 0,3-3-4,-15 1 2,0 0 1,16 0 0,-16 0 2,1-3-6,0 2 0,-2-3 0,13 1 0,-10 3 0,-1-6 3,13 8-4,-13-8 2,-6 3-2,7 0-1,1 0 0,-4-3 24,3 3-2,-5-1-2,6-1 4,-8 4-8,-3-4 0,-2-1 1,-10 0-4,-2-1-4,-3-1 3,-1 2 0,-5-2 1,1 0-6,-3 0 7,3 0-11,-8 0-1,10 0 10,-10 0-9,6 0 2,-6 0-1,7 0 4,-7 0-1,0 0-2,0 0-4,7-2 5,-7 2-7,0 0-4,0 0-3,0 0 1,0 0-8,8 2 1,-8-2-2,0 0-3,0 0 1,0 0 0,0 0-3,0 0-7,0 0 5,0 0-14,0 0-14,0 0-16,0 0-13,0 0-17,0 0-21,0 0-14,-12-10-26,6 7-17,1-1-12,1 2-25,-1 0-21,-1-2-140,-2 0-405,0 2 180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4:13:27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 3541 30,'-7'1'40,"7"-1"13,-9 0 4,9 0-4,-9-5 10,4-1 7,4 2-6,-3-3 0,3-2 20,-2-2-5,3 2 15,0-4-4,0 6 6,3-2-6,-3 2 6,0 0-6,0 2-5,0 1-4,0 4-2,0 0 5,0 0-7,0 0 6,0 0-3,0 16-1,1-6 2,-2 8 1,2 6-5,-2 3-3,2 2-9,-1-10 1,4 8-13,-4-2-2,1-7-1,3 0-2,-2-1-2,2-5-2,-2-1-1,3 1-4,0-4 5,-1 1-2,1-5 13,0 2 3,3-1 7,-2-3 1,7-3 6,6-5-6,1-1 5,10-10-10,17-9 19,3-10-23,22-14 0,-1-7-5,6-5 0,4-5-7,1-1 12,8-4-20,-3-10 5,12 2-10,5-10 0,-2 1 2,3-1 39,-3 1-11,8-1-19,-12 0 6,3 9-19,-6 6 5,1 4-9,-13 9-7,-4 5-3,-28 26 6,-6 0-4,-2 2 0,-16 10-1,-3 3 0,-7 4-3,1 0-6,-8 6-2,2 1 9,-7 0-2,3 3 1,-2-2-8,-3 2 5,0-1-11,1 2 3,-4 1-19,6-5 12,-6 5-7,3-2-6,-3 2-5,0 0-8,7-4-46,-7 4-6,2-1-2,-2 1-2,0 0-4,0 0-2,5-3-8,-5 3-6,0 0-13,0 0 0,0 0-9,0 0 1,0 0-3,0 0 12,0 0-22,0 0-6,-5 15-4,1-11-22,4-4-8,-6 8-12,2-3-118,-4 2-334,2 0 148</inkml:trace>
  <inkml:trace contextRef="#ctx0" brushRef="#br0" timeOffset="44275.3947">1486 10161 148,'0'0'151,"0"-5"-17,0 5-3,-2-5-9,2 5-1,0 0-6,-1-7-10,1 7-6,0 0-5,0 0-6,0 0-11,0-2-3,0 2-8,0 0-6,0 0-2,0 0-8,0 0-5,0 0-6,0 0 0,0 0-1,0 0-8,-4 18 4,3-11-4,-1 4 0,-1 1-1,1 0-1,1 0-2,0 3-5,0-1 3,-3 1-3,4-3 5,0 3-8,0 2-1,0-5 6,-4 0-4,4 0 2,2-1-2,-2 0-4,0-2 6,2 3-5,-2-4 0,-2-2-3,4 0 4,-2-2-4,0 2 0,0-2 1,2-1-1,-2-3 6,0 7 4,0-7-1,3 3 4,-2-1 1,-1-2 1,0 0-1,0 0-5,0 0 2,22-9-3,-3 0-1,9-10-6,3 0 0,20-10 0,1-2 1,2-2-4,25-13 3,-21 13-7,21-9-1,-1-1-1,-23 9 5,4 3-4,-1 2-1,22-13 1,-27 17-1,1-3 1,1 2-3,-5 0 0,1 0 0,-4 4-1,-12 5-2,-3 1 6,-2-1-5,1 0 3,-3 3-3,-3-2-1,-6 6 8,-2-1-8,-1-2-1,-1 4-1,-1-2 2,-4 2 0,-1 2 1,-2 0-2,0 1 0,1-1 2,-4 2-3,1 1 1,3-1 2,-6 0 0,2 4-1,0-1-2,1-1 2,-5 3 0,4-5 3,-4 5-6,0-1 1,0 1 2,5-3 0,-5 3 0,0 0-2,0 0 8,0 0-5,4-3 0,-4 3-5,0 0 8,0 0-5,0 0-2,0-4 3,0 4-2,0 0 0,0 0 1,0 0-2,0 0 2,0 0-1,4-2 2,-4 2-3,0 0 2,1-4 1,-1 4 0,0 0-3,2-4 1,-2 4 0,2-3 5,-2 3-4,0 0 1,4-5 1,-4 5-2,0-4 0,0 4 1,0 0 0,5-4 1,-5 4 0,0 0 1,1-5-1,-1 5 0,0 0-2,4-4-2,-4 4 4,0-4 0,0 4-6,0 0-1,0-4 5,0 4-1,0 0-1,0-3-2,0 3 5,1-5-2,-1 5-2,0 0 4,4-2-5,-4 2-1,0 0 0,0-4 2,0 4 1,3-3 0,-3 3 2,0-3-1,0 3-3,0 0 1,0 0 1,0-6 0,0 6-2,0 0 0,3-3-1,-3 3 0,2-3-4,-2 3-3,0 0-4,0 0-1,0 0-3,0 0-3,0 0-9,0 0-9,-2-7-6,2 7-7,0 0-6,0 0-10,0 0-6,0 0-19,0 0-23,0 0-10,0 0-17,0 0-17,0 0-102,-6-1-287,6 1 127</inkml:trace>
  <inkml:trace contextRef="#ctx0" brushRef="#br0" timeOffset="48593.9658">9566 9739 56,'0'-6'172,"0"1"-3,-1 1-10,1-1-7,0 0-13,0 1-5,0-1-6,-1-1-9,-1 1 1,0 3-3,2 2-8,-3-7-10,2 3-5,-2 1-6,3 3-12,-3-5-4,0 2-9,3 3-11,-7 0-5,7 0-2,-13 3-9,3 1-5,3 7 6,-9 0-4,-1 12-4,0-2 3,1 5 1,-3 0-5,-9 12 3,6 7 0,1-4-5,4-9 1,-4 11-4,15-9-2,-8 12 0,4-14-3,6 2-4,4 2 1,3-5 0,-3 1-1,1-3-8,7-3-11,-1-2-10,2 2-12,-5-9-25,8 0-23,-1-1-27,-2-2-38,4-2-16,0-2-27,-1-2-147,1-2-357,-3-1 158</inkml:trace>
  <inkml:trace contextRef="#ctx0" brushRef="#br0" timeOffset="49109.6348">10030 10014 124,'-2'-9'185,"-1"-2"-5,1 2 1,-1 2-14,-1-3-19,1 2-14,-3 1-12,4 3-7,-2-2-14,0 2-7,0-1-5,-2 3-13,0 1-13,-1-1-9,-2 7 5,-3 0-9,-3 7-4,-6 5 1,-1 3-4,3 2-1,0 1 3,-1 4-8,2-1-1,3 1-2,4-1-10,-1-1 2,2 1-3,5-2-3,1-5-4,1-1 2,3-4-6,3-2-6,0-1-4,0-2 0,3-2-7,1 0 0,1-4-2,1 1-7,2-5 2,2-2 1,-3-2 0,6-4-3,-2-1 3,1 0 2,0-5-2,1-6-1,2 1 6,-5-4-1,1 2 3,-1-1 1,-1-2 8,-3 1 3,2 1 3,-4 9 6,-1-3 6,-2 3 10,0 4 5,0 0-1,-2 6-2,-1 0-7,-1 4 3,0 0-6,0 0 1,0 0 2,-6 18-1,2-2-4,1 2 3,-1 1-4,4 4-2,0 2 0,-7-2-3,5-3-2,2-2-2,1 2-6,2-1-5,0 0-5,5-5-6,2-1-11,-1-3-18,0-1-21,4-2-21,0-2-27,7 0-25,7-5-23,-6-2-24,7-3-160,-5 0-368,5-7 163</inkml:trace>
  <inkml:trace contextRef="#ctx0" brushRef="#br0" timeOffset="49350.3336">10430 10062 166,'0'0'222,"-7"-1"-5,7 1-16,0 0-19,0 0-16,0 0-13,0 0-10,0 0-14,18 4-8,-4-3-17,2-1-6,4 1-9,4-1-6,5 0-11,2 0-4,-5-3-7,5 0-10,-3 2-6,-7-2-3,-2 3 0,-1-4-4,-5 1-10,-3 2-10,-1 0-9,-4 0-21,0 1-12,-5 0-16,9-3-25,-9 3-22,0 0-10,0 0-23,-5-11-18,5 11-16,-11-2-5,4-3-117,-3 2-298,-1-6 132</inkml:trace>
  <inkml:trace contextRef="#ctx0" brushRef="#br0" timeOffset="49527.1929">10668 9965 144,'-4'-9'89,"-2"-1"-1,1 0 27,1 0-1,0 1 4,1-1 16,1 3 11,-1 1 8,2 2-12,-3 0-14,4 1-13,0 3-11,0 0 2,0 0 0,-2 11-3,0 2-3,-1 7-3,3 7-4,-2 0-10,-1 3-6,-1 2-5,-1-3-5,1 0-6,1 0-6,-3-3-7,1 2-10,2-7-8,1-2-14,0-2-16,0 0-21,2-2-20,0-3-21,0 2-16,0-2-42,2-9-14,2 2-15,-1-1-35,5-1-136,-2-5-347,5-1 153</inkml:trace>
  <inkml:trace contextRef="#ctx0" brushRef="#br0" timeOffset="49927.1372">10930 9910 17,'6'-20'212,"1"6"-3,-1 2-4,-3 4-7,1-1-17,-2 6-21,2 2-7,-4 1-5,0 0-6,5 18-5,-6 2-4,-2 5-9,-3 1-6,2 1-3,7 2-8,-12 1-3,3 1-5,3-2-9,-2-1-2,0-3-2,-1-1-2,3-5-4,-3 0-8,5-7-6,0-2-5,1-1-4,0 1 1,0-4 0,0-1 9,0-5 2,0 6 6,0-6-6,0 0-10,0 0 3,0 0-7,14-16-7,-6 7-6,2-5-11,3-1 2,2 0-7,6-3 13,-6 3-22,2 3 6,1 2-9,8-2 1,-6 5-5,0 2-3,1 3 1,-3 1-1,1 0-3,-2 3 1,-4 1-3,-1 1-7,-3 3 5,-2-1-5,-1 4 2,-1 1 0,-5-1 2,-3 6 2,-2 0-5,-3-1-1,-5 1-3,-5 2-5,-2 0-2,-2-2-7,0 0 5,-1-3-6,-5-4-1,6 2-2,1-5 0,2 0-5,0-3-5,2 1-7,4-1-10,0-2-16,2 0-19,-1-2-18,2 0-25,3-2-27,7 3-35,-9-5-28,5-2-24,2 1-185,1 0-465,4-4 206</inkml:trace>
  <inkml:trace contextRef="#ctx0" brushRef="#br0" timeOffset="50186.2765">11474 9893 109,'13'-10'246,"-3"5"-2,-2 0-4,6 3-9,-4-1-3,3 6-17,0 0-10,6 5-9,0 0-11,5 8-9,1 0-6,5 1-12,-6 3-16,3-2-10,1 4-10,-3 0-8,-1 1-4,-2-3-24,-3 0-8,-1-1-5,-2-4-8,-5 0-11,7 4-6,-9-5-4,0-2-23,1-2-16,-6 0-22,-1-3-14,1-2-12,-1 1-9,-3 0-9,1-4-22,-1-2-17,0 0-25,0 0-15,0 0-28,0 0-14,-11-22-13,9 6-2,0 1-15,-1-2-110,3-8-352,0-3 156</inkml:trace>
  <inkml:trace contextRef="#ctx0" brushRef="#br0" timeOffset="50350.8396">11947 9915 47,'9'-33'86,"0"3"-3,-3 5 7,0 6-2,0 3 5,-5 7-9,1 2-1,-1 3 8,-1 4 9,0 0 11,0 15 0,-7 4 8,-2 7-11,-5 6-4,2-1 0,-4 3 1,-7 8-4,0 1-13,2-12-4,4 1-5,-6-6-7,3 4-9,-1-2-13,-1-4-15,1 1-18,-1-3-15,2-6-27,5-2-15,3-4-20,-4 0-17,6-5-23,3-2-18,0 0-14,1-3-25,6 0-92,-13-5-268,9-1 118</inkml:trace>
  <inkml:trace contextRef="#ctx0" brushRef="#br0" timeOffset="50518.1642">11560 10178 78,'-5'-6'120,"0"2"3,2 0 10,1 4 5,-2-4 3,2 0-5,2 4-8,0 0-15,-4-4-10,4 4-3,0 0-6,12-3-6,-4 1-5,2-1-10,5-1-7,4 1-6,10-2-5,-2 0-4,5 0-9,3 1-8,1-3-7,0-1-26,0 1-15,-4 2-6,1-2-18,-3 0-28,-1-1-24,-1 1-38,-9 2-17,-3-3-103,2 2-269,0 1 120</inkml:trace>
  <inkml:trace contextRef="#ctx0" brushRef="#br0" timeOffset="51038.2508">12378 9821 132,'0'0'191,"0"0"-2,0 0-6,-21 14-5,7 0-3,-7 3-8,3 7-5,-4 1-4,3-1-11,0 0-10,3-2-9,2 4-13,5-9-12,0 0-10,3 2-6,4-2-7,4 0-9,2-2-5,0-1-7,6-3-4,-1-2-7,4 1-5,4-3-9,0-2-11,1 0-13,4-3-20,-2-2-13,1-2-13,-2-1-18,1-4-5,-1 3-20,-1-6 0,-2 0-12,-1-1-10,-2-1 0,2-4 3,-1-3 2,-4 4-14,0-3-1,-1 1 0,-3-1-7,1-2-2,-1 3 3,-4-2 10,0 0 3,-2-1 14,0-5 7,-4 7 9,2-1 6,-6-5 12,3 6 8,1 1 8,-5 0 18,2-3 13,-1 3 8,2-1 7,1-1 9,-3 1 11,2 0 12,1 1-4,2 0 23,-1 1 10,1 0 4,3 4 7,2 0-8,0 3 3,2 1 0,0 4-10,5 0 7,0 4-10,1 4-1,7 4 0,-1 5 0,7 9-5,-5 8 2,4 12-3,-2-2-3,-5 9 3,0 0 1,-6-1-1,-3 2 3,-3 4 1,-8-5-5,-3-1-2,-2-4-4,-2-8-4,-6 12-3,4-16-3,-2-3-6,-1-1-3,2-2 0,-4-1-6,0-3-1,0-2-6,7-7-11,-6 0-10,1 0-20,4-4-9,-2 1-18,5-5-19,-2 0-20,5-1-23,-3-4-27,2 0-34,1 0-118,2-5-317,-1 1 141</inkml:trace>
  <inkml:trace contextRef="#ctx0" brushRef="#br0" timeOffset="51939.6345">13393 10057 112,'0'0'228,"0"0"0,-8-1-13,8 1-13,0 0-11,0 0-10,0 0-13,-9 0-13,9 0-5,0 0-21,0 0-8,-9 1-14,9-1-5,0 0-10,-4 0-4,4 0-10,0 0-7,-6 3-6,6-3-7,0 0-5,0 0-5,-3 2-4,3-2-4,0 0-2,0 0-1,0 0-3,-2 4-8,2-4 7,0 0-6,0 0 0,0 0 0,0 0-1,0 0 0,0 0 1,0 0-4,7 3 9,-7-3-3,15 0-2,-5 0-4,5-3 3,3-1-5,6 2-3,4-1 0,1-2 0,2-3-2,-2 4 1,1-3-6,-3 5 3,-6-3-10,-4 2 10,6-2-5,-13 1-6,4 4 7,-5-3 0,-2 3 2,0-1 6,-3 0-2,-4 1 10,9-2-3,-9 2-5,4-2 3,-4 2-8,0 0-2,0 0 0,0 0-4,0 0-4,0 0-6,0 0-17,0 0-7,0 0-8,0 0-16,0 0-14,0 0-18,0 0-25,-16-3-26,16 3-33,0 0-19,0 0-35,-1-3-24,1 3-161,0 0-438,11-5 194</inkml:trace>
  <inkml:trace contextRef="#ctx0" brushRef="#br0" timeOffset="52952.1735">14246 10045 104,'4'4'118,"-4"-4"-3,0 0-6,6-1-9,-6 1 7,0 0-2,10-3-5,-10 3 1,5-2 0,-3-2-2,1-2-3,-1 4-4,2-1 2,0-1-3,-1-1-1,-3 1-4,4 0-4,-2-2-4,-1 1 1,1-1-8,3-5 0,-5 3-3,2-2-4,-2-4-1,-2 6-2,1-3 2,-5 1-7,5-1-2,-1 3-1,-2 0-5,1 3-6,-5-2-4,1 7-6,-1-2-2,-3 2-3,-2 2 3,0 8-5,-10 4 1,2 3 2,1 2 0,-2 1 1,4 2-6,0 2 0,7-2-4,-1-4 0,4-2 0,0 1-2,5-1-4,2 1-1,1-6 2,1 1 0,2-1-1,2-3 0,-2-1-4,1-2-1,4-2 6,2 1-5,-1-6 2,6 0-1,1-4-1,2-3-2,-3-1 3,2-2-10,-6-2 6,8-6-1,-2-4-1,-1 2 4,-3-5-2,4 0 5,-6-4-7,-2 0 4,1 2 0,2-5 1,-6 2 6,5-4 0,-4 5 4,1-3 5,-4 5 6,5 3 5,-5 6-2,-2 3 11,-1 5-12,2 4-4,0-2-8,-2 3-3,1 3-5,-3 1 3,1 3-3,0 0-4,-1 15 2,2 2 0,-2 3-4,0 6-4,-3 4 4,0 7 9,-4-3-13,2 1 1,1 3 3,0-3-4,3-1 4,2-3-3,2-1 2,0 0-3,3-2 0,2-4 3,0-6 0,1-1-5,1-1 1,2-3 0,0 1 1,-1-3-3,4-4-1,-2 0-13,1-3 0,-2-1-6,2-2-7,1-2-10,-2 1-6,6-7-15,-7 1-12,2 2-12,-4-5-7,2 1-19,-1 0-9,-4 0-22,3-1-21,-2-1-18,0 1-5,-2 0-18,0 4-165,-2-2-399,-2 2 177</inkml:trace>
  <inkml:trace contextRef="#ctx0" brushRef="#br0" timeOffset="53962.7917">8823 9482 132,'0'-6'177,"0"2"-14,-1 1-13,-2-4-13,3 7-23,-5-5-7,1 5-16,4 0-7,-15-2-13,5 4 1,-3-1-8,0 3-18,-4 5 2,1 1-3,-2 1-7,-5 6-3,4 2-16,3-4 11,0 3-4,2-1-4,5 0-4,1 2-2,3 0 9,4-1-10,1-1 2,3 4-12,-1-4 7,7 1 2,-2-3-5,5 6 5,-2-3-2,0-3-7,2 3 3,-4-1-3,1 2 7,-1-2 2,-4 0-6,-1-3 8,-3-2-6,0 3 7,-3-1-9,-3 0 8,-5 1-1,3-3-2,-1 3-4,-1-8-5,1 4 9,-2-6-4,2 4 0,2-5 2,2 1 1,-1-5-5,3 6 2,-1-5-1,4-1-7,0 4-2,0-4 4,0 0-3,4 4-2,1-2 0,-1 4 4,3 0-6,0 1 1,2 3-2,-2 2 4,0 3 1,-1 2 4,0 2-4,-4 0 8,1 1-4,-1-1 5,-2 5-2,-2 2-2,1-8 1,-3-1 4,2 0 7,-1-1-4,3-3-2,-1-1 3,1-2 6,1 1 0,2-3 0,1-2 2,1 1-1,1-1 0,0-1 0,2 0 1,4 4 0,-2-5-6,5 0 3,2 0-6,-3 1-1,3-3 1,-3-1-7,-2 2-12,4 1-15,-3-1-9,2 1-20,-7-2-21,6 1-19,-2-2-13,-1 1-31,3-2-12,-2 0-151,-1-1-321,1 0 142</inkml:trace>
  <inkml:trace contextRef="#ctx0" brushRef="#br0" timeOffset="55017.2876">14721 9557 104,'0'0'179,"0"-6"-21,0 2-14,0 4-12,5-3-10,-5 3-12,2-5-7,-2 5-10,0-7-6,0 7-6,0 0-6,0 0-5,0 0 0,0 0-8,0 0 0,0 0-4,-2-4-3,2 4-10,0 0 0,0 0-3,0 0-2,0 0-3,0 0-8,0 0 4,0 0-1,0 0-2,0 0-6,0 0 5,0 0-6,0 0 0,0 0-5,0 0-1,0 0 0,0 0-5,0 0 2,0 0-3,0 0 0,0 0 2,0 0-4,0 0 3,0 0-4,0 0 1,0 0-3,0 0 1,0 0-4,0 0 3,0 0-1,0 0 2,0 0-6,0 0 3,0 0-4,0 0-1,0 0 5,0 0-1,0 0-2,0 0-2,0 0 1,0 0-3,0 0 6,0 0-1,0 0 2,0 0-4,0 0-1,0 0 2,0 0 0,0 0-2,0 0 0,0 0 4,0 0-6,0 0 4,0 0-2,0 0 3,0 0-1,0 0-6,0 0 7,0 0 1,0 0-5,0 0 2,0 0 2,0 0-2,-5 12-2,5-12 4,0 0-2,0 4 0,0-4-1,0 0 5,0 0-8,0 0 4,0 5 2,0-5 2,0 0-3,0 0 5,0 0-1,0 5-3,0-5 4,0 0 0,0 0 0,0 0-1,0 0-3,0 5-1,0-5 4,0 0-4,0 0 4,0 0-3,0 0-1,0 0 2,0 0 0,0 0 0,0 0-2,0 0 0,-1 2 3,1-2 3,0 0 0,0 0-7,0 0 2,0 0 0,0 0-1,0 0-2,0 0-12,0 0-8,0 0-20,0 0-18,0 0-22,0 7-24,0-7-27,0 0-22,0 4-161,0-4-340,0 0 150</inkml:trace>
  <inkml:trace contextRef="#ctx0" brushRef="#br0" timeOffset="56026.679">8319 9215 99,'0'0'181,"0"0"-15,-5-5-10,5 5-16,0 0-9,-11 0-11,11 0-7,-17 4-12,6 0 5,-7 0-9,-1 2-12,-8-2 2,-2 4 0,2-1-5,-4-3-1,1-1-4,2 4 1,8-3-4,-8 2-7,7 1-5,2-4 0,6 2-7,-1-4-4,2 2-1,0 2-9,1-2-4,-1 1-6,4 2-4,0 2 1,0 1-1,-1 7 2,0 2-5,0 8 0,3 0 1,-1 3 5,1 3-2,1 5-1,0 11 2,1 5-3,-1-4-4,1 6 0,-1-3 9,2 7-10,-9 23 1,9-24-3,1 1 1,-1-4 2,1 3-5,0-2 2,2-5-4,-2-3 5,2-1 1,-1-14-1,2-4 1,1-1 1,-2 2-3,2-4 2,0 0-7,-2-5 2,2-2 2,1-2-1,-3 0-3,2 0 0,-1-2-5,4-1 2,-2 3-4,1-8 4,-1 3-6,-1 0 5,1-3-7,1 0 3,1 0 0,-4 1-1,4 1 0,-1-5 1,1 2-3,0-2 3,-2 0-4,2-1 2,0-1-3,-1-1 1,0 1-3,1-1 2,-2-1-1,3 1-3,-1-3 0,-5 0 2,9 2-1,-3-2-1,-1 0-3,-5 0-1,11 0-2,-6-2-2,-2 1-5,5-1-7,0 2-8,2-3-9,3 1-14,0-2-9,6 1-20,2-2-12,8-3-9,2 1-15,8 0-13,9-2-15,9-2-3,4-1-10,4 1-6,2 2-20,25-4-114,2 1-324,1-3 144</inkml:trace>
  <inkml:trace contextRef="#ctx0" brushRef="#br0" timeOffset="58404.6327">15644 10015 125,'-8'-1'121,"8"1"-9,0 0-4,-3 3-9,3-3-8,0 0 0,-6 1 2,6-1 1,-4 5-4,4-5-4,-3 3 0,3-3 0,-6 2-4,6-2-3,-1 4 1,-3-3-6,2 4 4,2-5-5,0 0-3,0 0-6,-6 2 2,6-2-5,0 0-3,0 0-5,0 0 0,0 0-1,-2 3-5,2-3-2,0 0-1,0 0-2,0 0-4,0 0 3,0 0-1,-2 2-2,2-2-6,0 0 3,0 0-4,0 0-1,0 0-5,0 0-2,0 0 0,0 0-2,0 0-3,0 0 4,0 0-8,0 0 6,0 0-4,0 0-1,-3 4-2,3-4 8,0 0-4,0 0-3,-8 1 2,8-1 1,0 0 5,-2 3-6,2-3 8,0 0-5,0 0 2,0 0-3,0 0 7,0 0-2,-3 3 3,3-3-2,0 0 2,-4 4-2,4-4 0,0 0-2,0 0 8,0 0-12,0 0 3,-6 0-3,6 0-4,0 0-1,0 0 1,0 0-1,0 0 1,0 0-3,-4 2 3,4-2-1,0 0-3,0 0 1,0 0 1,0 0 4,0 0 0,0 0-4,0 0-1,0 0-2,0 0 2,0 0-3,0 0 4,-4 3-3,4-3-3,0 0 1,0 0 2,0 0-4,0 0 1,-3 2 11,3-2-14,-9 2 4,9-2-4,-6 3 4,1-1-3,-1-2 0,0 2 1,6-2 7,-9 1-11,5 1 5,4-2-7,-8 0 3,8 0 1,-6 3-6,6-3 7,0 0 2,-4 1-3,4-1 0,0 0 1,0 0 2,0 0-9,0 0 6,0 0-3,0 0 5,0 0-5,-4 3 1,4-3 0,0 0 1,0 0-2,0 0-1,8 3 16,-8-3-12,14 0-2,-8 0 3,6 0 1,6-2 1,1 2-8,2-1 4,8 1 2,1-3-3,2-2-2,0 1 3,1 1-8,-1-2 7,-2 1-5,0-1-2,-8 5 0,-3-2-3,-2-1 2,-3 1 0,-4 1-1,-3 0 0,-1 0-1,0-1 0,-1 2 3,-5 0 2,8 0-2,-8 0 0,7-1-3,-7 1-1,0 0-4,7-1-8,-7 1 0,0 0-1,0 0-9,0 0-1,6 0-13,-6 0-5,0 0-7,0 0-2,0 0-9,0 0-8,0 0-13,0 0-9,-17-5-14,17 5-22,0 0-1,-11-3-16,8 1-7,3 2-4,-10 0-6,6-2-16,-2-1-112,0 3-320,1-2 141</inkml:trace>
  <inkml:trace contextRef="#ctx0" brushRef="#br0" timeOffset="58704.3771">15797 9873 67,'-2'-7'146,"2"5"-9,-3-2-9,3 4 5,5-8 1,-5 5-4,0 3 5,-2-5-8,2 5 0,0 0-1,2-6-5,-2 6 1,0-3-6,0 3-7,0 0-10,1-3-5,-1 3-5,0 0-2,0 0-2,6 10-5,-2-2 0,-1 3-3,1 6-3,1-1-6,-4 5-1,3 5-2,1-5-2,-5 4-6,4 2-2,0-2-5,0 0-10,-4-5-3,7-1 1,-3-2-6,2 0-1,-3-2-3,0-1-4,-2-2 0,3 0-1,-3-2-3,3 0-3,-4-3-8,4 2-10,-2-3-13,0-2-15,-2 3-16,2-4-19,-2 1-18,0-1-21,0-3-19,0 5-25,0-5-26,0 0-26,0 0-200,0 0-432,0 0 191</inkml:trace>
  <inkml:trace contextRef="#ctx0" brushRef="#br0" timeOffset="59286.8608">16377 9671 131,'4'-10'204,"-1"5"-11,1-2-18,-3 2-18,2 2-17,-3 3-9,0 0-3,8 10-6,-5-1-6,1 4 0,1 2-3,-3 2 0,2 9-5,-1-9-6,0 4 0,-3-4-9,4 3-4,-4 1-4,2-4-5,-2 3-3,0-3 0,1 2-5,2-2-2,-2-3-4,-1-2-3,2-2-5,-2-1-8,2 0 6,0 1-13,-4-4-3,4 1-1,-2-2-8,0-2-1,2 2 3,-2-5 6,1 4 7,-1-4 1,0 4 8,0-4 4,0 0-2,0 0 0,0 0-7,11-4-2,-1-6-14,0 3 3,3-6-3,4-3-1,7-4-5,-2 1-6,0-1-7,0-3-1,3 4 9,1-3-16,-3 1-6,1 1 5,-4 3-4,-2 5 2,-4 2-5,-4 2 0,1 1 3,-2 3-8,-4-2 2,0 2-6,1 2-10,-4-1-5,0 1-2,-2 2-5,0 0 3,0 0-4,0 0-9,-25 5 5,7 1 3,0 2 0,-8 4-4,-1 2 0,3 1 1,1-3-1,7-4 5,-1 4 2,4 2 2,4-3 3,3-3 0,3 5 2,3-3 6,3-1 1,3 2 0,2 5 7,2-4-1,4 2 0,7 3 2,-3-3 0,4 0 5,1 2 0,2 1-3,1-3 2,-2 1-2,1-3 2,1-1 4,-11-3-3,9 1 4,-1 1-3,-5-4 2,1-1-5,-6-3-10,1 3-11,-1-4-14,-4 2-16,1-3-14,-2-3-19,0 2-25,-1-2 1,0 1-23,-2-3-17,0-2-19,0-1-13,-1 3-154,1-5-368,-1 0 163</inkml:trace>
  <inkml:trace contextRef="#ctx0" brushRef="#br0" timeOffset="59882.3343">16977 9402 4,'-2'-5'184,"0"1"-16,0-1-10,-1 2-23,3 3-9,-4-4-7,4 4-20,0 0-5,4-4-2,-4 4 6,11-4-14,-3 3-1,1-1-5,6-3-4,0 1-1,5 2-3,-1 1-2,1-3-6,1 4-3,0-1 0,-3-2-5,1 3-6,3 0-2,-5-3-1,-3 3-2,-1 0-3,-2 0-3,1 0 1,-3-1-1,-4 1 1,4-2 0,-9 2 0,9 0 4,-9 0 2,7 2-1,-7-2 2,5-3-5,-5 3-2,0 0-4,6-2-3,-6 2-5,0 0-1,0 0-1,8 3 1,-8 1-2,2 2 1,0-1 1,1 8 4,-1 3-2,2 2 5,0 8 3,-1 4 0,-6 1-3,8 3 4,-5 13-4,0-11 3,0 12 4,-5-12-3,3 10 2,0 3 0,-2 2 10,1-2-8,1-16-1,2 3-3,-2 13 6,0-13 11,6-3-18,-2 1-3,1 0 3,-1 3-3,0-7 11,-2-1-12,4-1 0,-4 0-11,5-10 2,-2 1-3,-3-4 3,2-3-3,-2 0-1,0-2-3,0-1-2,0-1 1,0-4 1,0 1-2,0 1 5,4-2 1,-8-1 6,4-3 2,0 7 1,0-7 6,0 2-9,0-2 0,-5 3-1,-2-1 2,1 0-4,-3-1-4,-7 0-6,-2 2 4,-12 2-4,0-1-3,-2 1 13,-6 0-14,4 0-2,-3 1-3,0 0-9,3 0-16,0 0-11,1 4-22,6-5-25,4 0-20,4-3-25,1 4-28,1-5-25,5 2-28,1 1-28,3-2-41,0-1-229,-2-1-545,5 2 241</inkml:trace>
  <inkml:trace contextRef="#ctx0" brushRef="#br0" timeOffset="60900.228">8907 10901 57,'-2'-4'206,"2"1"-7,-2 1-9,2 2-17,0-7-19,0 7-20,0 0-6,0 0-4,2 14-9,-2 1-1,0 11-3,3 6-8,3 14 1,-1 5-6,0 2-6,2 3-9,0-1-6,0 1-5,-1-1-8,2 2-7,-2-2-2,1-2-9,-1-16-4,-1 10-4,-3-11-13,2-1-14,0-3-20,-2-3-20,-1-3-24,-3-3-20,3-5-13,-3-1-18,2-5-12,0-3-20,-3-2-19,2-4-13,-3 0-123,4-3-314,0 0 138</inkml:trace>
  <inkml:trace contextRef="#ctx0" brushRef="#br0" timeOffset="61377.0454">8907 11041 64,'-4'-1'141,"4"1"2,-10 6-12,2 2-3,2 2-14,-4 5 0,-5 8-8,2 0-6,-3-1-1,1 3-7,0-5-3,1 2-4,1-6-2,3 0 1,-3 0 2,2-1-9,1-3 1,1-3 1,2 1-3,-1 0-4,2-4 0,1 0-2,1-1-5,-2-1 0,4-1-3,-1 1 0,2-3-2,1-1-4,0 0-4,0 0-5,0 0-4,0 0-7,6-10-2,-3 3 0,4-1-4,-2-4-1,2 3-3,-1-7 0,2 0 2,-1-1-4,-1 3 1,2-2 3,1 2 0,-5 2 2,2 1 0,-2 2 1,1 1-3,0-3-3,-2 9-3,2-5-2,-1 3-8,-3 0 7,2 3-3,3-2-4,2 3 1,2 3-1,3 4-3,4 0 0,-1 1-3,13 5 1,-5-1-1,3 2 0,1-2-1,2 2 3,-4-1-1,4 1-1,1 1-3,3-3-1,-7-2-5,1 1-12,-2-1-8,-6-3-12,0-2-10,-5 1-12,-1 0-5,-4-4-7,1 1-8,0 0-5,-2 0-11,-2-2-5,-3 2-15,6-3-6,-10 0-15,9 0-11,-9 0-14,11 0-27,-5-3-126,-1 0-338,0 0 149</inkml:trace>
  <inkml:trace contextRef="#ctx0" brushRef="#br0" timeOffset="62279.7029">15001 10464 19,'0'0'150,"0"-4"-6,0 4-15,1-4-11,-1 4 2,0-4-15,0 4-9,0 0-6,0 0-5,3-3-12,-3 3 0,0 0-6,4 10-3,-2-2-1,-2 8-4,6 11 12,-4 3-1,-2 17 0,3 2-5,-3 7-6,0-5-5,0 4-4,-3-3-7,3-3-4,0 2 0,3-4-6,-3-14-4,0 1-8,-3-2-14,3-5-14,-1 1-18,-2-8-15,2-2-14,-2-3-19,1-5-26,2-1-16,-3-3-33,-1 0-110,3-2-279,-2-3 124</inkml:trace>
  <inkml:trace contextRef="#ctx0" brushRef="#br0" timeOffset="62664.5215">14959 10617 138,'0'0'121,"-15"7"-10,3 0-5,1 0-14,-1 0-10,-1 5 8,-2 0-10,1 4-4,1-6 5,1 3-10,0-3-3,2 4-5,0-5-1,2-1 0,0-1 2,4-2-3,-1-2 0,-2 2 3,5-2 1,-2 1 3,3-1-8,1-3-5,-3 2 12,3-2-10,0 0-3,0 0-2,0 0-5,10-9 2,-2 1-3,0-2 5,1 2-6,0-3 7,4-2-2,-2-1 0,5-1-1,-6-1 0,4 0-1,0 2-2,-1-2-4,-1 3 1,1 1-4,-3 5 1,-4 0-7,1 2-6,-2 1-1,3 1-3,-3 3-4,4 0-2,-2 3-1,-1 1 0,5 3-4,-4-1 1,7 5-4,-1 2-4,-2-2-14,3 2-25,-1 1-24,-1 1-20,3 0-19,3 3-28,0 1-23,-5-2-33,2 1-21,-4-1-142,7 7-372,0-1 165</inkml:trace>
  <inkml:trace contextRef="#ctx0" brushRef="#br0" timeOffset="63325.9178">14509 11796 97,'3'-9'139,"0"0"-6,-1 0-12,0-2-15,3 4-5,3 0-8,0 2-14,-1 0 11,1 3-6,0 2 2,5 2-2,-3 3-3,1 0 0,-1 5 5,2 1-4,0 2-4,-1 2-4,-1 4-7,-1-2 3,-2 0-5,2-3-2,-6 2-2,-1-5-4,2 0 3,-4-2-3,0 2-1,1-5 4,-1-2 2,-1 3 3,1-4 0,0-3-5,-6 3-4,6-3-1,0 0-9,0 0-5,-3-15 1,3 7-8,3-5-4,3-3-3,2-4-3,3-3-1,0 0-5,4 2 1,0-1-9,-1 7 2,1 4 0,0-3-3,1 4 0,1 2 1,-4 3-2,5 1-2,-1 4 0,-3 1-2,3 4 1,0 1-2,-1 3 2,2 1 1,-6 1-3,-1-2 2,0 3-2,-2 1-1,0-4-1,-5 1 2,1-1-2,-4-3 2,1 0-3,-2-2 5,-2 0 1,2-4 1,-4 4 0,4-4-1,0 0-3,0 0 2,-4-12-3,3 4 1,1-1 1,0-3 0,3-1-1,-1 0 0,6-2-1,2 2 2,-1-4-3,4 5 0,1 0-1,-1 3 1,5-2-2,-2 2 0,-4 6-1,3 0 5,6 3-8,-5 1 4,2 4-2,-8 3 1,8 1 1,-6 3-1,0 1 0,-3 3 0,0-3-1,0 4 1,-2-1 5,-2-2-8,-3 4-7,1-4-18,-4-1-25,2-2-26,-1-1-26,0-2-28,0-1-22,0-2-14,3-1-19,-1-2-18,-2-2-126,0 0-360,0 0 159</inkml:trace>
  <inkml:trace contextRef="#ctx0" brushRef="#br0" timeOffset="63498.309">15456 11708 93,'5'-8'153,"2"4"-2,-2 0 6,0 2 14,-5 2 5,0 0-9,10 6-2,-8 1-10,-1 0-9,1 1-9,-2 1-9,-2 3-13,1-3-12,2 4-11,-1 0-5,2-1-10,-2 0-7,1-1-20,1-1-16,2 0-16,1-2-21,0-2-21,2-2-19,1 1-24,1-2-25,4-3-21,0 0-25,-2-4-31,4-1-131,0-4-324,2 1 144</inkml:trace>
  <inkml:trace contextRef="#ctx0" brushRef="#br0" timeOffset="63606.4859">15749 11604 4,'-2'-7'100,"2"3"-16,0 4-5,-2-4-16,2 4-14,-3-3-29,3 3-20,0 0-25,0 0-38,-5 8-68,5-8 32</inkml:trace>
  <inkml:trace contextRef="#ctx0" brushRef="#br0" timeOffset="63910.2335">15973 11594 142,'0'0'211,"0"0"-13,0 0-12,-8-5-18,8 5-10,-9 0-8,9 0-11,-13 5-8,5 4-7,3-6-11,-1 4-8,-1-1-10,3 0-11,-1 4-5,2-2-8,0 2-7,3-2-2,3 2-11,2-2-3,1 0-3,-2-2-6,1-1 0,0 5-4,4 1 1,-1-4-1,1 1 0,-3-2-4,-1 1 3,3 1-3,-6-6 1,3 5 0,-4 0 3,2-4 4,-3 3 1,-3-1-7,0 0 3,-2-3-5,-4 4-7,1-2 1,-1-1-7,0 0-4,-2-1-13,-2 0-13,2-2-18,-2 0-18,4 2-23,-3-2-24,3 0-31,3-2-20,-1 0-35,0 0-34,4-1-148,3-1-392,0-4 173</inkml:trace>
  <inkml:trace contextRef="#ctx0" brushRef="#br0" timeOffset="64218.932">16348 11460 56,'3'-5'190,"-2"1"-5,-1 0-17,0 4-13,-4-7-12,-1 7-10,5 0-12,-14 2-8,6 3-2,-1 1-5,1-3-11,-2 6-13,5-3-9,-3 3-2,3 1-7,3 2-5,-1-2-8,3 1 1,5-1-6,-5 3-6,5-1-3,3 2-1,1 3-1,1-3 1,2-3 0,-3 3-1,1-3-3,-5-3 1,3 3 2,-2-2-7,-2-3 6,-1 1-2,-1 1 3,-4-3 3,2-1-3,-4 1-1,0 1 0,-1-2-3,-4-1-5,-3 1-1,3-4-4,-1 3-8,-1 0-7,0-3-15,-1 0-15,0-3-19,-1 0-17,4 3-25,-3-1-32,4-3-19,3 0-17,2-1-32,1 1-151,2-1-362,0-2 161</inkml:trace>
  <inkml:trace contextRef="#ctx0" brushRef="#br0" timeOffset="65088.7282">16574 11508 139,'9'-6'216,"-4"1"3,0 4-13,0-3-18,-1 2-21,3 1-16,-7 1-12,0 0-2,5 5-10,-4 1-5,-1 3-5,0 0-12,0 3-10,0-4-5,-1 6-5,1-1-9,-2-1-5,1 0-6,1 3-4,0-6-5,0 2-6,4 0-7,-4-2 0,4 0-1,1-2-3,1 1-7,-2-3 1,2 1-7,5-4 1,0 1-2,1 0-4,-1-3 0,-2-2-1,3-2-4,-1 2-1,-3-2 2,3-1 1,-1-3 1,3-2 0,-6 1 2,3 1 6,-2-4 2,2-4 0,-5 6 9,1-3-6,3-2-4,0 1 0,-4 2 1,2 3-2,2-7 0,-3 7 0,2 0-8,0 0 1,1 3-1,-1-1-7,1 3 3,2 1 5,-3 3 2,4 1-9,-6 1-4,1 4 0,0 1 1,0 3 6,-1 1-2,-2-1 1,-3 1 3,3 6 4,-4-8 0,3 1 3,-6 1 3,3-5-3,0 1 7,0 0-4,-1-2 20,-2-1 4,3-4-2,-1 4 0,1-4-3,0 0-1,0 0-5,0 0-9,0 0-6,0 0 2,0-20-3,4 10-14,1-1 20,3-4-14,2 2 0,2-1-1,-1 2-4,2-2-2,1 0 15,2 2-23,-2 3 0,2 1-4,3 4-2,0-2-6,-4 5 17,4 1-17,-7 2-5,1 4-3,-2-4 0,1 7 7,-3-3-12,0 3 4,-2 1-3,0-3 2,-2 4-1,2-1 0,-1 1-4,-1 0-9,0-1-3,1-2-2,1 2-1,-1-3-2,3 2 0,1-4-4,4 0 3,-1-1 5,6 3-2,-2-7 14,3 1-12,2-1-2,-4-2 4,2-1-2,1-4 0,-3-1-6,0-1 4,-1-3 0,-4-1 11,1-1 0,-1-2 3,-3 2 7,0-1 0,-4 5 8,-1-5-2,-3 3 7,2 0 0,-4 4 0,-4-5-2,0 5 6,1 1-2,-3 2 4,0 3-3,-2-1 5,-1 3-1,-2 4 2,0 1-8,1 1 13,-3 6-1,4-2 0,0 6 0,-1 6 4,3 2-2,1 5 3,3 0 7,0 2 2,2 1 1,1 14 4,5-9 1,-1 13 9,3 2 5,-1-4 3,2 2 2,-3 1 4,0-6-2,-1 1 10,-2-11-4,1 13 1,-1-12-4,3 10 7,-5-11 2,0-5-7,0 1-10,-5-1-2,3-5-2,-2-6-3,1 0-6,-2-2 9,0-2-9,0-3-9,-1 0-4,-1-3 0,2 0-2,0-3 2,-2-1-4,1-2-9,1-1-12,0-2-17,0 2-22,5-2-12,-9-4-15,3 0-21,-1-1-22,5 0-25,-5-3-32,2-1-31,0-2-30,1-2-27,-1-1-37,1-2-168,0-2-505,-1-1 223</inkml:trace>
  <inkml:trace contextRef="#ctx0" brushRef="#br0" timeOffset="65317.3379">16819 11142 134,'-2'-2'219,"-1"1"-11,0-2-19,3 3-16,0 0-17,0 0-16,0 0-13,0 0-12,0 0-17,0 0-27,0 0-24,1 10-44,-1-10-25,0 0-40,1 5-33,-1-5-34,-1 5-100,1-5-248,-6 6 110</inkml:trace>
  <inkml:trace contextRef="#ctx0" brushRef="#br0" timeOffset="71130.075">7918 14248 83,'-2'4'110,"-5"-1"-6,5-1-10,-2 1 13,-1 0-3,1 1-7,4-4-8,-8 3-7,3-3-6,5 0 5,-1 5-9,1-5-3,0 0-4,-4 0 8,4 0-11,0 0-3,0 0-5,0-8-11,0 8 2,5-13-9,2 0-4,-1 3-2,-1-7-1,3-2-5,1-3 4,1-4-7,-4-1 5,3-2-5,-2-3-2,1 2 10,-2 0-4,-1-4 1,-1-2 7,-4 2-2,0-4 11,0 4-5,0 2 1,-2 2 5,-2 2-5,-2-1 3,0 4-3,1 7 0,1 1-1,-1 5 2,1 1-1,-1 1-4,1 1-3,-4 4-6,6 0-5,-3 1-1,1 4-3,4 0-1,-8 5-2,3 4-1,0 6-1,1 4-2,-1 7-1,5 3 1,1 2 2,6 3-1,0 1 2,5 8-3,-3-9 0,5-1 1,-3-1-4,6-3 1,-4 1 0,2-1-3,1 1 2,0-2-1,-2-4 0,0-2-2,-5-5 2,1 0-2,-2-1 0,-1-4-1,-3-4 0,1-1 0,-2-2 4,1 2 7,-2-2 9,0-1 7,-1-1-2,-1-3 1,-1 4-3,1-4-2,-9 1 4,2 1-11,-2-2-2,0 0-1,0 0-2,-1 0-2,-3 1-4,1-1-12,-2 1-4,3 0-12,-3 1-17,2-1-3,-3-1-17,4 1-11,1-2-19,-4 1-10,9-1-30,-2-1-17,1-1-22,2-1-28,0-1-126,3-2-347,1-3 153</inkml:trace>
  <inkml:trace contextRef="#ctx0" brushRef="#br0" timeOffset="71412.193">8142 13668 105,'0'-3'160,"0"3"-12,0 0-7,0 0-6,0 0 1,9 18-8,-9-1 3,1 1-3,2 11-5,0 1-3,3 4-3,0 1-8,-4 2-9,0-4-6,1 1-4,1-2-6,2 2-10,-1-10-4,-1 5-7,2-5-5,-2 2-7,-2-11-4,1-2-4,-2-3-5,2 1-9,-3-5-3,3 0-12,-1 1-7,0-3-10,0-3-7,-2-1-10,0 0-15,11-5-16,-8 1-16,6-8-19,-4 4-8,5-4-15,0-2-9,0 0-16,0 1 1,1-1-5,-5 4-6,-3-1-95,1 0-256,-4 2 113</inkml:trace>
  <inkml:trace contextRef="#ctx0" brushRef="#br0" timeOffset="71584.6674">8218 13955 146,'0'0'144,"-3"-3"-8,3 3-5,0 0-1,0 0-12,16-12 3,-7 6-10,3 1-6,4-3-9,9-2-11,1 0-10,-5 5-3,7-3-12,-6 3-29,6-2-13,-9 4-35,3 1-35,-2-1-23,1 1-20,-1 2-23,-6 0-86,0 0-221,4 0 98</inkml:trace>
  <inkml:trace contextRef="#ctx0" brushRef="#br0" timeOffset="72000.391">8755 13879 21,'4'-8'152,"-4"1"1,-1 0-10,2 0-4,-2-1-13,-2 3-4,2-5-4,-1 4 2,0 0-3,1-1-3,-3 4-12,-1-3-6,-1 1-10,-1 2-7,7 3-5,-19 3 0,7 4-6,-5 3-1,1 2 0,-4 6-5,0 0-3,3 3-4,-1 1-8,4-1-2,2-3-4,3-4-8,4 2 1,1 0-4,0-2 3,4-4-10,3 0-3,0 2-2,2-6-7,1 2-2,1-4-1,3-1-3,-1-2-3,5-2-1,-2-3-1,3 0 0,2-4-4,-3-4-3,1 2 0,-6-5-1,6 1-2,-5-1 3,1 1-1,-3-1-7,0-2 10,-3 2 0,1 0 1,2 6 1,-4-2 2,-3 6 9,3 0-1,-3-2 2,1 2-6,-2 5-3,0 0-2,5-3 4,-5 3-2,0 0 3,0 0-1,0 17-2,0-12 5,0 5-2,0-1-1,1 3 0,0-2 0,1-1-1,-2 2-9,2-2-13,2 0-12,0-3-15,-2 5-26,0-5-24,5 1-15,0-2-33,3-1-15,3 0-21,-4-2-94,1-3-298,3-1 131</inkml:trace>
  <inkml:trace contextRef="#ctx0" brushRef="#br0" timeOffset="73408.4485">9066 13769 62,'-4'-5'164,"4"5"-4,-2-5-5,2 5-4,0 0-7,-11 13-2,7-2-11,0 4-2,1 0-7,-1 4-7,2-1-14,-1-2-11,3 3-7,1-3-4,3 1-7,-4-1-9,4-4 0,1-1-13,0-2-2,2 0 0,0-1 1,2-4-4,0-1 1,0 1 1,2-4 0,3-2-4,-4-1-3,2-2-5,1 0 0,-3-2-4,0-2 0,-3-1-3,3-5 6,-1-1-10,0-1 0,-3-1-2,-1-1-1,-2 1 6,1-3-4,0-5 2,-6 8 6,4 0-5,-5 1 9,2-3 1,1 8-1,-3 0 4,2 5 5,-3-3-3,3 4-3,-1 0-7,2 1-2,0 5-5,0 0-2,0 0-1,0 0 0,0 0 2,-1 17 1,0-2 2,1-1-2,0 5 3,0 0-2,1 6-1,-2 1 1,-2-8-4,2 1 2,2 5 0,-1-3 5,0-3-6,0-1 3,0 0 3,3 0-2,-3-2 0,0-4 4,0 2 6,1-1-7,-1 0-6,1-3-1,2 0 4,-4-1-1,2-3-4,-1 0-2,0 2-5,0-7 0,1 9 5,-2-6-2,1-3 1,0 0 4,0 0 0,4 5-5,-4-5 1,0 0-5,0 0-2,8-10 4,-2 5-1,-5-4-5,7-1 3,-3 0 3,0-6-9,4-4 0,-2-4-12,-1 0-3,1-3-5,2 1-3,-2-3-6,2 0 2,0 4-5,-7 7 6,7 2 0,-4 1 1,-1 3 1,-1 3 0,-1-1 9,1 6-7,-3-4-10,1 4-3,0 1-2,-1 3-9,0 0-1,0 0 8,0 0-11,0 0 5,0 0-2,0 0 3,0 0 5,-1 25 4,1-13 7,0 0-3,0 4 2,0-3 3,0 3 4,1-3-1,-1-1 5,2 1-3,4 3 2,-5-7 3,3 3 0,0-2 3,2-1-2,-1 1 0,2 0 3,-1 0 3,0 0 1,5 4 0,-1-1-1,-5-2 1,4-1 0,0-3-1,0 3-3,-2 0 5,2-6 1,1 4 2,-3-3-4,3-1 1,0 0 1,1-3 0,-2-1 12,4 0-12,-3-5 0,3 2-6,4-3 2,-4-6-3,2-1 1,-2 2-3,-1-2 0,2-2 0,-4-2 0,3-6 5,-5 8-4,2-11 1,0 2 3,-2-3 3,-3 10-4,-1-2 4,-3 3-2,1 4 4,-2 0 2,0 1 4,-2 0-2,2 2 6,-1 0-3,1 2 0,-2-1-2,-3 6-1,5-1-1,-2 1-2,2 2-1,0 0 1,0 0-2,0 0 2,-14 9-3,10-1 0,4-3 4,0 4-2,0 4 3,0-1-2,0 0 0,5 2-1,-1-2 3,2 3 4,-1 2-4,0-5 2,2 2-1,-3-1 5,0-4-3,2 3 1,0 0 6,-3-4-6,1 1 1,-1-2-1,1-1-1,-1 2 1,-1-2 1,1-1 1,-2 1-13,2-3-12,-3 2-10,2-2-8,-2 2-14,-2-2 1,2-3-14,0 6-13,-3-3-24,-1 1-9,-3 3-5,-2 1-9,-2-3-1,-6 7-12,-1-4-2,-5 3-6,-3 4 3,-1-1 2,-1-2 6,-2 3 1,0 2-2,-3-3 9,0 3 1,-3 0 11,2 0 11,-1-1 6,-3 1 14,8-2 8,-4-1 11,-1 1 6,2 0 7,0-2 14,0 1 11,2 1 9,-3-1-2,2 2 15,-3-6 7,2 1 6,1 2-4,-2-2 19,3-2 5,0 2 10,3-5-4,2 3 11,6-4 15,1 0 0,1 1 13,0-2 2,6 0 7,0-1 3,4-1 0,-1 1-5,3-2-2,-1 1-8,3 0-5,2 1-3,0 1-2,2-4 5,6 5 6,-1-5-2,9 5-4,3-3 2,5-1-6,8-2-4,4-1-1,5-3-8,12 0 2,2-5-10,2 0 2,2-3-6,-6 0 0,9-1 5,0-4-11,0 2 0,-1-1-1,2 1 3,2 0-4,-3 0-2,2 1 2,-3 1-4,-2 2 0,-6-1 1,-1 3-2,-14 1-2,1-2 0,-2 0-2,1 4-3,-9-5 6,6 3-10,-8 0-4,-6 5 2,8-4 0,-10 1 1,-8 2-7,6 1-2,-7 2 0,-3-1 4,3 2-5,-1-3 1,-1 1-1,-6 3 0,10-4-3,-9 4-3,-1 0-5,0 0-11,6-3-13,-6 3-8,0 0-14,0 0-8,0 0-15,0 0-10,0 0-6,-19 14-5,11-9-1,-2 0-15,-5 5 1,-3 0-12,-1 0-18,-4 3 17,-5 3-4,1-3-5,-5 3-1,2 1 1,-5-1 3,-9 7 0,10-5 4,-12 3-68,9-5-209,-9 7 93</inkml:trace>
  <inkml:trace contextRef="#ctx0" brushRef="#br0" timeOffset="73893.9491">8925 14687 102,'-15'6'151,"1"1"4,3-3-6,1 0-4,4 1-2,-2-4-9,4 3-8,1-2-4,-1 3-4,4-5 4,2 5-1,3-2 5,1-3 4,6 3-3,6-2-6,1-1 0,11 0-6,2-5-1,2 2-5,3-3-7,14-2-10,-12 0-2,12-1-7,4-3-5,1 2-7,3-2-3,-6 2-2,5-3-7,1 1-5,2-1-7,-2-2 4,1 4-3,0-2 0,-3 1-8,1 0-3,-3 2-3,-1-4-4,-3 6-3,-12 1-2,10-3-2,-9 1-3,-5-2-3,0 6-1,-3-1 9,-2-3-9,0 3-2,-4 2-3,-6-1 0,-2 0-4,1-2 3,-7 6-1,0-2-3,-1-1 2,-3 0-2,0 4-2,-2-3 3,-6 3-7,13-2 2,-9 1-2,-1-1-1,2 0 5,-5 2-3,0 0 7,11-2-3,-11 2-5,4 0 0,-4 0-1,0 0 2,5-3-2,-5 3 4,0 0-5,0 0 1,0 0-1,0 0 0,0 0-2,0 0-4,0 0 11,0 0-9,0 0-1,0 0 3,0 0 1,0 0 4,0 0-4,0 0 3,0 0 0,0 0-12,0 0-4,0 0-2,0 0-17,0 0-5,0 0-11,0 0-11,0 0-17,0 0-19,0 0-25,0 0-32,0 0-35,0 0-43,-20 3-38,20-3-148,0 0-453,-11-3 201</inkml:trace>
  <inkml:trace contextRef="#ctx0" brushRef="#br0" timeOffset="76742.9674">6195 14545 160,'-8'-4'164,"3"2"-15,5 2-9,-4-3-19,4 3-11,0 0-12,-4-1-8,4 1-10,0 0-4,-4-3-9,4 3-5,0 0-5,0 0-7,0 0-6,8-6 1,-3 6-1,3 0-2,2-3-3,0 2 1,4-2-1,8 2-7,-1-3 0,8-1-2,4 4 12,0-3-17,2 0-5,2-3 1,4 4 1,11-7-1,-14 5 1,2-4-2,-3 0-2,4 1 6,9-4-4,-15 3-3,1 1 0,0-4-15,-2 6-1,-4-3-1,0 1 0,-8 3 5,-2 1-4,0-3-3,-2 2 2,-7 0-2,2 4 2,-4-1 1,0 1-1,-4 0 1,1-2-1,1 3-1,-7 0-1,5-4-6,-5 4-10,5 0-22,-5 0-11,0 0-14,-1-6-16,1 6-23,0 0-6,-9-6-11,2 5-13,0 1-95,-2 1-248,-5-1 110</inkml:trace>
  <inkml:trace contextRef="#ctx0" brushRef="#br0" timeOffset="77213.1838">6277 14797 52,'-3'3'156,"3"-3"-13,0 0-10,0 0-10,0 0-11,0 0-1,0 0-4,0 0 0,23-3-13,-13-1-1,8 1 0,0-1-9,10-3 0,-1-1-4,2-1-1,4-1-4,-3 0-8,8 0 1,-1 0-4,0-4 0,13 1-2,0 0-11,-14 5-1,0-2-4,0-3-4,-1 5-1,-1-1-5,-4 4-4,-4-4-4,-5 5-1,-4 0-4,3 0-1,-8 0-2,0 1-5,-1 2 1,0-2-3,-2 2 3,1 1-6,-3-2 2,-1-1-1,1 2-3,-1 1 3,-2-3-7,1 0 4,-5 3-3,7-1 1,-7 1-3,7-1 3,-7 1-1,0 0-2,0 0 0,0 0 5,9-1-4,-9 1 1,0 0-2,0 0 8,2-3-10,-2 3-5,0 0-3,0 0-11,0 0-13,0 0-12,0 0-16,0 0-14,0 0-20,0 0-14,0 0-21,-21-3 2,17-2-20,-1-1-4,1 0-12,-4-2-90,-2-1-272,2-6 120</inkml:trace>
  <inkml:trace contextRef="#ctx0" brushRef="#br0" timeOffset="78104.3798">6854 14205 50,'-5'-5'111,"1"-3"-2,4 1 9,-4 1-12,3 0 2,-2 1 7,2-2 0,-2 0-3,0 2 2,1 1 0,1-1 1,0-1-6,1 2 1,-3-1-3,2 2-1,1 0 2,0 3-2,-3-7-9,3 7-4,-2-4-1,2 4-4,0 0-9,0 0-4,0 0-9,0-3 3,0 3-13,0 0-9,0 0-2,0 0-5,0 0-5,0 0-4,0 0 0,9 7-1,-2 0-3,2 2-2,4 4 0,4 0-4,1 7 0,1 1-5,2-2-1,2 1-3,-2-2 3,2 2-1,2-2-3,-2-1 7,-2 0-14,-2-4 0,-2-3-3,9 2 8,-6 1-4,-4-6 0,0 0 1,0 0-3,-4-2 0,-2 0-3,3-3 3,-3 1 0,-3-1-2,4-1 1,-5 1 1,1-2 3,-2 0-4,-5 0 2,10 1-2,-10-1 3,5-3 1,-5 3-2,0 0 10,7-3 1,-7 0 3,0 3 5,5-3-4,-5 3 2,0 0 0,0-4 3,0 4-3,0 0-3,0 0-2,0 0-2,0 0 0,0 0-3,-17 6-2,11-2-3,-3 7-1,-2 2 1,-5 12 1,-5 1-3,-2 14 9,-4 1-4,1-1 8,-1 3-6,3-1 9,3 0-6,2-14-4,5 4 6,1-1-1,-1 0 4,1-1-5,4-2 3,1-1 6,-1 1-16,3-1 5,1-5 0,1 4 2,2-6-1,0-1 1,0-2-5,2 2-3,0-2 4,1 0-1,-1-4-2,0-1-3,0 0 2,1-1-2,1-2 0,-2 0 5,1-2-5,0-1 0,1-2-1,-2 0 4,0 0 0,-2 0-2,4-1-1,-2-3 1,0 0 6,0 6-9,0-6 5,0 4-3,0-4 7,0 0-7,0 0 2,1 4 0,-1-4-1,0 0-2,0 0 7,0 0-8,0 0-2,0 0 10,0 0-10,1 1 4,-1-1-2,0 0-2,0 0 6,0 0-3,0 0-3,0 0 2,0 0 0,0 0 1,0 0-4,0 0-2,0 0 5,0 0-1,0 0 1,0 0-2,0 0-3,0 0 2,0 0 0,0 0 3,0 0-1,0 0 0,0 0-7,0 0 2,0 0 3,0 0 0,0 0-6,0 0 2,0 0 2,-6 4-6,6-4 3,0 0-7,0 0-1,0 0 7,0 0-1,0 0 0,0 0 1,0 0-2,0 0-3,0 0 4,0 0 6,0 0-10,0 0 2,0 0 0,0 0-5,0 0 11,0 0-3,0 0-13,0 0 3,0 0-6,0 0-6,0 0-5,0 0-6,0 0-16,0 0-12,0 0-12,0 0-17,0 0-13,0 0-24,-10-5-22,10 5-24,0 0-15,0 0-18,0 0-176,0 0-422,0 0 186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2:51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4679 15216 2,'0'0'52,"0"0"-2,-6 0-6,6 0 6,0 0-12,-8-1-1,8 1 3,0 0-2,0 0-4,0 0 0,0 0-9,0 0-5,0 0 3,0 0 2,0 0-15,0 0 20,0 0 4,0 0-7,0 0-2,23-2-7,-14 1 2,5 0-4,6-3-2,1-2 6,8 0-12,3 1 9,-1-3 1,3 1 8,-1 0-5,1 1-12,-1-4 4,3 3-12,-2-1 8,1 0-8,0 1 5,-1 1 3,0-1-4,-1 1 0,2-2-5,-7 1 9,-6 5-11,-2-4 7,-1 1-10,-1 1 10,-1 3-1,-4-3-5,-3 3-2,3-2 6,-3 0 2,-3 2-8,1 0 12,-3-2-8,0 3 1,-5 0 0,9-2 0,-9 2 2,8-1-5,-8 1 8,4-1-3,-4 1-6,5-2 5,-5 2-7,0 0-1,1-4 0,-1 4-5,0 0 0,-1-4-3,1 4-14,-5-6 12,2 3-3,0 2-6,3 1 3,-7-7-3,3 4 4,-1-2-5,1 3-6,-1-2-5,-4 0-2,3 1 5,-3-3-4,0 3 7,-3-2 1,1 1 1,-1-1 3,0 1-1,0 3 5,1-6-1,-2 5 5,4-1 3,-5 0-1,2 2 3,1-2 3,1 1 7,2 1 4,-1-1-2,3 2 6,1-3 0,-1 1-3,6 2 8,-7-3-5,7 3 8,-8 0-3,8 0 4,0 0 2,-5-2-2,5 2 6,0 0-11,0 0 4,0 0-1,-5-2-5,5 2 2,0 0-13,0 0 20,0 0-10,0 0 9,0 0-9,-3 5-1,3-5 5,0 0-3,5 7 3,-2-3-1,0 0 3,1 0-1,3 0 2,-3 4-10,5-6 4,0 5-1,0-2 6,1 0-3,0 0-5,3 1 7,0 1-8,-2-3 12,5 4-11,-4-2-1,0-2 1,1 0 4,-1 1-7,-1 1-2,4-3 0,-4 0-4,0 0 9,3 1 0,-3 0 7,2 0-13,-2-2 11,0 0 1,0 0-7,2 1 0,-1 1-9,-2-3 13,-2-1-5,2 3 0,0-3-6,-3 0 6,-1 1 2,-1 2-2,4-2 4,-4-1-3,-5 0 1,8 1-1,-8-1-1,8 0 6,-4 1-3,-4-1 2,0 0 11,0 0-5,9 2 13,-9-2-16,0 0 8,0 0 0,0 0 0,0 0 1,0 0 0,0 0-7,0 0 6,0 0-2,5 0 3,-5 0 0,0 0-11,0 0 0,0 0-2,0 0 9,0 0-8,0 0 1,0 0 2,0 0-6,0 0 1,0 0-3,-12-7 4,12 7-6,0 0 5,-14 0-3,8 0-4,0 2-4,-4 0 5,-3 3 6,3 0-3,-7 2 2,1 1-1,-4 4-8,-5 3 8,1 3 3,-5-1-12,3 3 5,-1 0-5,1 1 4,2 2 0,-2-2 4,3 4-3,5-2-13,1-1 18,2-1-12,0 2 19,5-9-16,1 3 10,3 1-10,-1-2 5,1 0-4,3-4 4,1-1-1,-4 3 0,3-4-1,2 0-2,-1-1-1,0 0 12,2-1-7,-2-3 1,2 3-1,0-4-7,0 1 4,0-1 5,0-4-17,0 8 19,0-6-8,0-2 4,-2 6-1,2-6 3,0 4 4,0-4-6,-1 4-3,1-4-1,0 0 10,-3 2-8,3-2 6,0 0-3,0 0-2,0 0 1,-1 4 2,1-4-5,0 0-1,0 0-1,0 0 1,0 0 5,0 0 2,0 0-3,0 0 0,0 0 2,0 0-4,0 0 4,0 0 3,0 0-11,0 0 7,0 0 1,0 0 0,4 4-7,-4-4 7,0 0-8,0 0 10,0 0-4,0 0-1,0 0-4,0 0 9,0 0-3,0 0-2,0 0-3,0 0 3,0 0 1,0 0 1,0 0-4,0 0-7,0 0 18,0 0-13,0 0 4,0 0-4,0 0 6,0 0-1,0 0 0,0 0-4,0 0 3,0 0-4,0 0-4,0 0 14,0 0-11,0 0 11,0 0-12,0 0 4,0 0-2,0 0 6,0 0-12,0 0 14,0 0 2,0 0-2,0 0-9,0 0 2,0 0 0,0 0 6,0 0 5,0 0-11,0 0 1,0 0 18,0 0-12,0 0-2,0 0-10,0 0 9,0 0-2,0 0 0,0 0-3,0 0 5,0 0 3,0 0-5,0 0-9,0 0 4,0 0 5,0 0 5,0 0-10,0 0 12,0 0-3,0 0-1,-3 4-1,3-4-9,0 0 7,0 0 1,0 0 3,0 0 1,0 0-9,0 0 8,0 0-1,0 0-1,0 0 2,0 0-3,0 0 1,0 0-9,0 0 9,0 0-3,0 0 10,0 0-14,0 0 9,0 0-3,0 0 3,0 0 4,0 0-15,0 0 12,0 0-7,0 0-7,0 0 1,0 0-1,0 0-3,0 0 12,0 0-15,0 0-9,0 0-4,-1 4-12,1-4-8,0 0-9,0 0-10,4 3-14,-4-3-45,3 3-136,-3-3 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1:17.4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1-19T04:32:37.276"/>
    </inkml:context>
  </inkml:definitions>
  <inkml:trace contextRef="#ctx0" brushRef="#br0">6263 16041 22,'-6'0'68,"0"0"-10,6 0 3,-13 0 2,8 0 8,5 0-16,-10 0 17,6-3-4,4 3-4,0 0-7,-9 0-1,9 0-3,0 0 1,0 0-4,0 0-5,0 0 5,0 0 2,0 0 0,25 0 0,-11 0-8,7 0 7,7 0-4,1 3 4,4-3 1,6 0-4,17 2 3,4-1-6,4 1 11,27 5-6,-26-4-2,30 2-3,3 4-1,-1-3 0,3-1-8,2 4 0,-8-1-2,11 5-8,-1-4 3,4 2-2,5 1-5,0-5 0,1 8-1,-3-6-4,8 5 3,-4 1-6,3-7 5,5 3-8,2-3 4,5 3-1,-4-1 3,9 5-4,-2-8 4,2 6 1,4-4 28,0-2-8,-2 6-1,12 1 0,-8-5 0,1 3-4,7-4-3,-8 4-5,2-2-1,1-3-2,-1 7 3,0-8-6,-1 9-4,-2-9-4,3 7 2,-6-9-3,-2 8 2,2-2-4,4 2 1,-3 0 0,-2-2 1,-1 1-10,-3-1 10,4-2-8,3 4 5,-5 0-32,0 0 5,-7-1-2,1 2 11,-4-3 0,-1 5 0,-1-6 2,0 7 4,-4-8-4,-3 5 3,-6 0-3,2 0 10,-2 4 0,-7-7-5,9 3 1,-6-4 0,1 3 3,-8-7-3,9 9 0,-7-7-1,-5 8 3,1-13-1,2 12 1,-3-8-3,0 1 5,-29 0-6,26 0 3,-27-1 1,30 0-8,-39-1 8,2 0-2,3 4 1,-3-4-6,2 1 9,-7-2-3,1 4 0,0-4 0,-4 1 5,-10 1-1,-2-4-3,2 2-6,-2 1 10,-2 1-3,2-4 0,-1 1-6,3 1 3,-3 0 3,-1-1-2,-5 2 2,6-5-3,-2 2 4,1-2-5,-1 0 6,0 0-2,-2 0 1,2 0-2,-2 0 4,2-1-5,-1-2-1,-1 2 4,3-1-2,-2 1 3,-3 0-4,4 0 2,0-6 0,-2 7-1,1-2-4,0-3 4,19 0 5,-17 3-9,18 2 7,-16-4-7,-1 1 8,14-2-6,3 1 0,-2-2 4,0 4 1,1-3-3,-1 5 2,-12-5-8,12 0 0,-15 2 2,5 4 1,-6-8-4,3 7 2,-5-3 3,2 1 0,-7-1-3,7 0 1,-10 1-1,-5 0 6,0 1-2,0-1-2,-1 0 3,-1 0-3,-6 2 7,1-3 1,-1 3 0,4 0 0,-4-2 1,-1 1 3,-5 0 0,2 0 0,-1-1 0,-2 2 2,2-1-2,-8 1 6,10-1-5,-10 1 7,9-1-4,-5-1 1,-4 2 0,0 0-5,5-2 2,-5 2-6,0 0 2,0 0-2,0 0 3,1 11-4,-3-1 3,-6 3 2,2 13 13,-6 3-9,-7 21 6,-3 0-11,-15 29 8,12-25-3,-17 25 2,-3-4 25,5 0 2,-5-2-5,19-22-6,-15 26 2,14-24-6,3 0 1,-2 2-2,-1-8-8,3 2-26,2-4 0,1-2 3,4-12 4,4-2-3,-1-1 5,3-1-2,-2-3 2,3-2 10,1-2-9,1-4 4,0-2 0,2-3-5,6-11 9,-10 21-10,10-21 4,-8 12 6,8-12-6,0 0 3,-5 12 5,5-12-8,0 0 11,0 0-1,0 0-5,0 0 2,0 0-1,0 0-2,0 0 2,0 0 2,0 0-2,0 0-1,0 0-4,0 0-3,0 0-9,-3-22-20,3 15-10,-3 2-22,1-1-30,2 0-19,0 6-42,-5-15-31,0 9-34,0-2-159,-8 0-405,3-1 180</inkml:trace>
  <inkml:trace contextRef="#ctx0" brushRef="#br0" timeOffset="1086.5887">6290 16007 8,'5'-2'81,"0"0"0,0-1-5,-1 1 1,0 2 2,0-3-8,-4 3 5,8-4-16,-6 3 12,-2 1 5,3-4 6,-3 4-3,4-3 4,-4 3-5,1-2-5,-1 2-1,0 0-6,0 0-4,3-4-14,-3 4-4,0 0-5,0 0-4,0 0 1,-3 14 1,0-2 4,-2 16 5,-9 16 11,0 3 2,-4 12 23,-12 30-3,-1-3 3,-1 6-28,-2-8-4,4 4 5,0-4-2,-6 6-3,8-3 9,-4-2-2,5-7 1,-1 5-2,-4-5 1,10-22-1,1 2-10,-9 19 5,2 3-2,7-27 1,2 2 1,-1-3-3,-2-3 4,5 3-4,-4-3 32,3 0-8,6-4-3,-6 3-5,4-3 1,0-10-2,1-3-11,2 2 3,-3-3-8,4 1-2,-7-1-4,7 0-2,-4-2-4,5-4-4,0-1 3,0-7-5,1-2-6,0 1 4,5-4-8,3-12-8,-7 17 1,7-17 2,0 0 3,-11 18-10,11-18 4,0 0-2,0 0 7,-4 14 0,4-14-11,0 0 6,0 0-10,0 0 2,0 0-5,0 0-6,0 0-2,-4 15-9,4-15 4,0 0-12,0 0-16,0 0-8,0 0 3,0 0-13,0 0-13,0 0-22,0 0 0,0 0-20,0 0-4,0 0-23,0 0-20,0 0-27,0 0-28,19-59-225,-11 40-480,3-10 213</inkml:trace>
  <inkml:trace contextRef="#ctx0" brushRef="#br0" timeOffset="2273.2742">6610 16638 92,'0'-7'97,"1"-1"-7,-2 1 1,1-1-5,1 3-3,-1 0 3,0 0-9,-1 1-5,1 4-6,0 0-11,0 0-5,-7 9 13,-3 8-3,-8 12 13,-4 14 8,-13 37-1,-2-2-3,1 10 2,-6-2-28,2 8 5,-2-6-11,1 2-1,1-9 19,8-2 1,7-25-15,2 2 2,5 2-7,0-7-6,3 2-2,7-6-10,-3-2 3,3 1-5,0-15-5,3 1-2,-1-5-42,1 1-9,1-9-20,1-2-5,-1 1-16,1-6-11,3-3-26,0-2-1,0-3-8,3-3-14,-1 3-82,-2-4-235,0 0 104</inkml:trace>
  <inkml:trace contextRef="#ctx0" brushRef="#br0" timeOffset="4090.4822">6458 16820 26,'0'0'89,"7"-9"-6,-2 4-2,-5 5-6,9-7-9,-9 7 3,14-8 2,-14 8-15,16-1 4,-7 0 1,-9 1-2,23-3-8,-11-1 3,1 4 2,-13 0-6,26 1-7,-8-2-1,2 1 2,9 1-3,-8 3-5,1-4-1,6 3 3,-1-2-9,5 4-7,-4-3 4,7 0-2,-3 2-3,4-3-4,2 2 4,11 0 0,-8-2-16,11-1 13,-1 4-8,3-3-1,0 0 0,-15 1 4,16 1-9,4-4 6,-1 6 2,-2-4-4,0 0-2,0 5 2,2-1-3,1-3-7,1 3 8,-2 0-4,0-2 3,1 4-1,-1-3-1,-5-1-9,2 6 9,0-9 1,2 1-3,6 4 2,-3 0 0,-1-5-5,2 4 1,-1-2-3,3-4 0,2 7-2,0 0 3,-2-5-14,3 2 9,-4 4 5,-2-2-9,5 1 7,0 2 1,-1-2-1,-8 2-4,4-5-1,-1 6 4,-3 1 4,4-2-10,-3 2 10,-1-3-7,-3-1-5,5 1 9,-3 0-5,-4 2 0,0-1 9,4-3-15,2-2 14,-4 3 0,2 1-12,-4 1 7,2-2 1,-1-1-1,0 4 13,-2-1-14,-11-5 0,14 5 8,-15-2-2,2-2-5,13 10 7,-15-9-6,1 1 4,1 2 2,11-7-3,-14 5 9,2 2-9,14-5-3,3 3 8,-6-3-5,-11 0-1,1 3 6,-1-1 1,12 0-3,-11 0-6,1-1-2,8 0 13,-12 0 0,4 1 4,-1 3-9,-3-7 0,2 3 1,-2 2 5,0-1-11,0-2 9,2 1-14,-4 0 8,2 0 9,-1-1-4,1 0 3,2 3 0,-2-3-4,1 3 10,0-2-11,4 0 3,-3 5 2,1-5-6,-2-1 2,1 3 10,-1 1-14,-1-4 8,2 1 3,-1 1-5,0-2 9,0 4-4,0-2-6,-1-2 3,0 5 1,-1-2-5,5-2 0,12 1 11,0 3-12,-13-6 0,10 6 4,-13-3 3,0-1-8,16 2 1,-13-4 6,12 6 6,-13-3-12,14-1 0,-2 6 8,2-6-11,-14 2 4,12 4 1,0-4 1,-1 3 5,-11-1-9,-5-3 2,27 1 4,-5 2 0,-5 2-9,2-3 12,-16 2-3,21-4-2,-4 0 5,-3 1-11,-10 1 8,15-2-10,-15-3 6,15 6 2,-5-5-4,2 2 2,-16 0 0,2-2-12,12 2 18,-10-3-5,-3-1 6,13 6 3,-12-5-9,14 1 4,-13 0-2,0-2-3,12 0-5,1 3 13,-16 0-9,16-3 7,-16 0 3,2 2-14,-1-1 9,14 2-1,-16 0-5,0-2 5,4 0-2,-5 2 1,3 0-7,-1-1 13,3 0-9,-8-2 5,2 5 0,-4-5 0,0 0 0,-2 3-1,2-3-2,-2 3 4,2-3 3,-11 1-2,9 0-3,-6-1-2,6 0 10,-6 2-10,0-5 2,6 6 6,2-5-1,-11 1-5,15 0 4,-13 0-4,7-1-1,2 2 7,-4-1-2,-3-1-5,-2 2 4,2 0-7,4-2 11,-6 4-4,7-4-6,-5-1 10,6 8-4,-2-8-5,5 1 3,1 2 0,-4-1 0,6 1-2,-1-3-3,-1 3 4,0 0-4,-3-5-3,5 5 7,-2-1 1,0 0-9,0-3 10,2 1-14,-1 0 10,2 3 1,-1 0-3,2-3-3,13-1 2,-13 4 0,3 0-1,14-3-5,-16 3 4,19-1 1,1 5 7,-8-5-6,-12-1 4,0 5 0,-1-2-8,1 2 9,-5 0-5,3-1-3,-3 3 3,-1-1-1,0-3-6,-2 4 12,0-2-10,0 1 6,-5 0-1,-2-3-4,5 2 9,-6 1-7,5-4 3,1 2 3,-7-1-7,0 1 6,7 3-3,-5-8-1,5 4 4,-11 1-2,5-2-2,1 0 4,-4 2-8,7-1 5,5 0 3,-13 2-3,3-5-1,-2 5 10,0-2-18,-2-1 13,-3 3-1,0-3-3,-6 0 8,6 4-7,-2-5 1,-2 5 4,-10-4-4,17 6 4,-7-5 10,-2-1-10,-8 0 1,15-1 1,-6 2 1,-9-1-1,11 0 7,-4 0-5,-7 0 4,0 0 3,15 0 4,-15 0 3,8 0-3,-8 0 2,0 0 3,0 0-6,0 0 4,9 0-3,-9 0-6,0 0 5,0 0-10,0 0 1,0 0 1,0 0-2,0 0-3,0 5 3,0-5-1,-4 10-5,3-5 5,-2 0-5,-3 4 2,3 2-5,-2 2 5,-5 4 4,1-2-5,-2 9 9,-5-2-1,2 3-4,-6 5 14,0-4-9,-9 11-4,-5 3 7,3-1-3,-5 1 7,3 1 1,0-2-5,-2 4 1,5-1 29,-2-1-7,-4-1 3,14-10-1,-1 11-2,-2-1-13,4-9 12,-3 11 13,7-10 1,2 0 3,-1-3 0,-1 2-7,3-2 9,1 1-2,0 1 3,0-7-6,0 0-1,2 2 4,0-3-8,3-6-9,2-3-2,1 3-12,1-1 4,-4-1-7,8-15-5,-10 21 0,10-21 0,-5 14 1,5-14-5,0 0 0,-5 16-6,5-16 5,0 0-1,0 0 3,0 0-6,-7 14 6,7-14 5,0 0-10,0 0 7,0 0 2,0 0-5,0 0-1,0 0-2,0 0-3,0 0 1,0 0 2,0 0 6,0 0-13,0 0 5,0 0-2,0 0-1,0 0 0,0 0-3,0 0-6,0 0-26,0 0-9,0 0-21,0 0-19,0 0-17,0 0-21,0 0-17,0 0-21,0 0-17,0 0-9,0 0-17,0 0-18,0 0-10,0 0-160,0 0-416,35-36 185</inkml:trace>
  <inkml:trace contextRef="#ctx0" brushRef="#br0" timeOffset="19434.6098">17953 9392 165,'-3'2'162,"3"5"-14,0-2-10,-2-1-3,2 0-5,2 0-2,-2 1 2,0-5 0,5 5 0,-1-2-4,0-3 2,-4 0-2,10 1-2,-10-1-2,11-4-7,-2-1 2,3 0-11,-3-2-5,4-3-7,1-1-3,-4-1-3,1-6-7,4-3-7,-4-6-4,2-2-8,-1-3-3,0-1-6,1-13 0,-1-1-2,0 3 1,-3-1 4,-3 7 3,2 4 9,-4 0-12,5-3-2,-4 6 1,-1 1-1,0 1 5,2 4 3,-4 8-3,0 5 22,-1 2-20,-1-2-3,4 7-2,-4 0-2,0-2-15,0 5 8,0 2-12,0 0-1,-5 16-12,0-2 5,-4 9-5,2 2-3,-1 3 15,1 3-21,2-2 2,0 5-6,1-2-6,-1 1 5,1-2 1,2 4 1,1-6-7,1 4 9,1-3 2,3-3-9,-2 1-1,3-3 5,1 0-7,-2-8 2,4 0-3,-3-1-1,4-2 4,-3-6 4,2 1-6,1-1 1,-1-1-8,1-3 7,0-2-4,0-2-1,1-2-3,3-3 12,-3-2-15,3-1 4,0-5 8,-2-3-10,2 0-2,2-6 6,-2-1-6,-1 0 3,-5 4-1,3-5 5,-3 9 1,-1 1-4,-1 2 3,-2 2-4,3 2 8,-5 1-2,2 2 0,-2-2 11,1 6-21,0-2 5,-2 3-2,0 0 4,0 0 0,-5 12-2,1 0-1,-3 2 5,0 5 1,1-1-6,-1 1 1,0-2 6,4 0 2,-1 0-6,2 0 3,-1-1 3,2-3-7,1-1-2,1 0 7,-1 0-1,3-1-4,1-1 15,-1 0-6,4-3-3,0 1-5,1-1 6,0-4-1,3 0-6,0-2 9,0 2 10,3-6-10,-1 1-4,0-2 4,4-1 14,-2-5-15,-5 4-6,5-8-2,-4 0 7,0 1-1,0-3 0,0 1-1,-4-2 12,3 0-12,-2 0 4,-6-1-10,5 1 10,-5 1-2,1-1-14,-3 1 8,0-1 2,0 2 2,-5-2 4,1 4 7,-1-2-18,-3 3 3,0 1-7,1 4 3,-2-3-3,1 3 21,-2 4-25,0-1 1,0 3 6,-3 2 3,2 2-3,-2 1 5,3 2-6,-2 3 4,1-1-2,-1 4 0,3 4-6,-1-1 14,2-1-8,3 2 10,1-3-7,0 3 1,7-3-4,-2 4 5,1-5-2,4-3 4,-1 2-1,4-1-5,1-3 3,3 3 0,2-3 14,3-4-13,1 2-4,1-3-1,1-1 2,6-4 4,-4-1-2,3-1-1,-6-1 2,-1-4-1,8-5-4,-4 0 6,-2 0-7,-1-3 6,-1-2 1,-1 1-3,-1-4-2,-6 8 4,1-2 1,-2-8-5,4 1 4,-5 6 4,-3-5 1,2 3-6,-3 2 0,0-2-2,3-5 10,-4 1-7,-3 7-2,7-3-6,-6 1 5,1 0 6,-2 2-9,3 0 5,-2-2 5,-1 9 0,1-4 2,-1 4 5,-1 3 2,0-2 6,0 3 11,0-1-3,0 2 11,0 2-11,2-1-6,-2 4-2,0-5-7,0 5 4,0 0-3,0 0 2,0 0-6,0 0-5,-8 17 4,7-4 0,-2 4 0,-1 1 0,-1 9-3,0 0 3,1-1-6,-1 4 5,0 0 6,-1 2-5,-1 1 4,-1 1 0,3 0 4,0 1-4,-4 12 10,0-1-4,4-9 5,0 8 7,0 2-1,-3-10 3,4-3 1,-1 15 1,0-12-3,0-1-1,2-1-2,-1 11-1,2-13 1,-1-2-2,0-2-10,0 1 7,-2-3 0,1 2-1,2-3-5,1-6 3,-3 6 0,1-8-4,1 1-2,-4 0-5,3-2 2,1-3 2,-1-4-9,1 5 4,1-3-1,-4-3 4,4 1-3,-3-3-1,4-4 2,0 4-4,-1-3 2,-2 0 1,2-2 4,1-2-5,0 0 3,-2 6 2,2-6-1,0 0-8,0 0-3,0 0-12,0 0-6,4-16-16,-4 13-21,2-4-15,-2 0-23,0 1-18,1-6-11,-1 4-19,2-4-26,-2 2-22,0-4-20,2 2-21,0-4-24,1 4-17,2-5-15,-1 1-242,-2 0-571,2-1 253</inkml:trace>
  <inkml:trace contextRef="#ctx0" brushRef="#br0" timeOffset="19988.0084">18906 9244 101,'0'0'158,"0"-5"-5,0 5-2,0-8-9,0 8 3,0-6-1,0 1-8,0-1 1,0 2-2,3 0 5,-3-1-7,1-2-1,0 2-9,-1 0 3,4-2-8,-4 2-4,5-5-5,-1 1-3,0 0-10,1 2 2,0-2-9,1 0-1,-2 0-1,0 2-1,1-2-2,0 2-4,1 1-6,-3 0-1,4-4-9,-2 5 2,3-1-6,-2-2-2,2 1-5,-1 4-7,0-3-2,-2 2-1,3 0-6,3-2-2,-2 2-5,1 2-1,0-1-3,-1 0-2,4 2-3,-3 1-6,1 0 2,1 1 0,-2 2-8,1-2 3,-1 4 0,1 3-4,-2-4 8,1 7-5,-2-6-1,1 2 5,-2 3-6,-1 0-3,0-2 1,-2 1 0,0 0 0,-1 1-1,-1 1 3,-1 2 5,-1-1-6,0 0 3,-3 1-2,1 1 10,-2 1-15,-1-1 5,1-2 5,-3 0-9,-1 3 1,0-3-4,2-3 7,-4 1-1,1-1-2,-3 3 0,0-1 1,-4 1-4,2-2-1,0-1 2,-1 1 2,0-2 0,-1-2-2,1 2-2,-2-3-6,-1-2 1,2 3-3,-2-4-11,0-2-6,0 3-35,1-5-23,-2 1-27,6 0-32,-3-2-38,3-4-34,-1 4-34,1-7-27,-4 4-228,4-5-542,-1 4 240</inkml:trace>
  <inkml:trace contextRef="#ctx0" brushRef="#br0" timeOffset="20444.2378">17933 9106 9,'0'0'174,"0"0"-7,0 0-11,0 0 3,0 0-3,0 0 2,0 0 0,0 0-1,0 0-3,0 0-5,26-2-7,-17 1-5,4 1-9,5-2-7,2 0-6,7-3-12,1 0-11,2-2-7,-1 3-8,4 1-8,-1-1-7,-1-2-7,-2 2-3,1 3-8,-9-1-9,-4-2-10,-2 3-24,-1-1-27,-4-1-24,-3 2-24,1 0-27,-1 2-34,0-2-31,0-1-37,-7 2-162,9-1-394,-9 1 175</inkml:trace>
  <inkml:trace contextRef="#ctx0" brushRef="#br0" timeOffset="21680.7823">19898 8940 140,'2'-3'183,"-2"3"-10,0 0-7,0 0-18,0 0 0,-6 20-12,0-9-12,-1 6-4,1 0-8,-1 3-8,0-3-11,1 2 1,-2-1-8,4 0-4,1-1-5,3-5-5,0 0 0,4-2-1,0 2 2,1-3-2,5-3-3,1-2 1,2 1-1,4-6-5,2-2 1,1 1 1,1-4-8,2-6 6,-4 2-10,-2-2-6,-2-2-2,-2 0-3,0-3-1,-3 2-3,-1-4-2,-4 2-3,-1 0-7,-3 0 6,2 0-10,-6 4 3,1 2-7,-3 0-3,-3 2 1,-1 1-6,0 4-4,-4 2 2,-2 2 0,-2 2-2,-2 6-3,1 1 2,0 2-1,1-1 3,4 1-4,0 1 1,2 2-6,5-5 4,0 2-6,3 1 1,3 0-1,3-3-2,3 3 2,2-3-2,7-4-3,3 3 3,9-3 0,6-5 7,-2-2-7,5-1-1,-2-6-1,-1 0 3,-1-2 0,-1 2-1,-3-6 3,-1 0-6,-3-3 3,1-2 4,-5-2-2,0-2 6,-2-3 5,0 2 7,-6-7 1,3 0 6,-5-3 4,-1 4 5,1 2 19,-4 2-11,0 8 3,-5 2-2,2 6-2,-3 1 0,4 4-4,-3 0 0,2 3-10,-3 3-4,2 10 4,-2 5 1,0 11-2,0 5 0,-2 18 2,-2-1 7,-5 3 8,2 1 4,2-1 8,-8 6-4,1-2 5,-2 0-5,3 2 0,-4-2 0,2-1 5,2-2-4,-1 1 6,3-3 0,2 0-16,1-2-4,2-13 3,2-2-1,2 1-9,2-2 0,-1-3 7,4 2-9,0-4 7,0-10-6,1 2 1,2-5-2,1-3-2,-4 0 3,0-5-3,4 1 1,1-5-3,3-2 0,-2-4 2,5-4-2,-6-1-4,6-4-4,-1-4-4,4-4-2,-5 0 0,3-5-11,-4-3-1,-6-5-7,-1 5 0,-2-3 4,-2-2-25,-8 1-7,-1 2-1,-3 2 3,-4 2-7,-3 3 4,-2 1 3,0 2-7,2 7 12,-1-3-2,-2 7 5,4-1 5,2-2 2,4 6 4,0 1 5,2 4-3,3-2 8,0 1 14,2 0-7,1-2-1,4-1-3,4 3-6,4-5 10,8-3-3,-2 1-1,9-2 1,0 1-5,3 0-17,2-1-24,-4 1-22,2-4-29,2 0-28,-5 1-27,1 1-34,1 1-25,1 0-30,0-1-19,-2-3-34,2 3-156,-3 0-494,1 1 219</inkml:trace>
  <inkml:trace contextRef="#ctx0" brushRef="#br0" timeOffset="22466.0245">21062 8744 87,'7'-15'211,"-3"5"13,0-2 1,0 7-7,-3-4-18,2 4-20,1 0-19,-3 5-12,-1 0-8,0 0-2,1 20-5,-1-3-5,-2 6-1,-5 7 2,2 0-7,-5 3-5,2 5-3,-1-6-5,2 1 8,0 1-14,2-5-5,0 1 1,3 1-6,2-5-5,2-6 3,3-1-5,0-2-5,5-2-7,2 0-11,-3-4 0,6-4-3,2 1 1,0-3-16,-5-3-2,9-4-7,0-3-4,-1-5 1,5-2-2,-4-3-8,0-5 4,-3-1-7,4-3-2,-5-2-4,-2 0-1,-1-7 2,-1 2-1,-3-3-4,-2 0 5,2-1-9,0-10 1,-6 16 3,2 4 1,-3 5-2,-2 2 9,0 9 5,1-3-8,-1 3 6,0 3-7,-1 3 0,0 3-4,0 0 0,-5 13 4,1 4 8,-6 7-22,0 4 12,0 2 5,-2 2-6,2 1-1,-3 4 6,2-6-8,0 3 12,-1-3 2,4-2-3,-1 0 1,0-4 3,3-1 1,3-7-2,-1-5-3,0 0-2,3 0 8,1-6-2,0 2 1,0-5-4,0 0 14,0-3-4,9 2-3,0-9-2,1 1-1,3-8-4,4-1-3,2-7-2,1-1-1,1-4-1,-1 3-3,1-2 4,0 4-5,-3 2-4,4 3 11,-8 4-11,1 2-2,2-1-2,-7 7 3,-1 1-4,3 4-3,-6 0 3,3 3 1,-1 1-2,2 5-5,-4-1 3,2 1 1,0 6 7,-2-3-6,-1 2 0,0 0 3,0 1 0,1-4-3,-2 6-3,4-1 6,-1-5 2,-1 0-3,3-2-6,1-1 15,-1-2-6,4 0-2,1-4-3,0 1-3,5-3 12,-7 0-3,8 0-3,-2-7 4,-1 2-5,-1-5 0,2-5-2,-3 2 5,5-8-2,-6 2 4,2-3-6,-6-3-3,1 1 4,-5 6-1,0-2-6,2 3 10,-3 1-3,-2 5-4,-2-1 1,2 5-4,-3-2 0,1 6-2,-2 0 3,1 3-4,0 0 1,-16 8 4,2 4-4,1 2 0,-2 1 7,1 5-6,-4 1 0,5 1 4,3-3 0,1-4-1,3 6-2,3-3 4,1 6-3,4-5-1,4-2 0,1-5 0,7 3 1,0-4-1,10 2-12,-2-5-11,6-2-7,-1-1-18,1-2-29,-8-3-36,0-3-22,-3-2-18,2-2-29,-3 0-27,-2-1-6,-2-1-34,-2 1-29,-5-1-4,0-1-15,-2 1-198,-3-1-542,-3 0 239</inkml:trace>
  <inkml:trace contextRef="#ctx0" brushRef="#br0" timeOffset="22729.148">20874 8981 1,'0'0'236,"0"0"-9,0 0-10,0 0-16,18 0-11,-3-3-12,4 1-14,9-1-14,-7-1-15,8-1-14,2 2-10,3-2-12,-3-2-10,2 2-29,1-2-35,-2 2-30,-2 0-40,-3-2-37,1 1-41,-6 2-49,-4 0-125,2-1-320,1 0 141</inkml:trace>
  <inkml:trace contextRef="#ctx0" brushRef="#br0" timeOffset="23295.531">22623 8732 87,'6'-1'176,"1"-4"-1,-3 4-5,5 0 1,-1-2-5,-3 1 0,1-4-3,-2 3-7,2 0 2,-2-1-5,0-2-8,-1 2-9,2-2-9,-3 1 6,1 1-12,1-1 0,-3-2-10,0 2-4,2-2-4,-6 0-10,2 2-11,0-1-5,-3 1-8,1-2-6,-4 3-7,0-1-6,-3 0-9,1 3-1,-1 3-4,-4 0-3,2 3-10,-2 0 2,-1 4-3,-2 2 3,1 1 0,-1 3-13,7 1 5,-4-1-9,5 1 4,0 4 2,2-5-5,0 1-1,3-3 6,4 0-6,3 0 3,-1 0-4,6 2 3,1 2 0,2-5-2,3 2 0,-1 1 1,2-4-4,3 2 2,0-2-2,-4-1 4,4 3-1,-5-2 0,2 2-10,-5-5 6,2 2 3,-6-3-2,1 2 4,-3-1-4,-1-2 4,0 1 3,-2 1 1,2-1-1,-6-1-2,1 1-1,-2 0 6,-1-4-4,-3 3-1,-2 2-7,1-4 3,-4-1-5,-1-1 2,1 1-10,-1 0-23,0-1-13,-4-4-26,4 2-23,-5-1-29,7 2-30,-1-2-24,4-5-41,-1 2-36,-1 0-215,5-1-505,1-2 223</inkml:trace>
  <inkml:trace contextRef="#ctx0" brushRef="#br0" timeOffset="23631.9096">23008 8349 225,'1'-4'208,"3"0"-19,-3 2-15,-1 2-13,0 0-11,0 0-9,9 7-9,-5-1-3,-3 5-8,1 5 3,0 5-7,2 3-10,-1 3-6,-6-1-1,6 5-4,-6 1-2,-1 2-4,4 0-1,-5 0-2,1-2 0,3 1 5,-3 0-8,-5-5-2,8 3-4,1-4 0,-2-1-4,0-4 1,2 0-6,0-4-10,4-1 2,-3-1-7,3-5-1,-3 0-5,2-2-1,-2-2-7,3-2-3,-3 2 2,3-1-3,-1-4-6,3 1 14,-2-1-19,5-2-6,-9 0-15,14-5-22,-7-1-30,4 0-27,-3-1-35,-1-3-43,2-1-47,-1-2-34,-1-2-45,0 0-194,0 1-511,-1-3 227</inkml:trace>
  <inkml:trace contextRef="#ctx0" brushRef="#br0" timeOffset="23867.11">22848 8712 198,'18'-4'236,"-5"3"-16,8-1-13,1-1-23,4-3-7,5 5-18,-1-6-15,1 2-16,2 3-11,-2 0-15,-2-2-6,-2 3-11,-6-2-9,-1 2-8,-2-1-10,-3 0-16,-6 0-12,-1 2-22,2 0-23,-2 0-27,-3-3-19,-1 1-36,1 1-27,0-1-25,-5 2-160,4-2-333,-4 2 149</inkml:trace>
  <inkml:trace contextRef="#ctx0" brushRef="#br0" timeOffset="24420.5507">23522 8729 22,'4'-4'215,"3"1"2,-3-5-7,0 4-10,1-3-11,0-3-7,-1-1-12,4 0-7,-5 1-7,0-2-10,2 0-9,-4 1-10,1 0-6,-1 2-11,-2-3-9,-1 2-5,-1 0-9,0 1-7,0 2-5,0 3 1,-5-3-16,2 5-7,-5 2-4,-1 0-5,0 2-8,-8 6-1,3 4-2,-10 2-2,4 3-3,0 3-5,4-2 2,-1 2-5,3 2 1,0 2-3,8-7-1,2-1 2,2 0-1,1 1 5,-1-3 0,5 3-2,4-5 0,-2 0-1,8 3-4,-2-5 0,1-1 2,1-3-2,2 2-2,0-5-4,1-1 4,-2 2 7,4-4-10,-3 0-5,3-1 4,-3-3-3,1 1 0,0-5-3,0-2 5,-4 0-1,3-2 1,-1-1-4,-2-4 1,1 0 11,-4 0-15,2 2 1,-3 0 0,0 1 6,-2 2 4,2 3-10,-3-2-1,0 4-1,3 0 3,-4 3-6,0 0-1,1 2 1,-2 2-3,0 0-4,0 0 3,-4 11 5,1-2 1,1 0 1,0 1-7,0 4 11,-1-3-3,1 4-3,-1 1-2,2-3 6,1-2-2,-3 1-2,3 0-2,4 0 1,-1 1 2,0-4 0,0 0 6,2 0 0,0 2-7,0-4-2,4 2-15,0-5-20,0 3-18,3-2-17,0-2-19,6-2-28,-5-1-27,2 0-24,2-1-17,-3-2-24,3-5-25,-1 0-164,0-3-435,-1 1 192</inkml:trace>
  <inkml:trace contextRef="#ctx0" brushRef="#br0" timeOffset="25592.77">23987 8589 18,'1'-5'194,"-1"1"-12,0-1-17,0 5-15,-4-1-15,4 1 6,0 0-3,-15 8 3,7-4-3,-2 4-4,-3 4-9,-1 0-1,-1 1-9,2 3-5,-1-2-6,5 1-8,-4 2-5,4 0-6,4-3-6,-4 3-4,9-2-5,-5 1-8,6-3-1,0-1-5,4-1-4,2 0-6,0-2-3,0 0-3,3-2-5,2-1 12,-1 1-17,6-2-2,2-4-3,-2 1 1,-3-2-2,-1-2 0,3-3-3,-3 1 4,5-5-9,-4 0-2,3-3-2,-2-3 4,2-5-3,-1-1-4,0-4-2,-2 2 4,-3-5-4,3 0-4,-3 0 4,-1 1-1,-1 0-2,0 0-3,-2 1 0,0 8 1,-2 1-2,-2 1 3,0 1-2,1 3 1,-3 0 4,3 3 7,-1 3 7,-2-1 14,0 0-4,0 2-5,1 1-1,-2-2-2,0 6-4,0-3 3,0 3-3,0 0-3,0 0-2,-5 13-4,-1-5 5,3 3 0,0 0 5,-1 7 1,0-1 5,2 3 1,-1 4 10,2 2 7,0-1-3,-1 1 14,1-2 6,0-4-13,0 9 7,-3-5-5,3-4 11,-1-1-6,2 3 0,0-3 0,-2-1-1,1 0 0,-2-1-7,3-1-3,-1-4-4,2-1 1,-2 3 0,-2-2-8,3-5-1,0 3-3,0-3-10,0-2 7,0 2-1,0 1-10,0-6 5,0 2 4,0-4-2,0 7 0,0-6 11,0-1 11,0 0 6,0 0 5,0 0 0,3 5-3,-3-5-1,0 0-10,4-12-6,-2 6-2,6-5-2,-2-3-3,3-1-8,1 0 0,2-1-2,3-4 0,-1-4-3,2 2-1,-1 3 0,0-3-3,3 1 3,-4-1-5,-1 7-4,5-5 1,0-1-4,-5 7 6,2-2-2,-4 1-1,3 2-3,-2-2-1,-3-1 0,2 5 1,1-3-3,-4 9 3,-2-5-1,0 1 3,-1 1-4,0 4-1,-1-1 2,0 1 3,-4 0-14,5 3-9,-1-2-3,-4 3-1,0 0-2,0 0 6,0 0-2,-14 10 2,5-4 1,1 2 5,-2 1-1,1-1-2,-4 6 8,-3-1-8,3 0 1,-2 0 3,1 2 1,-3-1 8,4-1-11,-2 1 5,-6 5 0,7-5 0,0 1-1,-1-3 2,3 1 1,-1 1 3,2-4-3,2-2 3,0 1 1,2 0-3,0-1-4,2-3 11,1 0-5,-1-1 2,3 0-2,-1-1 2,2 1-1,1-4-6,-3 4 5,3-4-1,0 0 7,0 0-10,13 0 6,-1 0 3,-2-4-2,2 1-1,2 0-6,4-2 3,-6 3 6,7 0-1,-1-1 3,-4 1-6,-1 1 3,1 2 4,-3 1-6,3-2 1,-1 1 1,0 1-4,1 2-1,-2 0 4,-1 3-8,-1-3 15,1 2-7,1 2 0,-4-3 0,1 3 1,1 0-3,-3 0 8,3-2-7,-4 2 1,3-2 2,0 3-7,0-4 9,1 1 0,-4 0 0,3-2 1,-2-1 3,3 2 8,-1-2 3,3 0 2,0-1 2,1 0-2,0-2-4,0 1 6,-2-1 3,3 0-2,-3-3-1,2 3 1,0-3-1,0 1 1,1-5-5,-1 4-2,1 1 4,-5-1-4,5-3-1,-4 2-1,-5 2-1,6-1 0,-4-3-1,0 3 6,-4 1 1,3-1-4,-2 1 2,1 1-3,-2-3-1,-3 4-1,3-4 0,-3 4-4,6-2 0,-6 2 0,0 0-4,2-4-1,-2 4 0,0 0-8,0 0-10,0 0-17,0 0-10,0 0-12,2-2-22,-2 2-20,0 0-24,0 0-15,0 0-21,0 0 1,0 0-20,0 0-24,0 0-29,0 0-17,0 0-27,-11-1-14,11 1-32,0 0-182,-17 0-542,11-2 239</inkml:trace>
  <inkml:trace contextRef="#ctx0" brushRef="#br0" timeOffset="38831.361">5373 8456 126,'0'-5'131,"3"-5"-3,-1 0 1,0-1-7,0-1-3,-1 1-7,3 0 3,0-5-5,-1 0-3,1 1-4,1-1-3,0-1-11,2 0 4,-2 0-8,1-3-7,-1 1-6,6-6-5,0 2-5,0-2-3,0-2-6,3-2 10,5 3-6,-3-3-5,2-2-4,11-9-4,-6 11 0,9-7-8,-7 5 4,7-4 0,-5 8-7,13-7 3,-12 11-7,9-11 4,1 4-5,-8 8-3,-1-1 1,2 2-2,-2 1-1,4-2-3,1 5 5,0-1-4,-1 2-4,0 0-4,2 2 3,-4 0-5,6 3 0,-5 0-3,2 4 5,-2-2-3,-1 0-2,1 2 0,0 1-1,-2 2-1,0 1 2,-9 2 0,7 0 0,1-2-2,0 8-1,-2-2 0,-4-3 1,1 7 0,-4 0 0,6 5 4,-7-4 5,6 8 1,0-2-1,1 3 5,-7 2 2,2 2 6,3-2 8,0 3-1,1-2 8,0 2 3,-1 2-6,0-1 2,1 0 6,3 3-4,-4-2-1,3 3 0,-2 0-1,1-1-5,1 3 4,6 5-2,-10-5-4,1-3 1,2 1-3,6 10-3,-9-11 6,0 0-3,1 4 4,0-2-5,2 0 7,-4-2-2,1 0-7,1 1 5,-6 2 1,0-4-4,1 4 0,-1 0 0,-3 2 4,3-2 0,-2 0-4,0-1 2,-2 0-4,-1 1-1,1 4-4,0-2 4,1-5 0,2 2-8,-5 1-1,3-2 8,0 2 3,2-5 5,-2 3-16,1-3 0,2-2 4,-2-1-9,2 0 5,-3 2-2,-1-3 1,-3-4 1,5-2-6,-3 2-5,-3-2-18,1 1 23,0-2-4,1 1 4,0 0-2,3 0-1,-7-4-7,2 4 6,0-2-5,-1-2 3,-1-2-6,-1 1 6,2-4 1,-4 5-4,1-5 0,-1 0-13,1-1 17,-1 1-3,-1-1-2,0-1 5,0 0-6,-4-3 4,2 5 2,-2-5-8,4 2 15,-4-2-15,4 4 4,-4-4-3,0 0-1,0 0-3,3 3 2,-3-3 1,0 0 3,0 0-3,0 0-4,6 3-7,-6-3 15,0 0 1,0 0-2,0 0-2,0 0-1,0 0 2,0 0-1,0 0-1,0 0 1,0 0-2,0 0 1,0 0 2,0 0 4,0 0-6,0 0-4,0 0 1,0 0 4,0 0 2,0 0-4,0 0 7,0 0 2,0 0-3,0 0 0,0 0-1,0 0-2,-22-7-4,11 3 0,-2 3-10,-1-4 4,-4 0-9,-1 0 3,-8-2-6,5 2-2,-3-2 4,2 3-6,-4-3 6,0-2 6,8 4-1,-2 1-3,1-3 3,1 2-1,-1 0 8,5-2-7,-3 2 1,6 2 5,-2-2-2,5 0 3,-4 3-4,3-1 10,3-3-1,1 4 7,2 1-1,-2-1-4,6 2 1,-5-3 9,-1 3-4,6 0 3,-6-2-8,6 2 6,0 0 0,-4-3-4,4 3 2,0 0-4,0 0 2,0 0 0,0 0-3,0 0-2,0 0 1,9 7 0,-5-3-1,5 2-2,4-1 4,-4-3-2,5 6 3,0 0-2,1 1 2,2-2-3,2 0 2,-2 1 7,0-1-9,0-2 0,3 2 0,-2-2 7,-2 1-3,3-2-7,-9 0 6,3 0-4,0-1 11,1 2-10,-2-3 8,3-1-9,-5 1 8,2 0 1,-3-2-8,2 0 1,-1 0-2,-1 0 9,0-2-4,-2 2 8,1-1-9,0 0 0,-1 0 9,0 1-11,-2-2 4,3-3 1,-1 2 1,-2 2-6,2-5 2,-2 1-1,0 1 1,0-1 0,3-3 0,-3 2-3,3-4 3,-3 1 2,5-1 2,-1-4-7,4-1-5,-5 0 4,3-2 0,0 0 3,3-5-3,-5 3 5,6-3-5,-3 5 3,6-5-5,-5-3 2,-2 10 1,5-5 1,-7 6-4,2-1 0,-2-2 0,-1 8 5,-2 1-15,2 1 12,-6 0 6,2 3-2,0-1-1,-2 2-3,0-1-5,2 0-5,-4 0-12,0 4-10,3-3-21,-3 3-16,0 0-19,0 0-18,0 0-16,0 0-22,0 0-17,-21 8-16,8-1-17,-2 2-11,-11 4-13,-2 3-9,-2 1-6,-3 3-13,-16 6-20,-6 5-142,-29 6-442,26-9 196</inkml:trace>
  <inkml:trace contextRef="#ctx0" brushRef="#br0" timeOffset="40096.9986">4495 9690 205,'0'-19'206,"0"1"-3,2-1-2,-2 0 0,0 1-7,1 2-4,-1-1-4,-1 5-7,-1 3-7,2 1 1,-5 1-17,5 2-13,-1 0-14,1 5-10,0 0-15,0 0-9,-6 26-10,0-9-2,1 10-12,0 2-6,0 3-8,0-1 1,2 0-12,2 1 1,2 1-6,2-6-3,4 2-8,-1-1-1,1-2-3,1-6 1,-3-2-6,3-1 0,2 0-2,-3-7-2,5 4-5,-6-4-5,2-5-6,-3 0-4,1 0 0,2-1-3,-2-4 1,-6 0-3,12-7-1,-3 0 1,-2-1-2,0-3 3,0-2 1,1-2-3,-3-2 1,0-1 2,-1 0 2,-1 2 0,1-1-2,-3 4 1,3 4 0,-4 0 2,1 3-2,3 0-2,-3 3-3,-1 3 1,0 0 3,0 0 3,0 0-8,3 12 6,-3 0 2,1-4-3,0 6 6,2 0-3,1 1 0,-3-4 0,4 4 4,3 2-2,-3-2-1,0-6 1,3 6-3,-2-7 4,3 3-2,-1-6 3,1 3 1,0-4-1,-1-1-2,3-3 5,-2 0 1,2-5-1,-2-3 2,1 1-5,2-2 1,-3 1-1,4-6 2,-6 0 0,-2-3 0,-3 0-1,-2-1-1,-3 2 1,0-4-1,-3 6 1,0-3 8,-1 2-11,-3 3-2,0 2 2,2 3 2,-1-1 2,1 2-4,0 3-2,1 3 1,1 0-1,-1 3 0,1 2 1,0 1-4,1 2 3,0 2 1,2 0 1,3 1-2,0 2-2,3-1 2,3-4 1,-2 1 2,6 0-2,-6-4 0,5 0 2,2 0-1,-1-3 5,2-2-1,6-1 3,-2-5 2,2-1-2,4-3-5,-9 3 2,5-5 1,3-5 0,-5 5-2,-7-3 5,7 1-5,-4-3 2,-2 2-2,0-3-3,-1-7 4,-2-1 3,0-1-1,1 2 2,-6-1 8,1 6 2,2-5 6,-4 7 2,1 8-2,-2-2 1,1 2 3,0 4-4,-1 0-3,2 2-1,-2 4 1,0 0-4,0 0-1,5 14-2,1 4 4,1 11 2,0 1-10,1 5 5,3 17 0,-2-1-8,-1 2 6,-1-1 9,3-2-13,0 6 4,0-1 2,1-5-6,-2-3 0,-2 0 0,2-11 3,-4-3-1,1-1-8,1 0-2,-1 1 4,-1-4-1,-1-5 3,1-7 2,-1-1-7,-3-5-2,-1-1 9,3-3-3,-2 0 0,0-2 6,1-2 0,-1-1 3,-1-2-8,0 0 14,0 0-5,0 0-3,-4-23-6,1 10 2,0-12-4,-3-2 1,0-3-2,1 0 4,-1-3-5,2 1-6,1 0 9,-1-14 2,-1 14-2,3-3 1,0 1 2,2 0 1,2 0-6,3 0 1,-3 0 3,5 3 1,2-1-2,3 3 5,0 1-8,2 2 5,0 4-4,4 2 5,-4 5 1,4 1-7,-1 2-1,-1 2-4,3 3 6,-3 4-3,-4-1-3,6 4-6,-9 5 12,3-4 0,-6 7-9,3 0 4,-4 1 0,-2 3-7,-2-2 3,-2 4 2,-3 2 0,-2 0-1,-2 0 1,-6 1-4,2 0-18,-1-2-12,-3 0-11,-3 4-6,5-5-10,-3-2-12,3-1-10,-4-3-11,4 1-14,-4-1-17,1-3-13,1-3-18,-2 1-12,-2 1-9,2-3-2,-4-1-7,-6 2 5,5-4-8,-8 1-9,1 0-121,-4-4-349,-2 5 156</inkml:trace>
  <inkml:trace contextRef="#ctx0" brushRef="#br0" timeOffset="40283.1893">4412 9871 112,'-15'-5'151,"3"3"5,0-1-3,2 1-2,3-1-7,1-2-9,2 1-7,1 4-15,-1-5-6,2 0-10,5 0-12,1-2-5,4-1-10,1-1-7,6-1-6,0-2-3,2-2-7,1 6-5,9-6-8,-8 7-18,-1-4-21,0 1-26,2 2-31,0-1-31,0 1-28,-4 5-28,-2 1-107,-4-1-277,-1 3 123</inkml:trace>
  <inkml:trace contextRef="#ctx0" brushRef="#br0" timeOffset="41180.4609">4601 10600 159,'0'-6'169,"-4"0"-3,3-2 5,-1 2 2,2 0 12,0 2-1,-1 0-9,0 0-10,1 4-14,-3-5-19,3 5-11,0 0-13,0 0-8,-7 14-4,3-2-9,1 5-11,0 0-3,1 8-5,0-4-8,2 5-5,0-6-6,4-1-1,-2-2-3,2 0-6,2-2 0,-1-5-1,0-2-3,2 1 1,-2-2 4,0-1-3,5-2-1,-3-1-1,2-2-2,2-3 3,1-5-7,-4-1 5,3-4-4,2 1-1,-4-6-3,1 2-1,-3 0 2,0-2-8,-3 0 0,0-2 3,-6 2-6,-2 0 4,2-2-1,-5 4 7,2 1 3,-1 2 3,0 4-2,-3-2-8,1 4 2,-2 2-1,1 2-6,0 2 1,0 1-8,-4 4-3,3 1 5,-2-1-5,2 8 9,4-1-12,-1 3 7,1-1-5,1 3 0,5-5-6,0 1 3,4-2-3,5 4-2,-3-6 4,3 0-9,4-3 2,1 3-1,4-6 0,-1-3 2,3 0-2,-1-3 4,1-4-2,1-1 4,3-5-4,-7 0 3,-1 1 3,2-7 1,-2 4 6,-2-6 5,2 1-15,-8 3 6,-4-2-7,0 1 5,1-8 4,-5 8 9,0 0 2,0-4 6,0 5 7,-4 2-1,3 3 13,-2 2-7,3 4 5,-1-1-5,1 3-3,-3 0-3,3 4 8,0 0-16,3 14-2,1 0 17,3 11-5,-3 7-22,4 15 7,3 3 3,1 4 1,0 2-6,1 1 1,-1 1 11,1 26-11,-1-27-4,1 1 1,-1 1-1,-3 0-1,0-5-1,3-4 3,-4-4-10,0-11 6,1 0-4,-2-4 3,2 1-6,-1-3-5,-3-3 13,4-6-8,-4-2 7,3-3-9,-3-5 0,-1-1 1,1-3 8,-2-1-1,-1 0 4,3-5 3,-1 3-4,-4-3 0,12-10 0,-4 2-3,2-6-4,-1 0-1,2-4 5,-4 1 9,0 2-13,-2-3 1,-2-2-4,0 3-8,-6-2-4,0 0-2,-5-7-8,-1 3 5,-2-3-6,-1 3 1,-5 1-1,4 6-1,-4-4 3,3 5 5,1 1-5,-2 2-4,2-2 2,-2 3 6,2 2-4,0 2 6,3 0-5,2 2 5,-1-2 3,2 2-2,1 0 1,4 0 2,-1-1 0,3-2 5,0 0-4,5-4-2,3-3 5,9-7-8,2 1-9,0-4-15,4 4-18,-3 0-18,0 4-25,3 0-23,-7 7-29,0 0-31,-4 5-25,5-5-23,-2 4-26,-5 1-216,-3 5-510,-2 0 226</inkml:trace>
  <inkml:trace contextRef="#ctx0" brushRef="#br0" timeOffset="41668.3304">4628 11683 135,'-2'-4'212,"0"-2"-2,-3 2 2,3-4-8,-1 2-7,-1-2 1,0 2-8,-1-2-5,-2-1-11,2 6-8,-2-4-10,2 2-8,0 2-9,-2 2-16,2-1-16,0 2-11,5 0-9,-12 4-11,7 3-6,-1 3-5,1 1-10,-2 6 0,4 0-10,-1 3-4,4-4-3,0 4-2,4 3-7,2-2-1,4 3-9,3 2 1,0-2 2,2-2-5,2 0 3,-1 0-6,1-1-1,-4-8 2,1 4-1,-4-2-5,3-2 1,-1 0 1,-3-4-4,-3 3 2,0-5-2,-2-1 1,0 0 9,-3-1 2,2 0 3,-3 2-2,-1-2-3,-1 0 2,-3 0-7,1 2-1,-6-2 4,1 1-3,0-3-2,-4 3-1,3 2-18,-4-4-11,0 1-17,0 4-10,1-2-22,0-2-14,3-2-15,0 2-17,4-3-19,0 1-18,1-3-23,5 0-22,0 0-17,-5-8-19,6 2-149,2-6-415,2-4 184</inkml:trace>
  <inkml:trace contextRef="#ctx0" brushRef="#br0" timeOffset="41932.2255">4637 11697 11,'0'-9'171,"1"0"-7,-1 2-7,0-1-8,4 4-8,-3 2-3,-1 2 4,0 0 0,13 6 5,-8 2-5,2 3-4,4 6 4,-2 0-6,1 8 2,3 2-6,-5-2-8,2 4-5,2-1-7,-4-2 3,1-2-19,1-1-4,-1 0-7,-4-2-8,0-5-9,1 0-8,0 1 0,-2-5-8,-2-2-8,2-1-8,1 1-13,-1-3-10,1 0-11,-1-5-15,1 4-8,0-6-12,0 0-13,-5 0-15,11-7-13,-4 0-17,0-1-15,-2-2-10,0 3-14,-1-2-8,0-1-8,-3 3-23,3 0-4,-4-3-16,-5 3-122,5 0-336,-8-1 149</inkml:trace>
  <inkml:trace contextRef="#ctx0" brushRef="#br0" timeOffset="42097.6313">4779 11918 78,'-2'-2'139,"-3"1"5,5 1 4,-6-2-4,6 2-7,-4-4-5,4 4-4,0 0-4,0 0-4,6-8-6,-5 5-5,3-1-3,1 2-12,4-5-5,3 1-7,3-4-9,-3 4-2,4-2-11,1-1-10,0 1-11,2-1-26,-1 2-25,-1-1-25,0 2-31,0-1-27,1-2-14,-3 4-28,-3 3-20,2-3-107,-3-1-285,2 5 127</inkml:trace>
  <inkml:trace contextRef="#ctx0" brushRef="#br0" timeOffset="42518.587">5204 11705 107,'4'-7'136,"0"-1"2,-2 2-5,0-2-3,0 0 3,0-2-4,1-1-1,-3 5 3,0-6 2,0 7 1,-4-1-3,3-3 2,-3 5-8,0-3-6,1 3-9,-3 0-10,1 3-2,5 1-11,-14 3-12,5 2-8,-4 3-5,1 8-6,1-1-5,-6 7-4,7 3-1,-3-3-4,8-2-2,-2-2-2,2 0-5,4 1-4,1 1 1,-3-8 0,6-1-2,-2-1-4,7 0 0,-3-2 5,2-1-10,0-7 1,2 2-5,0-2 3,3-5-3,-1 0-3,-2-2-1,5-5-1,-7 2 4,1-3-8,1-3 0,-4 0 0,-2 5 2,-1-7-5,2 1 5,-3 2-2,1 0-2,-2 4-2,0-2 0,0 5 4,0 1-3,0 0 3,0 4 2,0-1-2,0 4-1,-2-5-2,2 5 2,0 0-3,0 0 5,8 15 4,-2-8-5,-3 5-3,1 4 1,1-5-1,3 5 0,-2-1-2,4-1 2,-2-1-11,1 0-18,0-2-17,0-4-25,-3 2-16,3-5-19,0 1-24,-1-3-7,2-2-17,3-4-12,-4-1 0,5-6 2,0-1-7,-3 1-1,1-3-5,-3-2-95,0-1-292,-1 0 129</inkml:trace>
  <inkml:trace contextRef="#ctx0" brushRef="#br0" timeOffset="43324.4126">5449 11661 922,'6'-25'-52,"-1"0"26,-4 6 17,2-1 24,-1 6 16,-1-1 29,-2 3 23,-1 2 16,-1 0 9,3 4 12,-3-2 0,1 4-6,-1 0-2,1 1-12,2 3-5,0 0 2,-11 8-6,9-1-1,-3 4 1,2 2-7,2 1-3,1 2-9,2 1-5,0 0 3,3 0-5,-1 0-3,2-3-8,1 1-3,-2-5-1,5 0-7,-4-2-5,2 0 1,-1-3-5,4 0-3,-5-2-2,6-3-1,-5 0 3,3-3-3,0 1-3,1-6 0,-3-1-1,1-3-4,0-2 0,1 0-2,-4-3-5,1-8 5,-4 9-4,1-2-5,-2-2 3,1 0-2,-3-3 3,-3 3-9,3-5 1,-2 6-1,0 1 1,-5-7-2,3 8 2,-1 0-2,-1-1 8,0 1-7,-2-1 1,3 1 1,0 5-3,-3-2 2,2 3 7,2 2-2,-2 0 8,3 4-1,3-1-1,-5 1 0,2 1-9,2 1-1,1 3-4,-5-2 4,5 2-3,0 0 0,2 16 2,2-6 0,-1 7-1,3 0 5,2 12-3,1-4 2,0-2 4,-4 3 1,4-2 3,1-1-2,-2 2 9,1 2-2,-2-5 3,-1-4-4,0 0-3,3 0 7,-4-1-2,0-2 5,0-4-9,-2 3 1,3-5 5,-4 2-2,1 0 2,0-5-4,-2-3 2,0 4 3,0-3 3,3 0 9,-4-4 3,2 5 6,-2-5 4,0 0 0,3 4 4,-3-4-4,0 0-12,0 0 3,3-15-6,-2 5-8,-1-4 1,3-2-6,-1-8-6,0-5-7,1 4 12,0 0-1,2 6-4,4-7-1,-1 1-3,-3 0 0,0 6 2,4-5-6,0 7 1,0 1-3,0 0 1,-3 4-2,2 4-3,-4-3 1,-1 5 3,1 0 0,-2 1-8,-1 2 4,0-1-2,-1 4-3,3-6-2,-3 6-5,0 0 2,0 0 2,0 0 7,0 0-7,0 0 2,-18 14 2,10-5-9,2-5 8,1 5-5,-2-1-2,2 0 12,1 1-5,2 3 6,-3-3-7,1 2-3,4 2 7,0-1-4,0 4 4,4-4-8,-3-1 5,3 6 3,1-6-12,-1-1 13,5 7-10,0-2 9,2-2 0,1 2 6,0-3-11,0-1 4,1-1 3,2 2-2,0-5-1,0 3 0,-3-3 0,2-4 5,3 2-7,1-2 4,-4-2-1,0 2 2,-1-3-16,1-3 11,-4-1-4,5-4 3,1-1-4,-3-1 7,-2-5-17,-1 1 4,0-3-14,0 1-17,0-6-13,-3 4-9,-2-8-6,-2 9-6,-2-3-14,-1 3-18,-1-1-22,-2 2-21,0 1-17,-1 2-23,-1 1-22,-1 4-20,-1-5-11,-5 7-205,1-2-487,-6 1 215</inkml:trace>
  <inkml:trace contextRef="#ctx0" brushRef="#br0" timeOffset="43812.1366">5489 11514 32,'23'-2'120,"-23"2"-3,0 0-2,5-3-7,-5 3-2,0 0 4,7-2-2,-7 2 2,0 0-3,0 0 0,6-6-2,-6 2 1,0 4-10,0-4 3,0 1-4,0 3-9,0-5-1,0 5-3,-3-7-6,3 7-4,-6-3 1,6 3-11,-4-2-5,4 2-11,-5-2-6,5 2 0,-5-2-7,5 2-1,-5 9-11,1-2-11,-3 1-11,4 3-14,-1 5-15,0-5-18,3 8-22,-1-1-22,4-1-36,-1 2-37,0-2-154,2-2-343,2 1 152</inkml:trace>
  <inkml:trace contextRef="#ctx0" brushRef="#br0" timeOffset="54243.3283">16924 9809 79,'-1'-3'80,"1"3"-5,-8-5 6,6 3-8,-1-1 0,-2-1-5,1 1 9,-1 0-2,1-1-3,2-1 4,0 0-2,-1 2-7,-1-1 8,1-1-2,-2 2 1,5-2-4,-4 1 0,1 1 4,3 3-10,-4-5-3,4 5-9,-2-3-2,2 3-5,0 0-4,0 0-6,0 0-2,0 0-4,0 0 1,0 0 3,9 10 0,-5-7-2,4 4 3,-1 1-1,1-1 3,-1 3-3,5 0 4,-3-1-5,0-2 2,5 3-1,-6 0 1,-2-1-3,6 1-2,-8-5 0,5 4-3,-6-5 3,3 3-3,1 2 1,-2-7-4,-3 5 0,1-4 0,0-1 3,-1 2 0,1-1 5,1-1 7,-4-2 9,4 2 1,-4-2 3,0 0-1,0 0-6,11-11 1,-6 2-7,6-9-2,3-3-4,2-8-4,3-2 0,4-12-3,5-2-6,2-4-3,0-2 22,2-1-4,13-23-6,-13 27 0,19-22-4,-16 20-3,-2 2 0,2 2-5,-2 1-3,1-1 2,-1 5-4,-12 11 1,3 4-4,-1-2 0,-3 2 1,-1 1-1,-2 2 0,-1 1-2,-4 4 2,-3 2-1,1 1 4,-1 2-7,-1 2 1,-4 0-2,5 1-2,-2 0 1,1 2 1,0 0 0,-7 0-1,3 3 2,-1 1 2,2-1-5,-4 2 1,-1-1 1,3 2-3,0-3 3,-3 5-2,3-2 1,-3 2-3,1-4 4,-1 4 1,4-2-4,-4 2-3,5-3 3,-5 3-1,0 0 0,0 0 1,0 0-1,0 0 2,0 0 0,0 0 0,3-4-2,-3 4-2,0 0 1,0 0 2,0 0 1,0 0-2,0 0 2,0 0 0,0 0-3,0 0 2,0 0-3,0 0-1,0 0 2,0 0 3,0 0-1,0 0-3,0 0 2,0 0-1,0 0-1,0 0 4,0 0-5,0 0 2,0 0 2,0 0-2,0 0-2,0 0 3,0 0 2,0 0-1,0 0-1,0 0 1,0 0-3,0 0 4,0 0-4,0 0 5,0 0-4,0 0 0,0 0 4,0 0-4,0 0 2,0 0 1,0 0 0,0 0-1,0 0-2,0 0 2,0 0-3,0 0 10,0 0-6,0 0-4,0 0 4,0 0-1,0 0-1,0 0 0,0 0 0,0 0-1,0 0 0,0 0 0,0 0 3,0 0-2,0 0 1,0 0 0,0 0 3,0 0-4,0 0 3,0 0-4,0 0 0,0 0 4,0 0-3,0 0 2,0 0 0,0 0 0,0 0-2,0 0 6,0 0-7,0 0 0,0 0 1,0 0 0,0 0 2,0 0 1,0 0-1,0 0-4,0 0 4,0 0-3,0 0 1,0 0 0,0 0 1,0 0-1,0 0 1,0 0 0,0 0 0,0 0 1,0 0-5,-12 8 4,12-8 1,0 0-1,0 0 0,0 0 4,0 0-5,0 0 0,0 0-1,0 0 5,0 0 3,0 0-7,0 0-1,0 0 2,0 0 1,0 0 0,0 0 0,0 0-2,0 0 0,0 0 0,0 0-2,0 0 5,0 0-1,0 0-4,0 0 4,0 0 1,0 0 3,0 0-4,0 0-2,0 0-1,0 0 1,0 0-1,0 0 3,0 0 1,0 0-4,0 0 2,0 0 2,0 0-1,0 0-7,0 0 8,0 0-4,0 0 4,0 0-2,0 0 0,0 0-1,0 0 2,0 0-4,0 0 3,0 0 0,0 0-2,0 0 3,0 0 0,0 0-2,0 0 2,0 0-1,0 0 1,0 0-1,0 0-1,0 0-1,0 0 4,0 0-2,0 0-3,0 0 3,0 0-1,0 0-1,0 0 2,0 0-2,0 0 2,0 0 2,0 0-2,0 0 2,0 0-5,0 0 3,0 0 1,0 0 2,0 0-1,0 0-5,0 0 4,0 0-3,0 0 2,0 0-2,0 0 3,0 0-1,0 0 6,0 0-6,0 0-3,0 0 5,0 0-3,0 0 1,0 0-1,0 0 0,0 0 2,0 0-1,0 0 0,0 0-1,0 0-1,0 0 3,0 0-5,0 0 5,0 0-1,0 0-1,0 0 4,0 0-8,0 0 4,0 0-1,0 0-1,0 0 3,0 0-1,0 0 2,0 0-1,0 0-1,0 0 8,0 0-6,0 0-1,0 0-1,0 0 1,0 0 0,0 0 5,0 0-2,0 0-4,0 0-2,0 0 0,0 0 5,0 0-1,0 0 1,0 0 0,0 0-2,0 0 3,0 0-6,0 0 3,0 0-1,0 0-2,0 0 1,0 0 1,0 0-1,0 0-3,0 0-7,0 0-9,-1 4-8,1-4-10,0 0-20,0 0-14,0 0-16,0 0-13,0 0-18,-6 3-26,6-3-28,0 0-24,0 0-24,0 0-141,0 0-393,0 0 174</inkml:trace>
  <inkml:trace contextRef="#ctx0" brushRef="#br0" timeOffset="58666.0272">7148 9740 5,'0'0'106,"0"0"-10,0 0-7,0 0 2,-4-1-14,4 1-4,0 0-10,0 0-9,0 0 6,0 0-17,0 0 1,0 0-1,0 0-20,0 0 12,0 0-1,0 0-2,0 0-1,0 0-4,0 0 16,0 0-1,0 0-5,0 0 4,0 0 8,0 0-6,0 0 0,0 0 12,0 0-8,0 0 4,-7-2 1,7 2-3,0 0 3,0 0 4,0 0 0,0 0 1,0 0-9,0 0 1,0 0-9,0 0 0,-3-4 2,3 4-4,-3-2 2,3 2-4,-6-5-4,4 3 2,2 2-6,-5-5 0,3 1 1,-2 3-1,4 1-3,-4-5 3,3 1-3,1 4 9,-5-8 3,5 8-4,0-3-4,-4 1 2,4 2-5,-1-4-2,1 4-1,-4-3 0,4 3-6,0 0 0,0 0-4,-5-3-1,5 3 5,0 0-7,0 0 0,0 0-3,0 0-1,0 0 1,0 0-2,0 0 1,0 0-1,0 0 2,0 0-3,0 0-3,9 11 7,-8-7-5,1 3 0,0-1 1,3-2-1,-2 8 0,1-5-2,-2 3 0,3 0 2,-1-2-3,-1 0 2,1 5 1,-2-4-3,3 0-2,0 0 2,-1 0-1,-2-1 4,2-1-2,-1 2-2,-2-2 4,3 1-4,-2-1 1,1-3 1,-3 2-3,2 1 5,-2-5-4,3 3 0,-2-3 1,0 2 0,-1-4 0,2 6 3,-2-3-2,0-3 0,1 4 1,-1-4-3,0 0 1,0 3 0,0-3-2,0 0 4,0 0-1,1 4 1,-1-4 3,0 0 4,0 0 2,0 0 10,0 0-7,0 0 3,0 0 0,0 0-1,0 0 0,8-12 0,-6 8-3,4-4-2,1-4-4,2-2 2,2-3-3,5-3 0,1-1 3,3 1-2,2-2-4,3-3 1,11-10 1,1-1-3,3-1 3,6-4 2,-5 0-4,7 1 3,1 0-4,-1-3-1,1 2 1,0 4-5,-2 1 1,-1 5 2,-4-1-3,-14 11 6,-2 1-5,-3 1 2,-4 6 0,-6 2 2,1 3-2,-5 3 0,1-3-1,-1 2-1,-2 0 3,0 0-2,-1 3 1,-1-2 0,2 1 3,-2 0-6,-1 0 4,-3-1 0,5 5-2,-3-4-1,1 1 2,1-1 1,-5 4-4,2-4 6,0 3-5,-2 1 3,0 0 0,5-3 2,-5 3-5,0 0 2,1-4 1,-1 4-3,0 0 2,0 0 0,0 0-1,1-3-1,-1 3 2,0 0 0,0 0-2,0 0 4,0 0-3,0 0-1,0 0 0,0 0 2,0 0 1,3-4 1,-3 4-1,0 0-2,0 0 3,0 0-1,0 0-3,0 0-1,0 0 4,0 0 0,0 0 0,0 0 2,0 0-7,0 0 11,0 0-1,0 0-7,0 0-1,0 0 0,0 0 0,0 0 4,0 0-7,0 0 5,0 0-3,0 0 3,0 0 2,0 0-4,0 0 1,0 0 7,0 0-5,0 0-2,0 0-2,0 0 3,0 0-1,0 0-2,0 0 4,0 0-1,0 0 3,0 0-4,0 0 0,0 0 1,0 0 2,0 0-3,0 0-1,0 0 5,0 0-5,0 0 0,0 0 3,0 0-2,0 0 0,0 0 2,0 0-4,0 0 4,0 0-3,0 0 2,0 0 0,0 0-2,0 0 0,0 0 2,0 0 0,0 0 0,0 0-1,0 0-2,0 0 2,0 0 1,0 0-1,0 0 2,0 0-3,0 0 4,0 0 0,0 0-4,0 0-1,0 0 1,0 0-8,0 0-7,0 0 0,0 0-10,0 0-7,0 0-16,0 0-7,0 0-15,0 0-13,0 0-7,0 0-16,0 0-10,0 0-6,0 0-3,0 0-11,0 0-14,-4 11-12,3-7-114,-3 0-300,0 0 133</inkml:trace>
  <inkml:trace contextRef="#ctx0" brushRef="#br0" timeOffset="60631.1752">17366 10969 90,'0'0'197,"0"0"-9,0 0-16,0 0-17,0 0-14,0 0-20,0 0-9,17-8-8,-2 4-11,5-1 1,12-1-1,2-4-6,5 4-4,12-1-5,6-2 0,0 3-4,4-1-3,2 0-5,-5 0-1,-1 5-7,0-3-4,-4 5-3,-17-1-11,-1 1 0,-4-1-1,-2 0-11,-8 2 0,-5 0-3,-2-1-2,-4 1-3,-4-1 1,0 0-6,1-2-2,-7 2-3,9 0-13,-9 0-9,0 0-18,0 0-12,4-5-23,-4 5-14,0 0-27,-12-5 2,12 5-26,-11-1-22,-1-1-33,-3 2-102,0 2-310,-4-1 137</inkml:trace>
  <inkml:trace contextRef="#ctx0" brushRef="#br0" timeOffset="61120.3491">17434 11132 46,'-3'4'145,"3"-4"-2,4 3-11,3 0-4,6-2-1,10-1-4,7-3-6,7 2-5,2 1-3,14-7-6,4 0-12,1-3-3,-3 0-11,1 1-11,-3 1 2,-14 0-9,12 0-6,-16-3-7,0 4-4,-3-3-6,-4 1 1,-2 1-6,-8-1-3,-4-2-5,-1 1-1,-3 2-2,-2-3-7,-3-3 2,0-2-3,-2-2-2,-2 0-6,-2-1 6,-2-7-2,-2 1-2,0 0-5,-3 1 4,-2-2-2,3 2 8,1-1 0,-1 8 3,0 2 12,0 1-1,2 3 5,-1 1 3,0 2 2,1 1 4,1 4-2,2-4-3,-2 3-11,4 0 4,-3 0-5,3 4-3,-1-2-1,1 2 0,0 0-2,9 10 2,1-2-6,-2 0-1,6 2 2,2 4-2,7 9-2,-2-5 2,3 6 1,2-2-2,-5 3-3,0 1 1,-2-2-1,-3 1 2,-3 0-2,-4-3 4,-4 1-2,-1-2 8,-4-1-2,-2-1 5,-3-1-1,0 2-2,-1-2 5,-3-3-6,-1 2-1,-4-5-2,2 2 0,0-2-1,-2 2 0,1-5-9,0 2-13,3-6-14,0 2-19,1-2-24,0 1-23,4-3-22,-1 0-22,3-2-22,3-1-40,0 0-158,0 0-384,0 0 170</inkml:trace>
  <inkml:trace contextRef="#ctx0" brushRef="#br0" timeOffset="61919.8219">19118 10700 8,'4'-6'172,"-4"4"-6,4-4-9,-3 2-13,0 0-13,-1-2-8,0 6-3,3-3-18,-3 3-3,0 0-1,0 0-3,0 0 0,-4 16-12,-1-7 7,0 0 0,0 2 2,-4 4-7,0 0-1,0 1-4,-2-2-4,-1 1-8,4-1 3,-1-2-4,2-5-5,-2 5-5,1-3 0,2-2-5,1-1-2,-2 1-8,2-3-4,3 1-1,-1-2-1,1 1 2,2-4 5,-3 3 1,3-3 10,0 0 3,0 0-5,0 0-5,0 0-7,10-14 3,-3 6-10,5-8 1,3-6-4,2 1 0,2-2 2,-4-3 0,2 3 0,-2-3-2,1 4 2,-2-2 0,-5 7-3,2 3 7,-3-1-6,-1 5 4,-2 1 2,2 2-8,-4 1-2,1-1 1,-2 3-3,0 1-4,0-1-5,1 3-3,-3 1 1,0 0-7,0 0 4,6 12 5,-2 1 1,-3 3-8,3 9 6,-1 6 0,-3 2 3,2 0 3,-1 3-3,2 12 7,-3-11-3,0 10 4,-1-12-3,1 0-2,0 1-1,1-3-3,-2-1 5,2-1-5,-2-5-5,-1-1 2,-1-5 5,1-1-7,2-1-5,-1-2 0,0-4-6,-1-1 2,4-3 7,-2 1 2,-2-3 1,1 0-8,0-2 6,1 0-3,-3 0-2,1 1-4,2-5 7,-4 3-5,0-2 8,4-1-3,-14 3-10,3-3-10,-2 1-4,0 0 16,-4 2-15,1-3 1,-1 0-7,-2 0 6,-1 0 15,4 0-13,2 0 3,0 3-1,1-3 2,1 0 12,3 0-11,1 0 2,0 0-2,3 2 3,5-2-1,-7 1-2,7-1 2,0 0-2,0 0 16,0 0 1,0 0-18,23-1 9,-9-1-12,3-4 7,5 3 2,5 0-6,3-1 15,-1-4 0,-1 3-24,0-2-1,-6 2-10,5-2-18,-11 4-12,5-1-17,-9-2-19,3 1-15,0-1-17,0-1-14,2 2-11,-2-3-14,3 1-22,-2 2 4,2-2-11,1-1 16,1 1 5,7 0-14,-6 1-150,4-3-365,-5 3 162</inkml:trace>
  <inkml:trace contextRef="#ctx0" brushRef="#br0" timeOffset="63351.0792">19885 10901 46,'1'-10'229,"0"-2"9,0 1-4,-1 1-8,0 3-17,2 2-18,-2 1-21,0 1-16,1-1-13,-1 4-20,0 0-5,0 0-5,0 11-12,0-6-8,2 5-5,-2-3-6,2 3-6,3 1 1,-5-3-13,4 3 0,0-2-5,4 0-1,-3-1-1,2 1-3,-1-2-4,3-4 2,3 1 7,-3-1-12,0-2 1,1-1-5,2-1 3,-1-2-3,1-2-2,-3-1-2,1-2 1,-2-1 0,1-3 1,-3 1-2,2 1-3,-3-6 2,-1 4-2,-2 0 2,-2 0-6,0-1 5,0 1-4,-1 0-1,-2 6 0,1-1-6,-2 3 2,-2 0-2,-1 3 0,-3 1-4,-4 3 2,-3 2 3,-2 3-9,1 3-3,0-1-5,4 4-6,-2 1 4,5-1 0,-5 0-1,9 1 1,1 3 0,3-2 3,3-1-8,1-1 0,4 3 3,2-2-6,4-1 8,4-2-7,0 0 2,2-2-4,3-3 1,8-1-1,-8-2-7,0-4-2,-1-3 0,2 2 7,-1-5-6,-1-3 1,-2 1-2,-4-4 8,3-2-3,2-5 5,-5 4-3,1-6 4,-3 3-6,-4 2 6,-2 1-4,0 3 2,4 2 7,-7-1 6,2 3 6,-2 2 5,0 0-10,0 1 6,0 1-17,-1 0 11,-1 4-5,0 0-1,0 0 6,0 0-2,4 17 2,-5-7 4,1 3 0,0-1-8,-2 4 2,2 2-1,0-2 3,0 1 0,-1-2 16,2 1-15,-2-3-5,2-2 1,1-1-2,-2-2-5,1-1 6,1-2-8,-1 2 1,1-2 10,-2-1 4,0 1 28,0-5 7,3 3 9,-3-3-3,0 0-6,10-9-5,-4-1 7,5-5-16,2-7-6,-2 5 6,8-8-6,-3 0-1,1 0-6,2 3-2,-2 1 0,-2 6-4,-4 1-6,-1 2 5,-1 4-4,-3 1-2,1 0 0,-2 4 0,1 2-7,0 1-3,-6 0 9,13 6-1,-8 2 1,1 4-5,-1 0 5,0 2-3,0 1-1,-1 6 1,-2-4 2,2 0-5,1 0-1,-5 0 1,2 0 1,2-2-6,0 2-18,1-1-28,-1-6-32,2 0-21,-1-2-25,2 2-24,-2-2-13,4-3-6,4 2-11,-1-3-10,8-2-6,-3 1-5,3-4-11,-1-3 21,2 0 23,0-4 6,-3 0 18,7-6 12,-6 1 18,0-3 22,0-2 33,-5 1 13,0-4 35,-5 4 18,0-3 16,0 3 9,-4-2 3,-1 2 16,1 0 8,-4 5 8,1-6 5,-1 8-1,-2-1-2,-1 2 5,1 1-10,-1 3-9,-2 1-3,-3 4-3,7 0-7,-23 7-3,9 2-3,-5 5-4,1-1 1,-2 5-3,1 1 1,8-3-3,-2 1-5,3-1-3,4 0 1,1-2-1,1 1 2,3-1 1,2-2 7,3-3 3,0 4 0,2-4-1,3-2 1,1 1 0,2-5-1,-2-1-1,5-1 1,-2-2 1,2-1-9,2-4 5,-2-3-5,1 0 2,0-5-1,1-6-8,-2-1 5,-1-2-7,-2-3 0,-3-2 1,0-3-1,-2-1 0,0-3 1,-3 2 0,1 2 0,-1-2 1,-3 2 10,1 4 0,-4 0 5,2 10-2,2 1 4,-2 4 4,-2 2 6,2 4-11,0 0 2,0 3-5,0 3-2,0 0-17,-5 19 19,0-1-11,-2 8-1,1 5 3,-2 2-6,2 2 3,1-1 12,-1 2-23,3-2 7,3-2-3,1 3-6,0-3 7,2-2-6,3-1-3,2-1 8,1-3-9,-2-8-2,2-2 1,0-1 5,2-4 8,-2-3-13,2 1 1,-1-4-2,4-1 2,0-4-6,3-2 1,1-5 2,-4-2-12,4-3 10,3-7-10,-4-1 4,4-1 2,-3-2-9,-3-2 28,5 3-21,-6-3-2,-5 2 5,0 5-2,-4 2 0,-1 7 9,1 0 7,-1 1-2,1 4 2,-5 0 5,3 1-5,-1-1 0,-2 5 1,0-6 6,0 6-8,4-4-2,-4 4-2,0 0 3,0 0-3,3-3 3,-3 3-1,0 0-4,0 0 3,0 0 2,0 0-5,0 0 0,0 0 2,0 0-1,0 0-2,0 0-4,-3 15 9,3-15 0,0 0 1,0 0-8,-2 7 2,2-7-3,0 0 5,0 0-7,-2 5 6,2-5-3,0 0 1,0 0 6,0 0-5,0 0 3,0 0 0,-5 2 4,5-2-5,0 0 4,0 0-1,0 0-11,0 0-6,0 0-13,0 0-24,0 0-24,0 0-30,0 3-34,0-3-43,0 0-39,0 0-35,-5 7-49,1-4-207,-2 4-553,-4 0 245</inkml:trace>
  <inkml:trace contextRef="#ctx0" brushRef="#br0" timeOffset="64425.5352">19446 11458 87,'-11'0'189,"0"3"-4,0-2-10,2 2-6,1 0-7,1-2-11,2 2-11,0-2-5,5-1-7,-8 1-5,3 0-3,0 2-4,5 2-3,0-5-2,0 0-2,0 4 0,0-4-1,4 5-2,1-1 1,4 1-10,3-3 3,1-1-5,8-1-4,10-2-1,4 0-10,18-4 1,-1 2-3,9 0-9,2 1-5,29-6-2,-26 3-10,29-1 1,-4 1-3,-26-3-7,0 2-1,34 3-10,-7-8 3,-30 8-1,3-1-9,27 1-13,-30-1 6,-1 0-11,-1 1 4,0-4 0,-1-1-5,-4 2-3,-3-1 4,2-2 7,-3 0-7,-16 2-6,3-3 0,-5 4-1,2-1 4,-5 1-1,-2-2-1,-1 1 1,-9 7-2,-4-4-2,-2 1 1,-2 3-8,-2-2-1,-1 3-9,0-3-2,-3 3-12,-4 0-16,7-4-21,-7 4-18,0 0-19,0 0-12,0 0-20,0 0-11,-27 3-20,9-2-3,-1 2-14,-4-3-20,-5 4-5,-4 0-169,0 2-412,-3-3 182</inkml:trace>
  <inkml:trace contextRef="#ctx0" brushRef="#br0" timeOffset="64866.0529">19375 11782 90,'-10'3'197,"1"-3"-7,4 1-7,-2 0-14,2 1-11,5-2-3,-6 2-1,3 0-1,3-2-1,0 0-1,7 9 1,0-7-7,4 2-1,5-3-11,6-1-4,8 3 1,3-5-1,8 0-6,16-1 3,3-6-5,6 4-7,25-6-4,5 0-7,-6-3-5,2 3-12,1-1-3,-1-2-7,-3 1-1,-25 1-5,29-2-11,-30 5 3,2-2-7,28-5-4,-34 8 1,-4-3-12,0 5-4,-18-4 0,-2 7-2,-2-5-11,-6 1 3,-3 3 2,-5-1-6,-8 0 1,0 1-5,3 4 6,-5-3 0,-4 1-4,3-1-7,-6-1 18,2 4-19,3-2-6,-7 2-1,5 0 14,-5 0-13,0 0-15,6-3-24,-6 3-17,0 0-23,0 0-18,8 0-18,-8 0-27,0 0-24,0 0-30,0 0-36,0 0-14,0 0-28,0 0-34,-4-8-155,4 8-493,0 0 218</inkml:trace>
  <inkml:trace contextRef="#ctx0" brushRef="#br0" timeOffset="66132.5767">21724 10902 88,'-12'4'206,"-2"0"-9,1 0-5,2-1-9,-1 1-8,7-2-9,-2 1-7,0 0-4,2-2-4,5-1-5,-4 3 0,4-3-7,0 0 1,9 5-11,5-3-6,-1-2-6,10-2-4,5-1-11,6-1-8,1 2-10,0-1-4,6-2 0,-2-2-14,12 4-8,-15-2-7,-2 3 8,0-1-18,-5 1-10,-6 0-9,-2 2-22,-9 0-19,0-1-20,-3-1-26,-3 4-24,-2-4-22,-4 2-23,0 0-31,0 0-27,0 0-18,0 0-35,-32 7-126,13 0-402,-12-1 179</inkml:trace>
  <inkml:trace contextRef="#ctx0" brushRef="#br0" timeOffset="66483.9752">21776 11046 66,'-18'12'114,"0"-3"1,3 0 7,7-4-2,-1 3 5,1-4 6,6 0-4,-2 1-1,4-2 0,4 2 2,4-5-4,6 5-3,5-3-5,7-2-5,8 0-8,-1-2-9,1 0-16,3-4-2,0 4-9,-3-2-6,0-1-14,-6-1-27,0-1-21,-8 0-34,-1-2-27,-3 2-34,0-3-7,-6-3-16,-2 1-8,-4-3-1,1-3 2,-5 0 6,-5-5 17,1 2 10,-5-4 26,-4-1 18,-1 0 21,1 1 11,0 2 13,2 4 28,2 2 15,0 4 21,3 3 7,0-1 8,0 4-5,0 2-8,4-1-4,-1 3-7,3 3-7,0 0 6,0 0-1,0 0 2,9 16 0,-1-4-2,1 3 0,3 2-4,1 7-2,1-3-1,0 3 3,0-3 0,-5-2-9,0-1 0,-4 2-1,1 7-5,-3-3 1,1 3-2,-4-1-5,-5 0-1,1-6 0,0 6-11,-1-5-7,-4 0-25,0-3-24,0-1-31,-1 0-26,1-2-36,0-3-38,-4-1-133,5-1-331,0-3 146</inkml:trace>
  <inkml:trace contextRef="#ctx0" brushRef="#br0" timeOffset="67302.594">22689 10867 225,'-4'-17'241,"0"6"-6,-2 1-7,2 0-7,-1-2-20,1 7-15,0-4-19,0 5-15,-1 1-16,-1 1-12,6 2-13,-12 6-12,2 1-8,-4 7-9,-2 7-8,-4 2-9,2 0-3,3 1-9,-2 4-5,3-1-6,1 2 1,4-4-8,2-1 3,3 2-9,1-8-5,3 0-4,0-2 1,3-1 0,-1-4-1,4 1-9,-3-6 4,4 2 3,-1-4 0,2-1-3,-2-2 1,5-5-3,1-1-2,-3-3 2,5-2-2,-4-4 0,3-3-2,-3 0-1,-3-1-1,2-8 3,-3 1 5,-1 6 3,0-2 5,-1 1 6,-2 6 0,0 2 0,-2 4 4,3 1-7,-3-2 0,2 4-1,-2 2-11,0 3 3,0 0 2,0 0-7,4 12-1,-1-1-1,-1 6 6,1 4-8,-2 3 0,3-3 1,-2 3-2,2-1 0,-1-3-1,2-2-1,0-1 1,2 3-4,1-6 5,0 1-6,2-4 0,2-3 2,-3-2 3,0-2-2,5-1 5,-2-6-1,1 0-2,5-4 1,-3-2-2,3-7-3,-1 1 2,-3-6-1,0-3-4,-4-2 7,-3 0-3,4-3 0,-3-3 3,-4-2 2,2 3 3,-6 0 2,3 2 2,-3 4 19,0 5-8,0 2-6,0 7 5,0 0-1,0 5-3,0 1-10,0 5 14,-3-1-17,3 1 2,-2 14 1,-2-2-6,2 14-1,1 1 1,0 2 3,0 1-2,-1 0-5,5 2 4,-1-5-4,0 3 2,2-4 0,4-1 1,-3-7-2,6-1 5,-2-1-5,0-2 3,2 1-2,-1-7-6,0-2 3,7 1 3,2-3 3,-2-4-2,-2-5-3,6-2 0,3-6 8,-6-2-5,2-3-3,-2-2 0,1-4 3,-4-2-2,-4 1-1,1-5-2,-3 0-1,-1-2 2,-4 3 1,1 3-2,-5 8 6,4 1-1,-4 6 0,1-1 19,2 1 5,-6 3-18,3 6-5,3-2 3,-3 4-5,0 0-1,-4 10-1,2 2 5,-1 4 7,-1 2-9,0 1 3,3 5-5,-3 1 1,1 0 0,3-4-5,0-2 6,3-2-3,2 3 20,-1-2-24,1 1 1,3-3-15,-4-2-22,6 1-20,0-2-24,-1-5-35,4 5-34,1-5-34,-3-2-30,7-2-25,0 0-14,2-4-4,1-4-184,9 0-479,0-7 212</inkml:trace>
  <inkml:trace contextRef="#ctx0" brushRef="#br0" timeOffset="68043.9794">23685 10853 134,'8'-34'153,"11"-16"-10,-10 16 18,0 0 12,1 5 5,-1 5 2,-5 9-4,1 3-16,-2 2-17,-1 4-16,2 2-10,1 7-5,-5-3-11,6 14 1,-2 6-1,-1 6-3,-2 4-1,-2-2 3,-2 5-4,1 2-3,-3-1-1,-3-2-4,4-3-11,-2 3-6,2-6-9,0 0-2,4 0-9,1-8-6,2-1 0,1-4-7,1-2-2,1-1 2,3-2-3,4-2-5,0-4-3,3-1 3,4-4-12,-4-4-3,9-6 7,-4-4-6,2-3-4,-6 0 3,-2-5-6,-1 0 1,0-3-1,-6-1-5,0-3 14,-2-1-13,-1 4 0,-1-4 1,-3 4-1,-1-1 3,1 4 9,-1 6 3,0 3-1,-1 5 12,1 1 6,-1 1 4,1 2-4,-1 1-8,-2 4 0,3 3-3,0 0-1,-5 16 3,3 0 1,-1 3 3,-1 13 16,0 1 4,3 0-2,-2 0 4,1 2 1,-2-1 1,0-1 6,3-2 0,-3-1-5,4 0-4,-1-3-8,2-8 8,-1-2-17,0-2 2,0-2-15,4-4 10,-4 1 4,0-4-3,3-1 13,-1 1 7,-1-6-3,-1 0-3,0 0-3,14-12-4,-2-3-7,2-2-2,0-6-1,1 0-9,3-2 1,1 1 1,0 3 0,-2 2-9,0 6-5,-2 0 1,2 4 0,-3 1-4,-2 6 0,0 1 2,3 2 1,-4 4-9,-1 1 0,1 3 4,0 3 1,0 1 1,-5 1-7,3 5 1,-1-4 0,-3-4 3,4 2-5,-4-1 0,0 4 4,-1-5 3,4-4-4,-1 1-2,1-1 4,4-1-1,-1-3-1,1-2 0,1-2-1,6-4-2,7-2 4,-10 0-3,0-3 3,2 1-6,-5-5 3,1 1-5,0-2 4,-1-7-6,5 1 1,-9-1 0,-3 5 4,2 0-6,-5 2 10,0 3-2,0 1-2,-2 0-2,-1 4-5,0 2 1,-1 4-1,-3-2-5,4 3 6,-13 7 2,3 0 0,1 6 0,-2 1 1,0 3-1,2-1 2,4-1-3,-2 0 3,4 2-3,0-1 3,3 1-1,8-1-8,-2-2-10,-2-3-12,5 2-12,2-4 0,5 0-28,2-3-14,-2-2-15,0-3-16,1 3-13,-2-4-16,-2-2-12,4-1-19,-5-1-30,-2 0-18,0-4-19,-1 1-11,0-3-14,0-1-19,-5 5-172,0-6-499,-1 2 221</inkml:trace>
  <inkml:trace contextRef="#ctx0" brushRef="#br0" timeOffset="68294.089">23609 10843 233,'0'0'215,"0"0"-10,0 0-18,0 0-13,0 0-10,28-4-17,-8 1-8,8-1-14,0-1-9,6-3-12,-1 1-14,-1-2-6,4 6-8,-4-7-18,-2 4-21,0-2-28,-11 4-27,-1-1-33,-2 0-36,-5 0-32,0 0-20,-3 2-153,-5 0-316,1 0 140</inkml:trace>
  <inkml:trace contextRef="#ctx0" brushRef="#br0" timeOffset="69111.61">22535 12137 116,'-4'-11'263,"-4"4"-3,1 0-13,2 3-15,0 0-21,1 1-17,-1 3-15,5 0-15,-15 11-1,7-2-14,0 0 2,-1 9-13,2-1-7,-5 7-15,2 1-9,2-1-7,4-4-7,-1-2-10,2 2-4,2-1-8,2-2-9,1-1 2,-1-4-7,4-1-10,-1-2-1,7-2 1,1 0-8,0-4 0,1-2-6,4-2-9,2-8 3,-2 1 1,2-1-3,-1-3 2,-4-3-7,-2 0-4,2-9-7,-5-1-4,-5 5-1,2-5-2,-10 0-2,4-3 1,-5 9 4,-4-3-1,4 4-3,-5 2 0,0 1-4,-1 5-2,4 1 4,-5 4 0,3 2 0,-5 3 0,3 1 1,-1 5-2,-1-1-1,2 6 3,0 2-4,1 0 4,5 2 3,0 3-8,3-3 6,2 0 1,3 1 7,3-1-14,0 0 3,6 0-1,-2-5-2,5 2 0,3-6-1,2-1 1,8-4 1,2-6-4,-1 2-2,2-7-2,2-1-8,-6-2-2,-3-4-4,-1 1-2,0-2 3,-6-3-3,-2 0 5,-2-1 3,2-1 0,-6-3 1,-1-1 7,2-2 1,-2 0-2,-2 2 1,1-2 6,-9 5 8,4-2 5,1 6 6,-1 4 0,0 2 6,-1 1 9,-1 6-6,0 2 0,0-3 1,0 6-3,0 2-1,0 0-1,3 13 5,-1 2 0,-2 5 11,3 11-1,-3 5 9,4 13 8,-3 1-2,1 0 11,-4 6-3,1 4 7,0 21-7,0-22 4,-1-1-5,2 29-7,-1-31 1,-3 26-2,0-27-2,-2 0-1,5 0-11,-1 0 5,1-4 2,1 0-12,0-6-4,-1-10 1,1-1-22,-1-5-30,2-3-23,-2-6-38,1-10-19,0-1-25,-2-2-26,2-2-30,-1-2-28,1-3-24,0 0-14,0-15-12,1-3 4,1-3-199,-2-3-499,-2-7 221</inkml:trace>
  <inkml:trace contextRef="#ctx0" brushRef="#br0" timeOffset="69356.8424">22878 12821 552,'-2'-46'54,"2"0"28,2 11 1,-2 0 8,-2 1 0,2 0 0,0-3 5,0 1 13,0 2 4,-1-2 4,5 2 5,0 0-3,3 2-1,-2 4-5,6-1-4,-3 2-10,-3 8 4,6 2-8,8-3-7,-2 6-2,3-5-6,-2 9-2,1 0-12,8 1-5,-9 6-6,3 3-4,-2 0 0,-3 7-8,-3-2-9,-3 3 2,-1 0-2,-5 1-1,1 3-2,-4 0-2,-2 0-3,-4 5-2,-4 0-2,3-3-2,-9 1 1,2-3-8,-4 1 1,4-3-6,-4-2-8,1 0-10,2-1-16,-3-2-12,-2 0-20,8-4-18,0 4-21,-3-5-25,3 1-21,0 0-21,3-1-19,0-2-31,3 0-158,2-2-403,0 0 178</inkml:trace>
  <inkml:trace contextRef="#ctx0" brushRef="#br0" timeOffset="70478.925">23279 12082 205,'-13'5'224,"8"-1"-20,1 2-10,-2 1-13,6 1-10,0-5-13,0 4-8,0 0-7,6 1-16,-2-4-2,5 3-11,1-1-4,0-2-7,1-2-5,5-2-6,-3-2-10,1-1 1,3-4-7,-2 0-4,0-5 2,-2 3-4,2-1 2,-7 0-6,2 2 0,-1-2-5,-5 1-3,1-3-5,-1 4-2,-4-2 0,0-1-9,0 4 10,-8 0-18,2-1 3,-5 3-8,-4 3-3,-3 0 4,-2 4-13,-7 3 2,-1 4-6,0 4 14,4 3-16,-2 1 1,4 2-1,2 4-3,4-2 1,3 4-3,2-1-1,5-6 1,6 3-1,0-3 2,6 0 0,2-1-5,1 0 3,4-1-4,2-4 5,5-2-3,6-3 1,2 3 5,-2-7-7,2-4 3,-1-3-3,-5-1-3,6-5 16,-3-4-11,-2-1 0,0 2-3,-2-7 3,-3 3 0,-2-5 0,-2-1-4,-1 1 4,-4 4-6,-1 1 6,-1-1 0,1 2-3,-4 3 2,0 4-6,1 0 1,-4 1 4,0 1-5,2 2 4,-1 2-5,2 1 1,-4 2-2,0 0 10,12 10 0,-5 1-4,0 0 3,0 3-2,1 6-2,1 4 1,-1-7 4,2 6-1,-5-3-2,0 4 2,-1-6-5,0-1 2,-2-1-2,1-3 2,-2-2-1,3-1-23,-3-3-16,2-2-21,1 3-23,-3-4-24,5-3-20,1 1-21,0-2-14,0-5-26,4-2-14,6 0 1,1-1 4,-3-5 11,7-3 16,-3-5 30,4 4 15,-4-4 31,-1-3 23,0 1 32,-1-2 20,-2-2 23,0 1 27,1 2 25,-5 2 19,1 5 17,-5 0 1,0 0 6,-3 5 9,0 3 3,-2 0-7,-4 1-5,2 5-10,0 3-10,-11-1-2,3 3-1,-2 2-5,-5 7-6,-2 2 0,-3 4-1,2 3-2,0 1-2,-4-1-2,9-6-9,2 3-1,2 0-6,0-1-3,0 2-2,5-3-6,1 1-2,3-6-3,2-1-2,-2-1-1,7 0 6,0-4-9,2 0-4,1-3 5,4-3-5,-2 0-2,2-3 8,1-3-15,-7 0 0,6-6 0,-4 1 2,-1-3-6,1-1 4,-2-1-2,-1-2-1,-1 2 3,1 1-3,-3 3 6,-1 0 0,1 4-1,-2 2 4,0 1 2,0 0-9,-2 2 2,3 1 5,-3 1-7,0 3 12,0 0-12,4 11 1,-3-2-3,1 3 1,-1 4-4,1-1 4,-1 2-2,2 2 1,-1-1-1,1-2-3,-1 1 4,4-2-4,-1-2 15,0-3-12,1 0-3,0-3-1,2 0 5,1-2 6,5-2-7,-1-2 0,6-4-3,0-2 4,1 0-1,-1-5-1,-3-1-3,6-5 3,-4-5-6,-6 1 20,1-5-17,-6 0 1,3-4 0,-5-1 1,-1-1-1,2 0 2,-6 2 4,0 0 3,0 3 7,-1 8-2,-3-1 4,3 8 3,1-1 19,0 2-16,-2 4-3,2 1-4,-2 4-5,2 1-4,0 0 9,-9 19-10,3-2 2,3 7 2,-6 2-1,6 0-4,1 1 0,-2 2 0,1-2 0,1 2 1,4-2-3,-1 0 4,2-1-6,0-7 0,-1-2 0,6 3 0,-1-4-5,-1-2-17,3-1-17,1-5-11,-2-1-28,-2 0-27,2-4-33,2-3-37,-1 0-27,3-4-32,-1-2-28,1 0-14,-3-3-162,2-3-472,-1 3 209</inkml:trace>
  <inkml:trace contextRef="#ctx0" brushRef="#br0" timeOffset="70943.0795">24267 12030 8,'-6'0'209,"6"0"-8,-10 1-8,10-1-13,0 0-8,-3-4-10,3 4-11,12-5-3,-3-2-10,4 0-11,2-3-3,2 1-3,1-4-6,6-3 2,2 3-3,0-4 4,-1 2-8,-2 1 0,2-1 1,-6 4-4,-3 1 5,3 0-10,-4 1-3,3 0-6,-1 1-4,-3 4-10,-3 0-8,3 4-5,-1 0-6,-1 5-5,-2 0-1,-2 5 1,1 0-3,-3 2 1,2 4-2,-3-1 6,-4 1-15,-4-1 6,3 0 5,-1-3 3,-1-2 1,-1 1-1,-1-3 13,2 4-14,-3-5 12,3-2-5,-1 0-2,-1-5 2,2 4 0,2-4-1,0 0-4,-8-1-5,8 1 3,-5-8-4,7-1-3,-2-1-9,2-6 2,6-1-14,-5 0 7,8-6-4,3 1-4,-4 3-7,4 5 4,-1-1-6,2 1-4,2 2-4,-1 2 5,0 4 1,-2 1-2,-1 3-7,1 1 4,-2 6-3,2 4-1,0 1 0,-3 2 4,1 2-6,-7 1 1,0 2-1,0-3 0,-2 6-3,-1-5 2,-2 3-8,-1-2-12,-2-4-23,2-1-38,-3 1-33,3 3-31,-2-5-37,-1-3-41,-1 2-43,2-2-42,0-1-35,1-2-285,0-1-675,2-3 299</inkml:trace>
  <inkml:trace contextRef="#ctx0" brushRef="#br0" timeOffset="71259.9436">25139 11972 25,'9'-8'276,"0"1"-23,-3-3-8,2 1 0,0 1-9,-4 1-8,1 0-5,-5 2-13,5-1-17,-3 2-5,1 0-12,-3 0-19,0 4-14,-5-6-20,5 6-12,-9-1-6,9 1-10,-17 8-9,6-1-12,-4 2-3,1 3-11,2-2-8,1 0 0,2 6-5,1-5-5,2 3-10,3-1-1,3 1-1,0 2-1,0-3-3,3-1 2,0 0 5,1-1-15,3 2-2,-1-3-5,0 0 0,0 2-1,-1-5 6,-1 3-3,-1-3 10,0 1 5,0-1 6,-1-1 3,-2 2 4,-1-3 19,-3 2-20,4-4 3,-5 3 3,-2 2-16,0-1 4,-5-1-8,1 1 0,-7-1-7,2-1-21,-1-1-34,-1 3-27,-3-3-43,2 0-37,0-3-39,1 4-49,-1-4-42,2-1-67,-6 0-183,3 0-564,-1-1 250</inkml:trace>
  <inkml:trace contextRef="#ctx1" brushRef="#br0">15429 9103</inkml:trace>
  <inkml:trace contextRef="#ctx0" brushRef="#br0" timeOffset="96734.3814">16058 9000 28,'0'0'130,"-5"2"-15,5-2-4,0 0 0,0 0-4,0 0 6,0 0-1,0 0 4,0 0 5,0 0-6,0 0-2,-3-8-15,3 8-13,2-9 3,1 2-2,2-5-4,0 2-3,-1-6 1,4 1-2,-3-4-5,5-6-3,-1 1-2,2-2-2,-1-2-5,3 1-2,-2-2-2,0-1 0,-1-2-6,1 3 0,2 0-4,1-4-9,0 1-1,1-1-1,3 5 4,-2-1-12,4-1 0,0 1-2,3 1-4,3-3 0,7-3-3,5 3-3,2-1-1,2 3-2,3 3 20,1 2-5,0 2-5,1 1-3,3-1-1,-1 1-4,2 3 2,4 1-2,1 0-2,3 5 0,-3-1-7,3 4 6,0-1-4,0 0-1,2 6 1,-3-1 0,0-2-3,-4 6 1,-1-1 2,0 2-2,3 0-2,-20 1 0,2 1 2,14 2-4,-12 0 0,-2-1 4,2 2-2,-2-2 1,-1 2-2,0 0 1,0 2 1,0-3 1,-1 1 0,-1 0-2,-1 0 0,-6-1 1,3 3-2,-3-1 0,-6-2 1,-3-1-1,0 1 1,1-1-3,-1-1 4,-8 4 0,4-4-3,-6-1 0,3 1 0,-6 0 1,1 0-1,1-1 1,-4 0-1,1-1 7,-5 0-9,8 3 3,-3-2 5,-5-1-4,0 0-2,7 2 4,-7-2 0,0 0 2,3 1 1,-3-1-2,0 0 9,0 0-5,0 0 1,4 2 5,-4-2-1,0 0 5,0 0 1,0 0-5,0 0 4,0 0-1,3 2-1,-3-2-1,0 0 3,0 0-4,0 0-5,0 0 1,0 0-5,0 0 2,0 0 1,-3-11-3,3 11-4,0-6 4,0 3-3,0 3 3,-2-10 0,0 5-4,2-1 5,-1-2-6,-4 0-3,4 2 5,-3-5 0,0 2-6,0-1 1,0-2 1,-1 0 1,1-4 0,-3 3 3,4 4-5,-2-5 0,-1 4-2,-3-5 4,1 1 1,-2 1 1,0 0-2,0 2 3,-2 0 2,0-1-2,-1 0-2,0 1 4,1 2 11,-1 1-15,4-1 5,-1 4-4,5-1 0,0 2 1,0 0-2,-3 3-1,5-2-2,0-1 2,0 2-3,3 2 2,-3-4-1,3 4 0,0 0 0,0 0 3,0 0-3,0 0 0,-6 10 0,6-10 1,4 8-1,-2-1-1,1-2-2,0 2 6,-2-1-3,4 1 1,0 3-1,0 0 1,3-1-1,0 0 0,1 2-1,2 1 12,-2-3-14,4 0 4,-1 1-2,-1 0 6,0-1 3,1-3-8,-1 2 1,0 1 4,0-2-4,1 1 0,-1-4-4,-3 5 1,5-4 2,-6 2 6,2-2-5,1 2-1,-3-4 6,-1 4-5,2-3-2,1 2 6,-3-4-7,2 4 8,-1 0 0,1-3-10,-3 2 5,2-1-1,-2-1-2,-1-1 7,1 2-4,1 0 0,-2-3-3,0 5 2,1-5 1,1 2 0,-3-1 2,1-1-2,1 2-1,-5-3 2,6 1-2,-6-1-2,4 3 7,-4-3-7,0 0 6,4 2 0,-4-2-4,0 0 1,0 0 0,6 2 0,-6-2 4,0 0-1,0 0-3,0 0 0,0 0 5,0 0-5,0 0-1,0 0 4,0 0 19,0 0-28,0 0 1,0 0 4,4 1 3,-4-1-4,0 0 4,0 0-4,0 0-5,0 0 3,-10 7 3,5-3-3,-4 2 3,-1 4 3,-6-1-6,-8 12 0,1-3 0,-5 0 5,1 3 4,-3-2-1,1 5-9,0-2 4,-1-1 0,4 1-3,-4-2 3,3 2-1,5-1-1,1-2 5,1-1 6,4-6-9,3 1-1,2-1-1,1-1-1,5-3 5,-2-1-7,-1 0 7,4-2-4,1 0 1,-1-2 2,2 2-6,-2-1 5,1-4 5,3 0-5,-3 4 3,2-2-3,1-2 11,-1 4-1,1-4-8,0 0 0,-5 3-2,5-3 2,0 0-1,0 0 0,0 0 1,0 0-1,0 0 3,0 0 2,0 0-4,0 0-1,0 0 3,-4 1 0,4-1 1,0 0 7,0 0-7,0 0 1,0 0-1,0 0-1,0 0 2,0 0-1,0 0-1,0 0-5,0 0 9,0 0-8,0 0 1,0 0 7,0 0-5,0 0-3,0 0 5,0 0-3,-1 4-6,1-4 6,0 0 1,0 0 1,0 0-2,0 0-3,0 0 3,0 0 2,0 0-6,0 0-3,0 0 7,0 0 1,0 0 5,0 0-12,0 0 5,0 0-3,0 0 0,0 0-2,0 0 1,0 0 0,0 0 2,0 0 0,0 0 4,0 0-1,0 0 0,0 0 4,0 0-6,0 0-6,0 0 1,0 0 8,0 0-2,0 0 1,0 0-2,0 0 0,0 0-4,0 0 8,0 0-4,0 0-4,0 0 1,0 0 2,0 0 5,0 0-6,0 0 2,0 0 0,0 0 4,0 0-2,0 0-2,0 0-3,0 0 6,0 0 3,0 0-9,0 0 6,0 0 2,0 0-7,0 0 3,0 0-3,0 0-3,0 0 5,0 0 3,0 0-1,0 0-4,0 0 3,0 0-2,0 0-2,0 0 5,0 0-5,0 0 3,0 0 2,0 0-4,0 0-1,0 0 6,0 0-5,0 0 2,0 0 13,0 0-12,0 0 7,0 0-11,0 0 3,0 0 2,0 0-4,0 0 3,0 0 2,0 0-1,0 0-2,0 0-3,0 0 1,0 0 0,0 0 2,0 0-1,0 0-2,0 0 4,0 0 0,0 0 0,0 0-4,0 0 2,0 0 2,0 0-1,0 0 1,0 0 1,0 0-1,0 0 3,0 0-4,0 0 6,0 0-8,0 0 4,0 0 0,0 0-1,0 0-1,0 0 1,0 0 1,0 0 1,0 0-1,0 0-9,0 0 6,0 0-2,0 0 2,0 0 2,0 0-1,0 0 2,0 0-2,0 0-3,0 0 3,0 0 0,0 0-2,0 0 0,0 0 6,0 0 2,0 0-7,0 0 2,0 0-2,0 0-1,0 0 0,0 0 4,0 0-1,0 0-2,0 0 4,0 0-7,0 0 4,0 0 1,0 0-3,0 0 2,0 0 0,0 0-1,0 0 2,0 0-4,0 0 2,0 0-1,0 0 5,0 0-3,0 0 0,0 0-2,0 0 4,0 0 0,0 0-2,0 0-4,0 0 5,0 0-6,0 0 5,0 0-1,0 0-6,0 0 1,0 0-2,0 0-7,0 0-15,0 0-13,1-13-18,-1 10-18,0 3-15,1-6-26,-3 1-17,2-1-22,0 6-28,-5-9-26,2 6-20,-2-2-225,-3-1-497,-2 0 220</inkml:trace>
  <inkml:trace contextRef="#ctx0" brushRef="#br0" timeOffset="98148.583">19175 6730 88,'-8'-14'139,"-5"1"-4,4 4-7,1 1-2,-2 1-16,-2 2-11,1 1-7,-3 1-9,1 3-11,-4 4-1,0 3-4,0 2-8,-6 6-7,4 4 2,1 0-6,4-5-4,-1 9 0,2-4-5,4 0-10,4-2 6,-1 0-6,4-3 0,1 1-6,2-3 2,1-1-7,0-2-2,3 0 1,5-1 0,-3-2-4,-1 1 2,5-4-10,-4-2 9,3-1-5,-2-1 1,5-6 0,-4 2 0,0 1 2,3-6 0,-3 0 4,2 0 5,-1 1-2,1-4 3,-3-1 8,2-1 2,-3 1 1,-1-3 6,-2 6 10,1-3 7,0 1 3,-4 2 7,2 2 1,-1 4 0,-2 0-4,3-2-6,-2 4-5,-1 0-6,0 3-4,4-6-9,-4 6-3,0 0 0,-1 20-1,-3-1-6,0 10 7,0 7-3,-4 14 2,1 0 5,1 2 2,1 4 6,1-2 11,-1 2 1,0-2 0,-1 2 3,1-5-10,-1-2 6,-2-3-6,-1-10 0,2-4-2,-1 1-2,-2-4-1,2 0-3,-2-3-5,-2-1 7,2-8-13,0-5 0,-3 0-6,3 1 3,1-6-4,-4-2-2,0-1 3,3-4-2,-4 0 0,1-3-13,-5-6-12,7-1-7,-2-2-11,0-2-14,2-4-16,2 0-15,2-1-23,4-1-17,3 1-15,1-6-25,3 1-24,3-4-13,4 2-22,5-3-9,1 2-3,0-1-161,3-1-412,0-3 183</inkml:trace>
  <inkml:trace contextRef="#ctx0" brushRef="#br0" timeOffset="99085.5904">19160 6914 77,'20'-29'105,"-1"4"4,-5 3 5,-1 9 4,-6 3-5,0 2-9,-2 1-9,2 2-4,-5 5 22,-2 0 10,4 18 11,-3-2 6,-4 13-5,-1 0-5,2 4-1,-6 1-5,4 0-6,1 2-5,-3-3-6,5 1-9,1-2-5,0-5-11,1 0-4,1-9-9,2-1-8,-2-5-9,1 0-2,2-3-8,4-1-8,-2 0-10,4-6-15,1-2-20,3-6-20,2-3-25,-3-4-26,9-10-22,-5 1-23,2-3-11,-5-6 3,-1 0-1,5-13 5,-9 10 23,-1 3 8,0-5 19,0 6 13,-2 1 24,1 4 16,-6 7 17,1 8 12,-2 0 7,2 3-2,-3 0 9,2 5-6,-2 2 6,0 0 4,0 0 5,0 0 4,0 19 2,0-12 5,-2 5 0,2 0-1,0 0-1,-4 4-6,4 1 2,0-1-5,0-3-2,1 3-1,2-4-17,-3-2 1,2 3-7,0-3-14,3-2-8,1 1-17,2-3-6,1 1-16,0-4-3,1-1-17,-1-4-6,3 1-6,-1-4 0,-2 0 8,2-2 7,1-5 2,-4 3 12,0-3 9,-2-1 15,4 0 21,-5 2 4,0 1 11,-1 2 1,-2 3 8,2-2 17,-2 3-1,2-1 13,-4 5-1,1-7-4,-1 7 2,3-6-6,-3 6 4,2-3 0,-2 3-4,1-3-4,-1 3 10,0 0 1,0 0 1,0 0-1,0 0 5,0 0 0,6-2 3,-5 0 2,-1 2 3,8-3 0,-4 0-2,4-1 3,-4 0 6,2-3 1,2 0 6,2 1-3,-4-2 4,3 3 6,-3-4-4,-1 2 3,1-1 1,-2 3 2,0-2 5,-3 1 3,3 2 1,-4 2-1,0-3 1,3 1-1,-3 4-8,0 0-8,-7-6-5,7 6-10,0 0-1,-19 10-3,9-4 1,0 5-12,-6 1-3,6 3-2,-2-1-3,3 1 1,1 1-2,3 2-3,-3-3-1,6 2-6,-2 0 0,2-5 0,2-1-6,0 1 0,4-2 1,0 0-3,4-3 1,1 0 1,2-3 4,0-1-6,10-2 1,-3-2-1,6-4-4,3-1 4,0-3-2,0-2 0,-1 0 2,2-2-3,-4-3 3,1-2 1,-3-4-2,-4 3 1,0-1 1,-7 4-5,2-6 2,-5 5 2,-2-2 0,-1 0 2,-3 3 2,1 3-1,-3 3 9,0-1-5,0 1 3,0 4-1,-1 0 0,-1 3-5,0 0 1,2 3 1,0 0-3,-17 9 0,9 0 1,1 2-3,-2 3 1,7 1 0,-2 5-1,4-1 4,0 0 1,4 7-3,-2-9-3,2 2 3,1-1-3,-1 1 1,6-1 1,-3-1-3,-1-3 3,-1-2-2,-1 0-1,1 0 0,-1-5 2,2 0-2,-4 0 4,-1-3-3,0 0 3,-2 1 1,1-5-5,-3 5 1,-3-3 5,-3-2-8,-2 0-13,-1-1-17,-10 0-25,-6-3-18,-1-2-23,-1 2-12,0-2-13,-1 1-22,2 0 0,-2-3-18,3 4-11,-4-3-8,1 2-12,-1 3-122,-2-1-341,1 2 150</inkml:trace>
  <inkml:trace contextRef="#ctx0" brushRef="#br0" timeOffset="99545.6391">19274 6838 103,'0'0'134,"0"-6"-5,0 6-3,0-3-10,0 3-6,0 0-12,1-4-13,-1 4-4,0 0-8,0 0-5,-1 18-6,1-6-5,-4 6 2,2-1-12,-1 9-4,-1 1-4,-1 0-7,4 2-20,-2-4-8,1 2-25,4-4-20,-2 3-15,2-6-31,0-1-31,0-1-75,1-1-209,3-1 94</inkml:trace>
  <inkml:trace contextRef="#ctx0" brushRef="#br0" timeOffset="100030.6889">20433 6384 172,'5'-18'211,"-3"2"-5,3 4-4,-5 1-11,2 4-20,-2-1-19,3 5-16,-3 3-11,0 0-6,0 15-3,0 10-4,-4 2-4,-4 5-9,-2 2-2,1 12-9,-4 0-4,3-15-7,4 4-9,-1-2-6,2 1-6,1 1-2,2-6-6,2 1-4,0-1-1,2-4-6,2-6-1,1 0-2,-1-1-6,1-7-7,-1 0 4,5 0-6,-4-3-3,3 0-7,1-1-4,-2-3-9,2-2-14,-2-1-19,7-3-19,-5-2-28,1 0-26,1-5-34,0-5-25,0 0-26,1-1-181,-3-8-407,-3 6 180</inkml:trace>
  <inkml:trace contextRef="#ctx0" brushRef="#br0" timeOffset="100248.8619">20353 6607 110,'0'0'225,"-8"0"-9,8 0-19,0 0-15,-3-3-16,3 3-21,0 0-5,20-6-16,-3 3-13,0-2-11,2 4-6,4-1-14,-2-3-12,0 1-3,1 4-4,0-4-7,-2 3-9,1 0-10,-1 0-12,-4 2-23,-5-2-18,-2 2-24,0 1-24,-4 1-22,4-2-19,-5 3-14,-2 1-31,-2 1-123,0 4-297,-1 6 132</inkml:trace>
  <inkml:trace contextRef="#ctx0" brushRef="#br0" timeOffset="100901.0943">19356 7707 102,'0'-11'159,"0"-2"-18,0 2-6,0 1 3,0-1-5,0 3-4,0 0 10,0 1-3,0 2-4,0 0-2,0 1-10,0 4-9,0-8-12,0 8-11,0-3-5,0 3 0,0 0 6,0 26 2,-1-8 10,-1 12 1,1 3-4,0 3 0,-4 13-4,3-3 7,2 0-7,-1 2-6,0-2-4,1-9-5,-3-2-6,3 0-7,-5 1-6,5-3-6,-1 0-7,-2-3-9,2-2-15,0-2-18,-2 1-18,3-8-24,0 1-27,-1-3-25,-3-1-27,4-6-24,0 0-30,-2-3-19,4-2 0,-4-3-5,2-2-3,0 0-14,0 0-112,0 0-349,0-21 154</inkml:trace>
  <inkml:trace contextRef="#ctx0" brushRef="#br0" timeOffset="101112.3347">19320 8303 333,'0'-17'30,"1"0"21,2-1 8,-2-1-2,-1 0 0,4-2 14,-3 2 7,3 2 8,1-3-4,-1 3 9,1-7 3,3 3-5,0 3 3,6-6-4,0 3 4,0 6-5,4-3-2,-2 3-1,-2 4-7,6 2-11,-1 1-4,1 5-2,-1 0-7,0 3-5,-3 3-10,-1 0 7,-3 2-9,-2 0-3,-1 3 3,-5 2-7,-1-1-3,-3 1-2,-3-1-3,-4 3-3,-4 0-5,-6 2-8,-8 3-22,0-2-15,-3-1-21,-2-1-17,-1 1-10,1-3-7,3-2 4,2 2-11,8-4-12,-2-1-13,9-3-12,-3 1-123,6-1-276,2-3 123</inkml:trace>
  <inkml:trace contextRef="#ctx0" brushRef="#br0" timeOffset="101965.9304">19737 7857 117,'0'0'199,"0"0"-2,-12 11-11,7-2-10,-3-1-15,1 6-7,-1-2-7,-2 5-15,7-7-8,-4 5-11,4-1-9,-1-4-3,1-1-10,1 2-10,4-2-4,-2 0-7,3-2-2,2 0-8,-1-1-6,4-1-6,5-1-2,-1 1-7,5-5-4,1-3-5,5 1 1,-4-5-6,0 2 0,1-3-2,-4-1-5,-2-3 0,-1-1 5,-4 1-9,1-3-2,-6-1-4,-3 1 3,0 0-2,-3-2-3,-4 2 2,1 4 0,-4 2-3,-2 0-1,-5 2-1,3 2 2,-1 2-1,-8 1-1,7 3-2,-7 3 0,5 1 1,0 2-1,1 0-1,4 0 2,3 2 1,3 2-4,0-2 1,2 0 0,0 1 2,7 1 2,1-2-4,1 0-2,3 0 4,9-1-4,-1-3 6,4-2-4,-2-1 4,6-2-6,3-2 1,3-3-4,-2-2 3,-2-3-1,1-4-5,-4 2 1,-6 2-2,3-5 0,-7-2 0,0 3 0,0-4-2,0-5 4,-1 2-2,-3-3 4,-2-2-3,-1 6 2,-1-6 1,-2 1-1,-1 7 1,1 0 3,1 0 3,-3 4-1,0 1 0,1 5 4,0-1-2,-2 4-1,0 2-1,1-1-2,-1 4 2,0 12 5,2 7 5,-5 8 5,4 4 1,-2 16 5,1 6 4,0-2 4,-2 4 8,-1-1-3,2 1 3,-2-6 3,-1 1-7,3-3 5,-2-12-1,1 1-6,-2 10 8,-1-14-4,4-3 3,-1 0-4,-1-3-1,5 1 4,-4-4 2,0-4-5,2-3 1,-1-6-6,0-2-3,1-1 7,0-3 6,0 1 4,1 0 8,-1-5 3,-3 3-4,3-3-3,0 0-4,0 0 7,0-21-21,-1 8 2,2-5-4,1-7-3,-2 2-8,2-4 4,0 0-2,1-1 1,1-1-2,4-3-9,-2 1 4,2 2-2,4-2-1,0-1-3,2 3-4,2 0 16,1 5-15,1 1 1,0 2 3,-1 9-6,-2 0-2,-2 3-2,2 3 4,-3 3-6,-1 3 4,-2 1-2,0 3 2,0 2-3,0 2 5,-5 2-1,-1-1-8,-3 4 6,-1 3 1,-6-2 3,-3 3 9,-3-5-10,-7 8 1,5-6-3,-8 1-3,-1-3 6,6-2-6,-9 1 2,7-3 1,-1-1-6,3-1 0,2-2 0,3 0-9,0-2-11,1-1-15,5-1-4,-4 0-12,4 0-19,2-2-21,1-1-25,0 1-43,4 2-22,-2-7-31,6 2-12,2-4-25,2 1-188,4-6-480,1 0 212</inkml:trace>
  <inkml:trace contextRef="#ctx0" brushRef="#br0" timeOffset="102205.6174">20590 7562 188,'5'-6'223,"1"0"-9,-4 0-6,2 2-11,-4 3-8,0 1-5,-8 11-4,0-1-1,0 3-11,-8 13-3,-4 3-8,3-1-6,-3 2-1,3 2-6,-7 11-1,9-14-14,3 1-9,1-1-6,-1 1-14,3-3-2,7 1 1,0-2-21,4-7-3,0 0-17,6-2 3,-3 0-8,5 0-12,2-5-2,1-2-21,-2-2-1,6-1-30,-5-3-31,8 1-31,-1-5-41,0-3-45,-2-3-48,9-5-37,-8 1-42,0-9-177,4 0-504,-3-2 223</inkml:trace>
  <inkml:trace contextRef="#ctx0" brushRef="#br0" timeOffset="102460.3246">20866 7478 130,'4'-15'221,"-2"2"-2,4 5-4,-2-2-12,2 5-12,-2-2-11,6 2-14,2 2-12,0 3-8,4 3 0,3 4-6,5 4 1,4 8-2,-5 7 0,3 2-9,3 11 1,-3 3-9,-10 4-6,0-2 1,-10-8-1,-1 12-10,-7-2-3,-7 3-8,-3-5-3,0-9-13,-10 8 12,1-13-27,-7 11-1,5-15-17,-2 2-13,2-1-27,-4-1-27,-3-1-45,0-5-34,-1 2-49,0-2-56,3-5-53,0 1-58,1-1-172,1-5-528,0-1 234</inkml:trace>
  <inkml:trace contextRef="#ctx0" brushRef="#br0" timeOffset="105146.3245">1100 10166 182,'-9'-26'194,"5"8"-5,1 2-8,1 6-15,0 0-21,1 3-11,0 2-9,0 0-13,1 5-5,1-3-3,-1 3 2,0 0 1,9 16-6,-3-2-5,3 2 0,1 10-7,-1 2-9,4 1 0,-3 0-9,1 1-6,-1 4-5,4-1-4,-4-1-6,3 0-1,1 1-9,-5-1-1,5 1-3,-1-2-5,-3-2-4,0-2-2,0-1-4,-1-1-8,-2-6-12,3 8-20,-5-8-29,-2-4-25,2 1-36,-3-5-12,0-4-29,0 1-14,-2-2-13,1-3-6,-1 0-140,0-3-349,0 0 154</inkml:trace>
  <inkml:trace contextRef="#ctx0" brushRef="#br0" timeOffset="105416.5309">1250 10577 81,'-10'-26'145,"4"10"9,-1-1-5,0-11 0,0 10-6,4 0-3,-2-7-9,2-3 4,3 10-6,2-1-15,-1-1-10,7-6-12,0 8-4,0-1-10,6-1-10,0 5-5,1 2-2,2 4-5,-3 2-2,-1 4-3,-2 1-9,0 2-3,0 4-3,-1 2-7,-1 1-2,-3 1-2,1 5-3,-2 2 0,-4 1-5,3 0 0,-5 3-1,-2 0-2,-2-2-13,-1 0-5,-2 0-9,0-5-11,-1 1-7,3-3-11,-4-1-2,2-1-13,-3 0-15,3-4-9,-2 0-10,-1-2 3,-1-2 4,7 0-5,5 0-5,-13-4-9,9 1-3,-1-2-6,2-2-15,1 0-78,1-2-223,1-1 99</inkml:trace>
  <inkml:trace contextRef="#ctx0" brushRef="#br0" timeOffset="106011.3531">1267 9999 107,'1'-16'144,"-2"6"-10,2 4 0,-1-5-14,-1 8-2,2 0-16,-1 3 0,4-2-1,-4 2-8,8 8 5,-2 4-6,3 3 1,-2 4-5,4 7-5,-1 2-8,1-1-8,1 1-6,0-2-7,-1-2-5,1 0-4,1-2-4,-7-5-7,3 2-11,2-2-15,-1-2-19,-1-1-22,-2-3-11,2 0-24,-2-4 0,2 1-12,0-3-10,2-3 0,-4-2-5,4-3-2,0-5-5,2-3-8,0-3 8,2-1-2,-1-5-58,-3 3 146,5-4-54,-2-1 14,-4 5 21,-1 0 17,0-1 11,2-6 15,-4 6 22,4-6-6,-4 7 16,0-7 15,-3 7 9,-1 2 5,-2 3 19,-2 0-3,1 0 6,-1 0 8,-3 0-1,0 0-3,-1 2 4,0 0-7,-2 2 0,4 3 1,-3 1-2,0 0-11,2 1-6,-1 1-4,5 2-8,-11 6-6,3 5-8,-1 5-10,-4 8 2,3 3-1,3 1-5,2 2-4,-2 4 2,7-3-5,-2-2-7,4-4 6,0-3-7,3-5 1,3 0-5,-1-3-2,0-4-2,1 0 0,-2-3 0,2-2-3,1-1-2,1-4 0,-1-4-3,3-3 6,-1-2-1,2-3-6,-4-5 1,6-6 0,-6 4-1,1-6-1,-5 1 4,2 5-5,-4-5 2,0-3 5,-2 1-1,-2-1-5,0 11 3,-1 0 0,2 7 6,0 2 4,0-1-2,0 3 0,-1 1-6,1 4-2,0 0 0,0 0 3,5 13-4,1-4 2,-3 8-2,4-3 1,0 3-2,-4-5-1,6 5-1,1-4-11,-1 3-20,-1-4-10,2-1-24,-5-5-12,8 1-14,-4-2-13,5-3-9,2-5-17,0-3-24,3-2-5,-1-2-16,2-10-111,-3-1-310,1 0 138</inkml:trace>
  <inkml:trace contextRef="#ctx0" brushRef="#br0" timeOffset="106966.626">2044 9781 36,'-5'-16'158,"0"4"9,-1 2 4,4 3 0,1 2 5,-3 0-8,-1 0-16,2 2-19,3 3-8,0 0-14,-10 13-7,9-4-2,-6 8-2,5 2-1,1 6-3,-1 1-10,0-6-5,2 5-5,0-4-6,2-3-6,2 7-6,0-10-5,3-1-5,0-6-2,-1 4-4,2-3-3,2-1-6,2-3-5,-3-3 4,5-4-5,0-3-3,0 0 0,3-7-5,-2-1 6,-1-3-6,-1 3-2,3-8-4,-8 6 2,1-3-2,-5-3 1,2-3 0,-5-2 1,-2 8 7,-1-3 2,-1-3 6,0 8 5,1 0 19,-4 0 0,3 6 6,0-2-3,2 8 21,0-1-20,0 0-3,-1 2-9,1 0-3,1 3-14,0 0 0,0 0-2,1 12 1,2-1-7,1-2-5,-2 5-5,4 3 6,0-2-3,0 2-4,1-3 4,-2 1-7,3-1-3,-1-2 2,2-2 0,-1-2-7,-1 1-4,2-4 0,-1 3 0,2-6-3,-1 2-2,2-4 2,0-4 5,1-4 3,-2 3-8,-2-6 2,1-2 3,1-1 3,1-1-2,-4-4-2,-1 1 4,-4 0 0,1-3-2,-2 3 0,-1 1-2,0 0 1,-1 4 6,1 2 5,-3 1 11,3 3-7,1 1-4,-2 0 4,1 1-3,-1 2-4,1 3-2,0 0 11,0 0-8,0 0-5,0 0 4,10 17 11,-6-8-12,0 0-5,1 2 1,0 0 3,-2-2-3,2 4 0,-1-2 1,-1-4 3,0 3 2,2-5-5,-5 2 3,0-2-1,2-3 0,0 3-1,-2-5 2,1 6 3,-1-6 5,0 0-3,0 0 14,0 0-18,5-13-2,-4 1 1,2 2-8,1-9 9,0 2-5,1-1-2,1 1-3,2 0 11,1 0-3,0 3 1,-3 5-2,2-3-1,1 5-4,0 1-8,0-1 4,-4 5-4,5-1 5,1 2 0,1 2-1,-5 0-1,4 1-2,0 0 0,1 1 3,-1-1 2,1 4 1,1-2 8,-2-3-17,2 0 7,-3 2-10,3-3 4,1 0 5,-1-4-2,1-1 0,2-3-2,1-1 2,-2-2 6,2-3-2,-4 2-2,1-3 4,-5 1-1,2-1-2,-2-2 4,-4 1 1,0-1 4,-1 2-1,-1-4-3,-3 4 5,0-1-4,0 3 6,-5 1 4,3 2 5,-1 2 3,-1 1-4,-1 2 1,-1 0-8,-1 1 0,0 7 9,-2-2-13,-2 5 0,-1 4-6,2 2 5,-1 5 1,1 0 0,0 2 12,2 0-19,3 0 3,1 0 2,0 1-4,4-3 1,4-2 2,0 2-1,1-2-1,5 2 2,3-1-3,4 3 0,3 1 15,0 3-15,3-1 2,-1 3-3,5 4 1,5 7 2,5 5 2,-4 2 4,1 0 0,-5 8 5,1-1-5,-2 0 3,-3 1-7,-2-4 10,0-2-3,-14-13-6,3 2 4,-3-3-4,-2-2 2,-3-2-6,-1-1-12,-3-2-2,2-7-18,-5 0-10,3-2-28,-2-4-38,-1-1-18,0-3-23,-2-4-26,0-1-31,-6-5-34,0-1-233,-5-6-514,-7-11 227</inkml:trace>
  <inkml:trace contextRef="#ctx0" brushRef="#br0" timeOffset="107162.2931">2039 9368 181,'-5'-3'162,"1"1"-18,0-2-17,3 3-37,1 1-33,-4-2-39,4 2-51,0 0-92,0 0-134,-9 3 59</inkml:trace>
  <inkml:trace contextRef="#ctx0" brushRef="#br0" timeOffset="107705.8057">628 9449 19,'-6'-11'214,"1"1"0,1 1-11,1 4-4,0-2-12,0 3-13,0 0-11,1 2-16,2 2-17,-3-3-9,3 3-9,0 0-3,3 20-2,2-8-7,0-1-5,3 7-7,-2-2-7,2 1-5,0-1 2,1-2-15,-4 3-6,0-5-6,0-2-6,2-1-1,-2 1-3,-2-4-6,1-1-5,-3-2 2,4 1-1,-2 0-2,2-4-2,-5 0-1,10-5-3,-4-2-4,2-3 1,1-2-1,4-5-1,-4 1 5,1 2-13,-1 0-1,2 0 1,1 2-2,-4 4-1,-1 1-4,0 2-1,2 1-2,1 4 20,3 0 0,-2 4-3,2-1-1,-2 2-2,1-1 1,-1 1-2,1 2-2,-2-2-2,2-2-3,-1 2 7,-3 0-5,-2-4 7,3 0-3,-1-1-1,-1-1 6,2-5-5,-1 0-1,1-5 3,-1-2 1,1-3-5,-2 1 2,-2 0 5,1 0-3,-4-1 0,-2 0 5,-1-4-2,-3 3 1,-1-1-1,-5 1-2,-3-6 1,0-1 1,2 10-9,-2-1-1,-1 3 2,1 4-11,3 1-7,-2 2-16,6 3-29,-2 1-19,3 2-14,-4 1-18,4-1-14,-1 6-14,3 3-15,0-1-9,3 1-22,2 1-27,0-1-29,3 2-140,2-2-406,3 0 181</inkml:trace>
  <inkml:trace contextRef="#ctx0" brushRef="#br0" timeOffset="108804.5687">1314 9043 177,'-4'-11'199,"2"3"0,-4-2-6,2 4-9,0-2-4,-1 2-10,0 2-8,-4-1-17,2 2-14,2 3-14,5 0-13,-15 8-10,7 0-10,2 1-10,-3 8-4,2 0-11,-1 10-4,2-1-4,3 0-7,-1-2-3,4-4-4,1-3-4,3 0-1,-1-1-7,2-2-2,1-3-3,-1-1-5,3 0-2,1-3 1,-4-3 0,6-1 1,-3-2-2,1-4-2,1-2-1,0 0-2,2-9 0,-2 5 4,0-4-6,-3-4 2,1 0-1,-4 0 2,-1 0 3,-2 0 3,-1-3-2,0 3 5,0 0 3,-1 2 7,1 3 3,-3-1 11,1 5 7,0 0 1,-1 2 2,3 3-12,0-4-6,0 7-5,0 0 0,0 0 2,0 0-8,-1 13-1,-1-1-4,4 5-3,-1-4 0,4 4-5,-3-4 4,5 2-4,-2-3-6,-4 0 7,7-1-5,-2-2-1,1 2 3,3-5-10,-1 2 4,1-3 2,1-4 2,0-1 3,-2 0-7,5-5 1,2-3-3,-3-1 0,1-1 4,-4-4-5,3-1 4,-3-2 1,-3-1-5,1 0 3,-3-1 1,-5-11-1,0 3-1,-2-1-5,-3 0 7,-1-1-3,-2-1 3,-2 0-3,-2-1-2,2 1 2,1 2-1,-2 5 4,6 6 1,-3 6 11,7 2-3,-3 1-1,1 3-3,1 1-4,2 4 3,0 0-3,0 0 5,9 20 0,-4 6-1,4-1 2,-3 3 0,6 3-2,-3-1 2,1 1-4,1 1 0,0 1 4,-1-4-3,2-3 0,-1-1-6,-1-2 5,0-5 0,-2-1-7,1 0-5,2-5-6,-3-2-14,1 0-12,0-5-15,5-3-11,-5 0-13,5-4-21,3-5-9,0-1-15,-1-6-15,3-6-7,0-1-2,-6-4-7,3 1-1,-3-3 7,-2-1 20,-1-4 14,-9 4 14,-1-2 24,0-4 14,0 0 24,-4 1 37,-3 2 12,3 2 27,0 6 17,0 4 18,-1 2 10,1 2 8,-2 4 5,3 1 5,2 5-4,-2-2-8,1 2-11,0 0-6,0 1-10,2 4-8,-1-6-7,1 6-3,-2-5-4,2 5-3,0 0-5,0 0-3,0 0 1,0 0-1,0 0 0,0 0-1,0 0 5,0 0 2,0 0 3,0 0-5,0 0 5,0 0-4,0 0 0,0 0-1,0 0-3,0 0 4,0 0-2,0 0 4,0 0 7,0 0 6,0 0 5,0 0 7,0 0-5,0 0 10,-6-1-7,5-4-8,1 5 2,-3-8-9,3 2-11,-5 0 7,3-2 8,-1-1-29,2 2 5,-2-1-5,2 0 3,-2 1 4,1-2-12,0 2 2,1 2-8,0 0 6,-2 3 3,3 2-7,0-6-2,0 2-2,0 4 20,-1-5-23,1 5-3,0 0 2,-1-2-5,1 2 0,0 0 1,0 0 2,0 0-1,0 0 1,2 14 2,1-5-6,2 2-7,0 5 12,0-1-2,5 11 2,-2-5 0,1 7 2,2 4 2,1-3-9,-3 2-6,5 1 9,-4 1 5,2 0-2,3-5 3,0 5 1,1-3-5,0-4-1,2 1 1,-3-4 3,2-2-5,-3-7-5,0 1 2,3-3-2,-3-3 6,-1 1-16,1-5-14,-4-4-8,3-1-16,-3-1-17,3-4-26,-3 0-25,-1-7-28,1 0-30,-2-2-31,-1-6-24,-3 3-2,-4-9-29,0 0-11,-4 7-141,-3-6-450,-1 0 199</inkml:trace>
  <inkml:trace contextRef="#ctx0" brushRef="#br0" timeOffset="109000.7061">1302 8571 1,'-4'1'139,"4"-1"-11,0 0-14,-4 2-19,4-2-28,0 0-33,0 0-38,6 3-27,-3 2-60,2-2-98,-1 1 43</inkml:trace>
  <inkml:trace contextRef="#ctx0" brushRef="#br0" timeOffset="109752.9447">1639 8831 143,'0'0'174,"8"0"-10,-8 0-12,14-3-10,-3 0-17,4-4-9,3-3-12,4-4-9,2-3-8,1 1-13,4-3-5,-2 1-5,1-2-14,3 1-2,-5 0-18,-1 4-24,-1-1-14,-6 7-9,0-2-19,-3 2-6,-2 1-13,-2 0-7,1 3 6,-7 1-8,4-2 5,-5 5 14,1 1 8,-1-2 16,-4 2 12,5-1 7,-5 1 3,0 0 9,0 0 0,8 3 7,-8-1 3,0-2 3,1 8 7,-1-6 7,3 3-3,-1-2 2,2 1 4,-3-1 0,3-1 7,-3 3 1,3-3-3,0 1 4,0-1-4,0-2-1,-4 0 6,10 0 1,-10 0-2,10-2-1,-4-3-1,2-2 0,-2-2-5,1 3 2,-1-5 2,1 3-1,-1-4 7,-1 2 4,-2 1 3,2-3 6,-3 2-1,-2-1 7,2 5 5,-4-2 6,1 1 0,1 5-4,-3-3-10,3 5-5,0 0-5,-13 5-8,6 0-5,-2 7-5,-1-1-1,-2 7-7,0 6-5,2 0 0,2 3 0,4-1-6,0-1-4,3 1-2,-2-8-9,6 3-3,-1-3-4,1-2-3,5-4 0,-2-2-5,1-1 2,2-1-1,2-4 4,0 1 6,-1-7-6,4 2 2,2-7 2,8-6 4,2 0-1,-2-4-1,-2-4-4,-1 0 4,0-1-2,-5-2 1,0 2-1,-6-2 1,3 1 9,-8 7 5,0-3-1,-1 2 8,-3 5 6,-1-1 7,-1 3 1,0 1 10,-1 0 11,-1 2-8,2 1-3,-1 2 5,-1-1-10,3 5-5,-2-7-7,2 7-3,-4-5-5,4 5-4,0 0-3,0 0 2,0 0 2,0 0 2,2 14-3,0-9-10,0 3 0,2-1 2,0 0 1,0 3-5,2-1-2,-1 1 3,0 0 3,2 1-10,-2-1 5,-3-5-13,2 2-5,3 0-7,-5-3-4,3 2-9,1-1-2,0 0-7,-2-4-6,2 4-6,3-4-6,-4 0-6,3-1-14,0 0-13,-3-1-11,4 0-15,1-4-26,-1-1-17,2 1-17,-1-4-9,0-3-16,5-2-5,-4 4 10,3-6 4,-4-1-102,3 3-324,-5-3 144</inkml:trace>
  <inkml:trace contextRef="#ctx0" brushRef="#br0" timeOffset="110254.0857">2683 8387 668,'6'-19'-23,"1"0"19,-3 1 20,3 1 8,-3 1 11,0 0 20,0 4 7,0 0 11,-2 4 8,1 0 12,-2 3-3,2 0-7,-1-1-7,0 5 0,-2 1-3,0 0 4,0 0 5,5 8 3,-3-1-3,2 1-4,-2 1-4,0 3-3,1-1-6,1 1-7,-1-1-2,4 1-6,-4-2 0,3 1-4,-2-2-1,1-2-1,2-2-5,0 2-2,0-3-3,2-1 1,1 0-3,0-3-2,-1-1-3,3-2 1,-1 1-5,-2-5 5,4 0-5,-4 2-1,0-4-1,1 0-3,-2-2 4,-2-2 6,2-1 0,2 0-2,-6 2 2,-3-4 0,3 3 5,-2-2-3,-2 3 2,0 2 2,0-1 2,-2 2-1,2 1 5,-4 0-7,3 1 7,-1 2-7,0 0-2,1 0 0,-4 1-6,2 1-2,3 3-7,-1-4-1,1 4-6,0 0 0,0 0-4,0 0 3,0 0-3,-4 12-5,6-5 3,0-1 2,4 2 0,0 1-1,1 2 1,-4-4-5,5 3 3,1-1 1,2 4-2,-2-4-1,-4-2 5,6 1-5,-1 1 2,-1-1 3,3 1-5,-6-4 4,2 2-2,3-1-4,-4 0 4,-1-3 0,2-1 0,-6 2 1,6 0 4,-4-1-9,-2-2 3,-2-1 3,4 5-5,-1-5 5,-3 0 3,0 0 1,1 4 5,-1-4 1,3 4-7,-3-4 5,0 0 1,-4 7-8,0-5 2,0 3-2,-1-1-5,-5-1-7,3 2-13,-3 2-17,-3-3-11,2 1-18,-2 0-16,-5 3-23,0-3-37,0-3-33,1 3-29,0 1-30,-2-3-201,-1-2-470,4-1 208</inkml:trace>
  <inkml:trace contextRef="#ctx0" brushRef="#br0" timeOffset="110451.2304">2491 8141 20,'-11'-5'220,"7"4"-25,-2-2-19,4 0-19,-2-1-13,4 4-17,0 0-7,0 0-24,0 0-35,0 0-32,0 11-31,4-7-41,-2 3-28,4 2-40,-2-1-76,0 1-202,1 3 90</inkml:trace>
  <inkml:trace contextRef="#ctx0" brushRef="#br0" timeOffset="111619.3237">1089 11772 163,'0'-21'174,"2"4"-17,2-2-18,2 5-12,-2 6-13,3 0-14,0 2 4,3 2-8,-1 1-4,0 4-6,5 2-7,-4 4-1,2 2-2,2 0 3,-6 4-9,3 2 4,-2-2-4,-4 1-1,3-2-3,-3 0 2,0-1-7,-1-2 1,-2-1 7,1-2 7,-1 0 2,-2-1 6,2-1-1,-2-4-1,0 0-9,0 0-6,0 0-3,-8-12-8,3 2-3,2-4-9,-2-5-1,0 0-3,3-9-3,-1 1-5,3 0 1,3 1-4,-2 1-5,5 6-3,-1 1-7,7-7 6,-2 11-1,3 1-3,1 0-4,4 4 2,-3 2 0,3 4 1,0-1 1,0 7 1,-8 0 2,8 2 1,-4 4 0,-1-3 2,1 4 2,-5 0-3,-4 0 2,1 0 3,-5-1-11,1 3 0,-2-3 0,2 1-3,-2-2 0,0 0 0,-2-3-1,2-3 0,-3 1 2,3-3-3,0 0-1,0 0 1,-6-7-1,2-6 2,3-2-3,-3-4 10,1-5-17,1-1 3,2 7 1,4-1-4,1-1 2,-2 2 3,3 2-3,-1 0 2,5 2-4,-2 5-5,1 1 7,1 3-2,2 1-2,-1 4-1,2 0-2,2 4 5,-1 2 3,4 2-2,-5-2-17,1 4-11,0 2-16,-1-1-25,1 4-29,-3-1-22,1-4-27,-3 4-57,-2-3-33,2-4-36,-5-2-168,2 0-473,0-4 210</inkml:trace>
  <inkml:trace contextRef="#ctx0" brushRef="#br0" timeOffset="112165.9153">1793 11229 83,'-2'-4'216,"4"0"-16,-4 1-13,2 3-3,0 0-2,0 0-6,9 15-5,-4-2-10,0 1-10,2 2-7,3 1-15,-1 0-9,0-2-6,1 1-6,-1-3-11,-2-3-12,-1-1 2,9 2-12,-6-5 5,-1 1-12,1-3-3,-1-2-2,0 0-8,0-2 11,1-3-18,0-1-2,-1-1-1,2-2-8,-3 0 1,1-5-5,-4 3-6,1-3 0,-4 1-2,-1-2-8,-1-3 2,-3-1-6,0 5 2,-5-3-1,-3 0-2,1 1-7,-3-1 1,0 4-1,0 1 1,3 2-8,-4-1 0,3 7 0,3-1-5,-2 2 0,4 2-1,1 4 2,-1 1-5,2 2 14,0 5-12,5-1 4,0 4-1,5 1 13,-4 0-11,6 0-2,-2-2 4,5-1-4,-2-4 3,-1 1 2,3-3 0,1-1 0,-2 0 1,3-1 0,-1-6 12,2 0-10,0-3 0,-1-1-4,6-6 7,-4-2-3,6-5 2,-2-3 2,-2-2-2,-6 1-5,4-1-2,-9 3 8,1 1-1,0-6-1,-5 3-3,-1 4 1,-1-12-2,-4 10-2,2 1 0,-2 2 4,1 5 1,0 0-2,0 3-1,3 0-2,0 0 1,-3 5 0,3-1 9,1 4-2,0 0-8,0 0 0,0 0-1,19 12 2,-6-1 1,1 2 0,0-1-3,2 3 9,-2-1-5,7 6 0,0-4-1,-6-2-2,1-1-1,-2 1-2,-1-2-16,0 1-22,-4-5-21,1-1-31,-1 0-20,0-3-20,0-1-21,-4-4-16,2-4-13,-1-3-13,-2-3-8,-1-3-134,-1-3-368,3-6 163</inkml:trace>
  <inkml:trace contextRef="#ctx0" brushRef="#br0" timeOffset="112468.0773">2332 10999 564,'-3'-20'40,"2"1"18,-3 2 15,0 5 11,3 3 13,-1 4 3,2-2-1,0 2-8,-2 0 6,2 5-1,4-3-4,-4 3 2,0 0-1,0 0-7,14 9-4,-7-6-2,-2 0-6,2-1-5,-3 1-2,1-2-2,1 0 0,2-1 0,-8 0 0,11-5-6,-8 0 4,5-3-4,-1-2-4,-3-2 2,1 0-7,-2-5-4,1 6 4,-2-6-2,0 6 3,-1-7 2,-2 8 5,1-2-3,-3 2 4,0 5-2,1-2 0,-1 4 0,0-1-9,3 4-2,0 0-4,-8 10-9,0 0-7,6 2-1,-4 4 0,5 4-3,-1 6 2,4-2-4,-2-1-7,0-5-3,4 0-1,-1 1-13,3-5-2,3 2-9,-1-6-7,-2 1-5,3-4-4,1-2-4,0-3-1,-2 1-12,4-3-16,-2-3-19,5 1-18,-3-4-23,-2 0-25,0-1-23,-1 0-29,0 0-29,-4-1-158,4 1-420,-5 4 186</inkml:trace>
  <inkml:trace contextRef="#ctx0" brushRef="#br0" timeOffset="112852.4484">1561 12280 23,'-7'-5'250,"1"2"-14,4 1-19,-1-3-1,3 5-7,0 0-4,0 0-4,3 14-1,2-9-12,0 7 3,4 2-5,2 10-7,6 1-3,-7 1-10,3 4-1,1 3-4,9 12-6,-4 2-3,-2-3-10,1 3-21,1 0-6,2 1-5,-3-2-14,0 3-10,-1-3-6,2 3-12,0 0-9,-1 0 3,-5-5-13,5 2-22,-9-15-32,0 0-23,1-1-44,-3-6-32,-1-7-43,0 2-49,1-4-47,-5-6-44,2-2-282,-3-5-615,-1-2 273</inkml:trace>
  <inkml:trace contextRef="#ctx0" brushRef="#br0" timeOffset="113136.5442">1793 12887 68,'-10'-23'229,"4"-4"-12,3 1-5,1-1-6,0-2 6,5 2-4,1-3-10,2 4-21,2 1-16,2 0-10,-1 1-15,-2 6-16,4 2-10,-2 0-1,0 3-19,0 4-9,0 1-8,-4 4-7,3-1-4,2 4-6,-3-1-2,-7 2-4,13 7-5,-5-1-3,-2 5-4,-1-1-4,-3 2-2,2 2-9,-3 4 1,-1 2-2,-3-2-3,1 2-2,-2-2 2,-5 0-8,-1 4-2,1-5 8,4-1-13,-4-1-7,2-4-2,1-3-9,1 2-9,-3 0-15,2-3-12,1-1-14,1-2-24,0 1-24,3-3-35,1-2-24,0 0-31,0 0-25,0 0-150,0-19-407,2 10 180</inkml:trace>
  <inkml:trace contextRef="#ctx0" brushRef="#br0" timeOffset="114390.9474">1962 12112 218,'-1'-12'269,"1"3"-30,0 1-19,1 5-1,2 1-1,-3 2-5,0 0-4,15 12-24,-5 2-18,-2 3-4,7 8-5,-3 0-9,2 2-5,-5 1-1,5-2 9,-1 2-20,-3-4-15,4-1-7,-5-4-2,0-4-8,1 1-14,-1-1-7,-1-7-8,-1 3-6,3-7-12,-2 3-7,2-3-11,3-4-20,-3 0-16,2 0-23,2-2-19,-4-5-14,8 1-20,-5-5-20,5-2-6,-4-1-22,0 0-26,4-4-19,-1-2-3,-4 4 5,0 2 8,-3-1 16,1-1 6,0 1 20,-2-3 13,-2 1 30,-1 0 14,1 0 26,0 1 14,-5-1 16,2-3 20,-1 4 15,-3-3 20,-4 0 9,1 4 11,1 2 11,-2-2-4,0 3 12,0 3 3,-2 0 7,1-1-8,1 4 1,-1 2-6,-3 1-8,-1 5-2,-1-1-3,2 6-6,-2 1-5,0 5-3,2 4 8,3-1-15,-2 8-2,3 0-6,3-2-3,2-6-4,-1 4-1,4-3-5,1-5-1,0 1-5,7 0-7,-4-5 5,5 0-4,-4-1-5,0-5-1,3 0-3,-1-5-3,3-3 14,-5 0-18,1-3 0,-1 1-3,0-3-3,-4 0 11,3-5-7,-4 2-6,1-2 2,-4-1-1,1 1-1,-2 4 12,0 0-12,0 3 0,0-2 4,-2 5 2,2 1 9,0 0-5,0 5-3,0-6 3,0 6 1,0 0-1,0 0-1,0 0 3,8 21-6,-7-10 10,7 4-2,-3 0 1,5 0-4,-1-1 3,0-2-1,0 0-2,0-3 4,2 3-3,1-3 1,-2-4-7,0 0-2,0-2 6,1-2 1,-2-4-3,1-2-1,-1 0 5,-3-3-2,2-2-5,-3-6-2,0-1-4,-1-1 3,-4-2 1,-3 0-3,-1-9-3,2 0 1,-8 0 5,2 0 0,-2-2 0,-2 1-7,2 2 4,1 3 4,0 6-3,3 5 6,-1-1 6,1 4-5,3 0 4,-2 4 9,3 2 4,-1 1 3,1 0 1,2 4 2,0 0-1,0 0 7,0 22 9,2-2 13,4 4 0,4 5-1,-1 1 4,-2-1-4,6 4-3,-4-4-3,3 1-9,5-1-2,-4-4 3,4-2-2,-2-1-8,3-1 2,-4-7-6,3-4-11,-2-2-6,3-3 3,-3-4 1,-3-2-5,7-2 0,-5-4-4,2-3 5,0-4-4,-2-1 0,-4-2-8,-1 0 2,4-7 3,-8 4-6,0-3-1,-1-2-3,-4-2 2,0 4 1,-4 0-1,3 5 8,-4 0-4,1-1-7,-4 5 3,5 2 14,0 2-11,-2 3 4,1-1 0,1 3 1,2 3-6,-3-1 0,4 3-1,0 0-4,-10 11 0,9 0 8,-1 2 3,1 1-1,2 5-2,1-1 0,4 0 7,-1-3-5,-1 0 1,4 1 10,-3-6-16,1 2 6,7 0-3,-4-3 1,-1-5-14,6 0 2,-4 0 3,2-4-1,-1-1-1,0-2-4,2-1 2,-3-4 5,1-1 0,1-6-1,-5 1 3,3-1 1,-3-2-3,-1 0-3,-4-2 6,2-6-4,-3-1 0,1 2 3,-7-3 0,1-1-6,-2 1 8,-1 2-1,3 6 15,-2 6-14,-1 1-7,2-1 8,0 5 2,-1-2 0,5 6 9,-2-2-4,0 0-6,3 6 0,-3-6 2,3 6 0,0 0 5,0 0-5,0 0-3,0 19 4,3-9 2,1 0-2,1 2 2,7 3 14,-3 0-16,1-1-3,3 2 8,-2 0-8,3 0 18,-1 1-4,2-5 0,-3 4 3,1-1 5,1-2-11,-3-1 18,1 0-3,0 1 5,-1-5 2,-6 0-3,4-1-4,-4 0 3,0-1-10,0-2 1,-4 1-10,4-3 15,-5 3-10,2-2-4,-2-3-9,0 0-13,-8 11-14,2-7-18,-1 0-20,-4-1-12,-1 2-20,-1-3-21,-1 0-16,-3 3-30,-1-5-30,0 3-38,0-3-27,-4 0-26,3 0-253,-3-3-583,-6 1 258</inkml:trace>
  <inkml:trace contextRef="#ctx0" brushRef="#br0" timeOffset="114577.5869">2583 11980 229,'-4'1'250,"4"-1"-28,0 0-16,0 0-13,14-15-9,-1 4-6,4-2-15,7-5-14,3-3-16,-1-1-14,2 1-13,0 2-19,-1 0-26,-3 1-39,-5 1-51,-6 3-70,-1-2-60,-3 7-178,0-5-363,-2 5 161</inkml:trace>
  <inkml:trace contextRef="#ctx0" brushRef="#br0" timeOffset="115597.1582">4876 7115 166,'-7'-19'233,"5"1"3,-5 1 7,6 3 1,1 5-12,-4 2-18,4 0-8,0 4-8,0 3-6,0 0 16,8 18-1,-4 0 3,2 13 2,2 4-9,1 14-12,5 3 4,-1 3-15,6 0 0,4 23-7,-4-22-5,3 0-4,3 2-12,10 16-17,-12-22 0,4 1-13,0-1-10,-7-3-14,7 2-6,-1-4-5,-3-8-16,-2 4-3,-6-11-13,-3-2-3,2 1-18,-5-5-25,-4-1-24,0-4-33,-1-4-33,-4-1-37,0-3-20,0-3-26,0-4-22,-4-1-32,-2-3-29,2-1-26,4-1-17,-9-10-5,1-3 1,2-3 5,-4-8-1,-2-1-166,1-3-493,0-1 219</inkml:trace>
  <inkml:trace contextRef="#ctx0" brushRef="#br0" timeOffset="115831.0404">5207 8036 1161,'-9'-33'-43,"-5"-13"36,1 12 6,1 1 29,-3-1 21,5 2 11,-9-13 22,7 15 9,1-1 16,-1-1 9,8 3 9,-3 0 4,4 0 1,2 4 3,1 0-6,4 4-1,3-3-2,1 1-3,1 6 0,8-3-10,2-1-9,-5 9-7,0-1-12,4 4 0,-3 2-8,-1 3-5,-1 5 2,-2 2-9,0 1-2,-4 5-6,3 7-7,-6 1 2,-1 1-11,-3 1-3,-4 6-5,-1 2-4,-3-8-1,-1 7-5,-1-1-8,0-8-3,-3 7-17,-1-3-11,4-7-8,1-5-7,-2 1-24,3-3-13,0 0-13,3-4-21,-4-2-18,4-1-22,5 0-23,-9-9-29,8 1-16,-4-1-22,5-8-180,-2 0-447,4-2 199</inkml:trace>
  <inkml:trace contextRef="#ctx0" brushRef="#br0" timeOffset="116476.6865">5217 7318 101,'7'-16'124,"0"6"27,-2 0 6,-2 0 2,-1 3-10,1 4 0,1-2 1,-2 4 3,-2 1 7,9 7-2,-4 0-2,0 5-6,2 5-10,-1-3-10,3 4-8,0 4-7,-1-5-11,2-1-4,-4 0-8,4-3-11,-3 0-10,2-6-1,0 3-7,2-5-4,1 1-9,-3-1-4,1-5 1,4-3-7,-4-3-3,1-1-6,1-6-1,-2-2-5,3 1 2,-4-3-4,-1 1-3,-2-2 8,-2-2-8,-2 1-3,0 1 0,-4 0 17,1-2 2,0 4 12,-4 2 6,2 1-1,1 3 9,-1 3 3,2 0 16,-2 2-1,2 1-13,0-2-8,-1 4-6,2 2-4,0 0-7,0 0-1,-1 14-3,2-8-2,2 5-2,1 0-9,0 1 2,-1 0-7,4-1-4,-1 4 1,1-2-1,-1-5-4,1 5 2,3-5-5,0 0 3,-2-1 3,6-1-13,-5-3 4,5-2-8,-1-2 9,-1-2-8,2-2 0,0-2 2,4-4-1,-4 0 1,0-4 0,-5-2 6,7-7-4,-9 6 2,5-7-9,-3 1 2,-4 3 7,-1-2-4,-2-5 1,-3 3 9,0 7-8,-6-7-9,6 7 9,-5 1 3,-3 3-8,1-3 11,-1 6 1,-1 1-5,2 2 6,-1 1 1,0 2 4,0 2-12,3 3 3,-2 0-3,2 6 3,1-4-2,2 5-3,3 3 1,0 4-9,2 0 10,1 3 6,5 2-8,2-1 3,2-1-7,4 3-3,2-1 7,3-3 4,-2-3-4,3 3 2,1-1 2,-6-5-11,8 3 12,-10-5-3,2 1-3,-5-1-2,-3-1 9,-1-4-5,0 2-2,-3 0 16,-1 0 1,-2 0 5,1-3 8,-4 3-6,-1 1-1,-2-2-5,-2 1 3,1-3-4,-7 2-1,-4 2-6,-2-2-8,2-1-13,-3-3-15,0 4-25,3-4-24,-3 0-16,6 0-17,0 0-16,-1 0-18,4-2-21,-1 2-28,2-3-27,3 1-30,1-8-27,2 0-24,-2 1-210,3-3-549,6-5 242</inkml:trace>
  <inkml:trace contextRef="#ctx0" brushRef="#br0" timeOffset="116825.1121">5787 6824 106,'9'-34'141,"1"4"2,-3 2 16,-1 5-2,-2 5 2,1 6 15,-2 0 3,-1 5-12,1 0-10,0 4-5,-3 3 11,12 5 10,-5 5 4,6 4-8,-1 10-2,4 1 8,-4 4-20,3 4 3,2-1-11,-3 1-12,1 0 11,2-2-26,-7-2 2,5 1-15,1-5 11,-5-1-15,-1-6-6,-3-3 2,2-1-17,-5-5-8,2 1-6,0-5-8,-2 0 1,-1-1 3,-2 0 6,1-3-2,-2-1-9,6-9 1,-4 0-7,2-2-5,1-6-9,-1-7 1,2-2-6,-2-1-4,3 0-8,0 1 3,-3 9 2,1 1-8,2 2 0,-7 3 2,5 4-14,1 1 7,-2 2-9,2 4 6,1 0 0,3 7 2,-1 0-1,0 3-6,4 4 1,-3 2 3,1 0-7,-2-1 6,3 2 0,-3-1-7,0-1-11,1-1-7,-4-4-44,2 0-33,-1-3-31,2-2-26,-2 2-33,-2-3-35,1-3-38,7-1-57,-3-4-23,4-2-245,-1-4-629,0-5 279</inkml:trace>
  <inkml:trace contextRef="#ctx0" brushRef="#br0" timeOffset="117063.2613">6513 6556 117,'-10'-27'227,"2"1"7,3 11 5,1 4-1,-1 1-7,0 5-17,3 2-14,2 3-17,0 0-4,-9 17-6,7 0-5,-3 7-1,5 5 3,-4 2-5,4 2-5,-4 14 1,4-11-6,-1-2-5,1 13-15,3-13-12,-1-1-14,2-1-12,3-2-6,1-1-10,0-1-10,3-6-2,-1-4-13,-1-2-11,8-4-7,-4 2-16,2-5-28,3-4-20,1-4-22,-2-4-20,6-1-30,-4-6-25,5-6-15,4 1-26,-2-7-32,-2 2-38,-1-3-25,-2-4-18,-2 0-196,-6 2-510,-3-6 226</inkml:trace>
  <inkml:trace contextRef="#ctx0" brushRef="#br0" timeOffset="117286.3383">6854 6693 581,'-5'-28'53,"-2"-1"8,1 0 10,-4 0 13,1 2 2,-2 3 19,4 0 13,3 9 6,1-2 12,2 5 7,-1 2-5,0 3-8,2 1-7,2 1-7,0 2-10,5 2 4,5 2-3,4 3-2,3 3-1,8 4 5,1 4-1,2 1-1,2 3-6,-4 3 16,2 1-14,-5 3 6,10 10-11,-17-9 12,2 4-4,-6 0-6,2 13-1,-7-7-6,-6-3-6,0 13-9,-6-13-17,-2 1 4,-4 10-7,-3-11 1,1-1-10,-2-3-8,-4 1-16,0-3-21,2-3-32,-3-4-37,3-2-29,-2-5-40,3 0-44,-1-4-47,4-5-55,-2 0-52,1-2-194,1-1-569,-1 1 252</inkml:trace>
  <inkml:trace contextRef="#ctx0" brushRef="#br0" timeOffset="124852.8759">17996 9631 64,'3'5'150,"-2"-4"-10,5 1-6,1 0 0,-1 0-2,8-1-3,-1 3-1,6-2 5,2 1-8,8-3 1,3 3-11,1-5-6,3 4 4,-3-2-6,6-2-4,-2 1-4,3 1-8,14-2-5,-18 1-2,15-1-4,3 2-7,-16 0 11,17 0-13,1 3-4,-3-4-7,-1-1-2,-2 2-1,5 1-9,-4-2-1,1 2-5,1-1-4,-15 4-2,13-6 2,3 4-6,-17-2 0,13 1 0,5-2-1,-3 1 4,-13-2-10,12-1-2,-12 3-2,16-4 1,0 4-2,-1-2-2,1 2-3,-3 0 2,3 0-3,-1-1 0,-7 2 3,-6 0 3,-1-1-1,-3-1-5,16 3 1,-16 0 3,-1 1 6,4-3-13,-2 0 7,-1 1-3,2 0 3,0-1-3,1 2 4,-3-2-3,4 0 1,-3 0-2,0 0 7,3 0 2,-4 0-7,4 0 1,-1 0 2,-1-2 4,-2 1-6,1 0 21,-3 0-18,0 1 0,3 0 1,0-2 1,-2 2-3,0 2 4,0-2 0,1-2 3,-1 5 2,-2-3 2,2-3 11,-3 3-17,3-3 0,0 1-1,-1 0 13,2 2-19,1 0-6,0 0-3,0-2 2,1 1 3,-3 1-4,-1 0 5,3 0-3,-6-2-3,0 4 1,0-2-3,-1 0 3,-4 0 0,1 0 0,-2 0-3,3-2 3,-1 2-2,3-2-5,-3 1 4,1-1 7,-1 0-5,2 0 3,0 2-5,0-1 3,2 2-3,0-1 1,1-1 2,6 2-5,-6-2 5,3 1-6,0 3 8,1-3-4,-2 2 6,2-2-5,-3 0-5,1 0 4,-4 0 1,2-2 0,-1 2-3,-4-2 2,2 1 3,1-1-2,0 1-5,-3-1 4,0-2 6,0-1-8,3 2-3,-3 0 2,1-1 0,2 1 1,-2-1-2,2-1 0,-2 4 0,1-3 3,-1 2-9,2-1 3,-1 3 1,1-2 2,0 2-2,-1-2-2,1 2-4,-2-1 8,0-2 1,-9 5-7,8-4 2,-6 0 0,1 2 2,3-2 2,-5 1-5,1 0 17,-2 1-22,2-3 1,-3 2 6,2-2-1,-2 1-2,0 1 7,-1-4-9,1 3 0,0 2 5,-1 0-5,-4-3 5,2 3-6,-1 0-2,-2-1 8,0 0-7,1 1-5,2-3 2,-2 3 3,0-1 2,-2 0 1,-2 1-4,4 0-2,-2-2 1,-2 2-4,1 0 1,0-3 3,-2 2-4,2 1 0,-3 0 1,-2 1-3,3-3 3,-9 2-1,9 0-2,-3 0 1,-6 0 7,0 0-6,12-2 5,-10 2 2,-2 0-5,0 0 5,9 0-3,-9 0 7,0 0-1,0 0-1,5-1 1,-5 1 8,0 0-12,0 0 2,0 0 7,8 0-6,-8 0 0,0 0 3,0 0-5,0 0 9,5-2-5,-5 2 4,0 0-5,0 0 3,0 0 3,0 0-12,0 0 1,0 0 16,0 0-14,0 0 1,0 0-1,4-2 1,-4 2 1,0 0 1,0 0 3,0 0-14,0 0 13,0 0-7,0 0 9,0 0-2,0 0 2,0 0-5,0 0-3,0 0 4,0 0 1,0 0-8,0 0 3,0 0 6,0 0-4,0 0 1,0 0-3,0 0 17,0 0-17,0 0-1,0 0 3,0 0-5,0 0 6,0 0 0,0 0 0,0 0 0,0 0 0,0 0-3,0 0 4,0 0-1,0 0 2,0 0 6,0 0 5,0 0-13,0 0 2,0 0-9,-9 8 5,9-8 3,0 0-2,0 0-5,0 0 4,0 0 7,0 0-3,0 0 0,0 0-14,0 0 10,0 0 2,0 0-3,0 0-5,0 0 6,-4 1-1,4-1-8,0 0 5,0 0-6,0 0-2,0 0-4,-6 3-10,6-3-9,0 0-18,0 0-18,0 0-21,0 0-27,0 0-38,-3 3-33,3-3-41,0 0-59,0 0-192,0 0-527,0 0 232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3:28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12170 8451 115,'0'0'136,"-12"0"-16,6 0-5,6 0-4,-12-2-3,7 2-8,-2-1 1,2-1 1,5 2-9,-13 1 0,13-1 0,-13 0-9,7 1 7,-6-1-5,3 0 0,-3 1-2,1-1 5,1-2-8,4 4 2,-1-2-8,-2 0-1,0-1-6,1 2-1,1-1-5,0 0 1,0 2-4,1-2-3,6 0 1,-11 0 1,11 0-5,-9 0-4,9 0-4,0 0 2,-8 0-10,8 0 0,0 0 1,-7 0 2,7 0-11,0 0 1,0 0-7,-4 2 2,4-2-2,0 0-1,0 0-2,0 0 2,0 0-2,0 0 0,0 0-5,0 0 3,0 0-3,0 0 4,0 0-2,0 0 2,0 0 1,0 0 3,0 0 2,0 0 1,0 0 0,0 0 3,0 0 13,10 6-10,-5-6 2,2 1 3,-7-1-1,12 0-3,-4 1 4,2 2-5,3-2 3,-3 2-3,3-3-2,1 0 2,-1-3-1,6 6 7,-4-3-15,4 0 1,1 0 16,-4-3-25,3 3 6,-1 0 0,5-2 7,-1 2-16,1-3-2,8 2 7,1-2-2,-2 3-3,0-3 1,3 1 2,-2-1-3,3-1-2,1 3-6,2-1 8,2-3 1,0 4-8,13-2-6,-2 0 11,4-1 1,-2 3 1,1-6-4,3 4 1,-2-1 1,4 1-1,1 0-2,-4-1 6,0-1-9,-3 0 5,-2 3-5,3 0 0,-1-1-11,1 3 10,-12 0 7,10-2 0,-11 2 1,11-2-5,3 2-3,-18 0 4,1 2-5,1-2 0,0 0 9,-1 0-6,-2 0-3,1 0-3,-1-2 10,-2 1-8,-3 1-3,1 0-7,-3 0 21,0-2-12,-8 2 0,7-2 2,-4 2-1,-1-1 7,3 1-5,4-3-3,-6 2-6,-2 0 9,2-2-1,-4 3-7,2 0 8,-2-2-2,-4 0-2,4 2 14,-4 0-18,2-3 1,-2 3 5,-2 0 3,-1-1 1,1 0 6,-2 2-19,1-2 6,2 1-7,-4 0 10,0 0-3,3 0 0,-3-2 17,4 2-17,-2-1 3,1 0-2,2 2-1,2-2-4,2 1-2,-1 0 10,0-3-2,4 3-2,-2 0 0,0 0 1,2 0-2,-3 2 1,2-4 1,-1 2 1,-1 0 0,4 0-3,0 0 1,4 0 3,-7 0-5,10 2 6,-1 0-3,0-2 5,0 0 2,-9 1-5,10-1 0,4 0 0,-2-1 2,-1 1 1,1-1 0,0 0 6,1-1-9,-1 0 3,2 4-7,-2-2 8,4 0-1,-2-2-2,2 2 5,-2 2 0,1-2-4,-2-2-1,0 4 3,2-4-1,0 1 10,-1-1-8,-1 0 3,2 1-1,-1 0-5,3 1 11,0-3-3,-1 3 4,1-2-5,0 2 4,0 0 7,-1-3-8,1 3-3,-1-3 9,-3 1-3,4 2-2,-1-2 8,-1 0-7,0 1-8,1-1 10,2 0-5,-2-1 12,-1 2-3,3-3-3,-1 2 3,1 0-1,0-1 7,0 1-13,-1-3-1,1 1 7,-3 1-9,3 0 10,-2-1-1,1 1-3,-1 0 1,-4 1-7,3-3 4,0 1 2,0 1 0,0-2-2,-1 2-6,1-1 10,0 0-7,-1-2 1,3 3 3,-2-1-5,-1 2-5,2-5 1,0 3-2,0 2 8,2-2-3,-1 1 2,-1-1-3,5 1-1,-3 0 4,3 1-3,-3 0 1,-1 1 10,-2 0-9,-1-2-4,1 2-1,-4 1-2,2-1 5,-3-3 5,1 3-8,-3 1 1,4-3-1,-1 2 3,-1-2-7,1 2 1,-3-1 0,7 1 0,-5-1-1,3 0-1,1 0 5,-4 2-6,6-3 5,-5 3-2,2-2 0,1 0 0,-3 1 0,1-1 1,0 1-1,-4 0-5,6 1 1,-2-3-1,-3 3 2,3-2 1,-1 0 6,-1 1-7,-2 0 5,-1 0-5,4-1 4,-2 1-4,2-2 3,0 2-2,-1-2 0,2 0-2,-4 3 0,6-1 1,-5 0 1,2 1-8,-3 0 7,2 0 3,-1 0-2,1 1-5,-3-1 7,-5 1-2,1-2-2,6 1-3,-3 0 11,-3 0-5,6-1-1,-1 0-3,-7 0 3,8 0-2,-2 2 3,-8-1-2,9-1-4,-6 1 11,-1 0-7,5-2-3,-5 5 3,3-2-5,0-1 5,5 0-6,-3 0 8,2 1-5,-1-1-4,-3 1 6,-5 0 2,3 1-3,6-1 3,-6-1-1,0 3-5,-2-2 4,-1-1 0,0 0-1,-1 1 2,-4-2 2,4 0-5,-4 1-1,4 0 4,0-3 0,-1 3-3,1 0-1,-6 3 4,1-6 2,-1 3-3,2-1 5,-1 1-8,-1 0 2,6-2-5,-4 1 4,4 1-2,1 0 4,-4 0-3,-3 0-1,2 0 5,0 0 1,-2 0-10,2 0 2,-3 0 1,1 1 1,-1-2 3,-3 1-5,2 0 2,-1 0 2,-1-1-8,-1 2 10,0-2-2,-7 1 1,11 0-4,-11 0-1,9-1 3,-9 1-10,4 0-1,-4 0 2,0 0-4,0 0-6,9 0-4,-9 0-17,0 0-4,0 0-14,0 0-1,0 0-13,5-1-3,-5 1-17,0 0-7,0 0-8,0 0-16,0 0-8,0 0-11,0 0-18,0 0-8,0 0-24,0 0-14,-18 4-20,12-4-19,-5 0-35,-1-1-151,-6-1-469,0 0 208</inkml:trace>
  <inkml:trace contextRef="#ctx0" brushRef="#br0" timeOffset="3696.8702">7530 10764 147,'-7'-10'253,"1"0"-2,1 1-3,0 3-10,2 0-16,-1 3-22,2 0-14,-2 0-17,3 0-25,-3 0-1,4 3-14,-4-3-14,4 3-12,0 0-5,0 0-5,0 0-10,0 0-3,0 0 0,-1 12-1,5-5 1,-3 1 0,4 3 1,-1 0-5,5 4 0,1 4 6,6 4-6,-1 2-1,4 2-6,3 2-3,8 10 3,1 4-4,-1 1 5,4-1 7,3 3 0,-5 2-15,6-2-6,2 3-2,-2-4 1,2 4-1,-1-4 4,1 5 0,-2-4 4,3 0-9,1-1 5,-2-3-10,-1 0 1,0-5-1,-3 2-7,2-2-1,-10-10-1,-1-2-2,0 0-8,-7 0 3,0-3 1,6 3-1,-7-4 4,-5-4-4,-1-2-2,0 1-6,-3-2 3,2-1-4,-5-4 2,0 1 0,2 0-1,-5-2-6,2-3-3,-5 1 5,3 1-1,0-4 1,1 1-6,-1 1-7,-1-2 7,-3 1-3,4-3-1,-2 3 2,-2-4-3,4 4-7,-4-4 6,3 4-3,-3-4-4,0 0 4,2 3-1,-2-3 1,0 0-6,5 1-4,-5-1-10,0 0-3,0 0-4,0 0-7,0 0-16,0 0-15,0 0-29,0 0-13,0 0-17,0 0-20,0 0-17,0 0-24,-10-11-25,6 10-30,0-4-29,1 3-25,-4-1-32,1 1-235,-1-3-600,1 2 266</inkml:trace>
  <inkml:trace contextRef="#ctx0" brushRef="#br0" timeOffset="4169.1161">8122 11958 98,'-11'-3'216,"0"2"6,0-1 6,2 1 1,2 1-7,0 0-18,7 0-18,-10-3-17,10 3-17,-5 3-5,5-3-5,0 4-1,0-4-3,6 9-5,1 0-6,3-2-7,4 4-8,0 1 1,5-2-4,6 3-2,-1 0-2,2 1-7,2-1 12,4 1-27,-2-2-13,0 1 1,-2 2-1,1-6-9,0 5-4,2-3-11,-4-2 7,-3 3-12,-2-8 0,5 3-8,-9-2 4,1-3-6,-6 1-3,1-1-3,-2 1 4,-3-1 2,3-2-4,-1 1 3,-5 0-2,0-1 6,0 1 4,-6-1-2,7 0 3,-3 2-4,-4-2 4,6 2-8,-6-2 6,5 0-6,-5 0 6,0 0-8,0 0-2,0 0-4,9 0-2,-9 0-9,0 0 8,0 0 0,0 0-4,8-1 0,-8 1-7,0 0 2,5-4-2,-5 4-2,4-4-4,-4 4 4,3-3-8,-1 2-2,-2 1-9,0 0-6,0 0-6,5-5-17,-4 2-7,-1 3 0,1-3-13,-1 3-15,0-7-10,0 7-8,0-7-29,0 3-15,0 4-16,-2-8-27,0 2-21,-1-1-29,3 1-16,0-1-36,-2-1-223,4-3-549,-2 0 243</inkml:trace>
  <inkml:trace contextRef="#ctx0" brushRef="#br0" timeOffset="4819.5189">8869 11662 86,'0'-4'197,"0"-1"-3,0-1-2,0 2-1,2 1-12,-2-1-16,0 4-10,2-7-11,-2 7-10,0 0-10,0 0-12,0-5-6,0 5-9,0 0-8,0 0-4,0 0-7,0-3-2,0 3-1,0 0-2,0 0 0,0 0-1,0 0-4,0 0 2,-2 14-3,2-10 1,0 0-6,-2 7 2,0 5-3,-4-1-4,4 3 4,-3 8-3,-4 0-1,1 4 4,3-3-2,-5 4 4,2-2-5,-1 0 6,3 0-2,-6-1-4,2-2 3,1 0-2,3-2-1,2-7 4,-3 0 3,1 0-8,2-2-1,2 0 0,-3-1-5,3-5 11,0 0-17,0-1-4,1-3 2,0 3-4,1-1-7,-2-3-3,2-1-11,0-3 11,-1 7-1,1-7-9,-1 5 9,1-2 2,0-3 2,0 0-10,0 4-3,0-4 3,0 0-8,1 4 7,-1-4 0,0 4-4,0-4 5,0 0-6,0 0 1,0 0-5,0 0-1,0 0 2,0 0 3,0 0-4,0 0 3,0 0-5,0 0 4,-2 4-2,2-4-4,0 0-6,0 0 13,0 0-6,0 0 2,0 0-4,0 0-5,0 0 8,0 0-6,0 0-2,0 0 4,0 0-5,0 0 5,0 0 3,0 0-6,0 0 8,0 0 0,0 0-14,0 0 5,0 0 4,0 0-1,0 0 0,0 0 0,0 0 6,0 0-10,0 0 5,0 0-7,0 0-1,0 0 7,0 0 2,0 0-3,0 0-1,0 0 3,0 0-2,0 0 0,0 0-11,0 0 2,0 0-2,0 0 3,0 0-7,0 0-4,0 0 9,0 0-24,0 0-6,0 0-12,0 0-2,0 0-24,0 0-5,0 0-4,0 0-24,0 0-17,0 0-29,0 0-31,7-12-22,-7 12-30,4-3-37,-2 1-39,1-3-185,0 1-540,-1 1 240</inkml:trace>
  <inkml:trace contextRef="#ctx0" brushRef="#br0" timeOffset="10116.9278">16377 12422 83,'0'0'229,"-5"3"-12,5-3-16,0 0-11,0 0-12,0 0-10,-7 1-6,7-1-11,0 0-4,0 0-8,0 0-6,0 0-7,0 0-4,0 0-3,0 0-2,0 0-5,0 0 3,0 0-5,0 0-9,0 0 6,0 0-13,-4-9-8,1 6-3,3 0-3,-4-4 0,3 4 0,-1-4-1,-2 0-11,1 0 1,1-2-5,-1-2-2,-1-1 0,0 3-10,2-1 0,-3-4 6,5-1-6,-2-3-4,1 8 0,0-10-1,-2 3-1,2-3-5,1-1 7,-3-3-9,3 4-3,0-7 4,-1-2-3,3 1 2,-2-2 2,2-1-9,3-1 4,-2 0-7,3-3 2,0 1-1,2 3-3,5-1 5,1-3-11,-1 1 3,3 4-1,1-1 6,0 3-2,-1-2-3,-1 2 3,0 3-1,2-3-6,0 2 7,-2 3-7,0 0-1,1-2 4,1-1-4,1 1-1,-1 0-3,1 1-1,2 2-8,-1-4 4,1 3-1,1 2 1,0 1 3,-3 1-3,4 0-9,0 1 10,-9 5-5,6-1 0,-3 5 4,-1-4-6,4 4 0,-2-3-4,4 3 1,-2-2 2,0 2-1,-1 1 2,8-1-2,-6 1 1,0 3 3,8-2-3,-2 0 1,2 2 4,0 0-5,2 4-3,-1-3-1,1 1 4,-9 2-3,10 0-3,0 0 3,-5 0 0,2 2 0,-1-1 3,-5 0-3,0 1-1,-1-1 5,0 1-6,-1 0 2,3 2-2,-1-1-3,-2 1-3,10 2 12,-6-3-3,-2 1-1,5 0-3,1 3 5,-1-3-3,2 3 2,-1 1-1,3-2 1,-2 1-6,1 2 7,-4-3-3,4 0 5,3 2-5,-6 0-1,2 0 3,2 3-1,-3-5-1,0 4 1,0-1-1,-7-3 2,4 2-3,2-1 2,1 2 5,2-1-2,-11-1-3,9-1-1,-3 3 2,0 1-1,4-2 0,-8-2 0,8 1 1,-2 1-2,0-1 0,-8-1 1,8 2-4,0-2 6,-6 2 1,0-5 1,-3 6-4,-1-4 0,0 3 5,2-2-7,-7 0 3,-1-2-3,-2 1-1,0-2-3,-1 1 6,-1 0-1,-1-1 5,0-1-8,-2 0 4,0 0 3,-4-1-4,7 1-3,-4 0 4,-3-1 3,6 2-4,-3 1 2,-3-3-2,6 1 5,-6-1-1,4 4-3,-4-4-4,3 3 3,-3-3 4,0 0-1,3 2 6,-3-2-5,0 0-6,4 1-2,-4-1 9,3 4-4,-3-4 0,0 0 0,0 0 0,0 0 1,0 0-4,0 0 2,0 0 1,0 0-6,0 0 6,0 0-2,0 0 0,0 0-1,2 2-6,-2-2-1,0 0-12,0 0-4,0 0-11,0 0-22,0 0-9,0 0-20,0 0-20,0 0-15,0 0-16,0 0-20,0 0-23,-12-7-24,12 7-32,-7-4-25,7 4-27,-5-8-23,1 4-194,2 1-549,-1-3 243</inkml:trace>
  <inkml:trace contextRef="#ctx0" brushRef="#br0" timeOffset="11723.6138">18593 11083 8,'-4'-10'164,"-2"4"5,1-1 5,-2-3-5,2 2-4,1 3-3,-1-2-5,3 0-3,-1 1-1,-2 1-4,0-1-2,1 1-2,-1 0-4,0 1-8,0 1-5,2-2-6,-2 0-5,2 1-4,2 1 0,-4 0-10,5 3-5,-2-1-15,2 1 2,-3-4-8,3 4-11,0 0-2,0 0-3,-4-4-10,4 4-9,0 0 6,0 0-2,0 0-4,0 0 3,-6 8 3,2-7 0,4 5 0,0 0-4,0-1 18,4 5-22,-2-3-1,2 2 1,-1 1 1,2 0-6,0 2 4,4 2-9,1 0-5,2-1-1,2 2 7,2 4-8,-4-2 1,-2-5-6,4 3-3,0 0 2,-2-2 5,2 0-3,-1 0 9,3 0-13,-6 0 1,3-1-2,-3-3 0,-1-1 2,-1 1-5,2-1 0,-1 1 2,-1-1 0,-2 4 3,2-6-2,1 0 10,-2 1-1,-3-2-1,3 0-2,-1-1 9,2 3-4,-3-3-9,1 1 14,-1-1-2,0-2-1,-1 1-8,0 0 4,1 1-3,-3-2-3,2 1-2,-1-1 2,-3-2-3,5 3 0,-3 1-2,-2-4-2,3 1-2,-3-1 3,3 3-2,-3-3 8,0 0-13,0 0 3,3 2-2,-3-2 0,0 0 0,0 0 5,6 2-11,-6-2 7,0 0-5,0 0 8,0 0 0,0 0 2,0 0 8,0 0 0,0 0-1,0 0 1,0 0 4,0 0 1,0 0 5,0 0-2,0 0 0,0 0-4,0 0-1,0 0-3,0 0-1,0 0 0,-9-12 0,9 12-8,-3 0-3,-2-3 7,5 3-3,-7-4-2,2 3-4,5 1-1,-10-2 3,2 0-1,-1 4-6,0-1 4,-5 1-2,2 1-2,-4 1 3,-4 1 3,1 2-5,1 1-2,-1-2 6,-5 5-2,0 5-3,4-6-2,3 2 2,-5 3 0,4-6 0,0 3 1,4 2-5,1-2 0,-2 1 5,2-1 2,2 1-5,-1 0-3,3-4 9,0 2-5,2-1 4,-2 0 2,3-3-4,-1 1-2,3-1-4,-2 2 11,2-3-4,1 0 1,-1 0-3,-1-1 5,5-1-5,-4 1-2,3 0 2,-1-2-1,-2 1 2,4-2-3,0-2 1,-3 4-3,1-1 6,2-3-2,-2 3 0,0-1-1,2-2 1,0 0 0,-1 5 3,1-5 1,0 0-7,-4 3 0,4-3 5,0 0-2,0 0 5,0 0-5,0 0 1,0 0 1,0 0 2,-2 4-2,2-4-5,0 0 1,0 0 2,0 0 2,0 0-4,0 0 0,0 0 5,0 0 0,0 0-2,-2 3-4,2-3 2,0 0 2,0 0-4,-2 4 3,2-4-4,0 0 8,-3 2-3,3-2-2,0 0 5,0 0-3,0 0-3,-1 4 1,1-4 5,0 0-7,0 0 5,0 0-4,-2 4 2,2-4 3,0 0-4,0 0-1,0 0 1,0 0 1,-2 3-1,2-3-2,0 0 2,0 4 3,0-4-3,0 0 2,0 0-2,0 0 0,0 0-1,0 0 2,0 0-1,0 0 1,-2 5 1,2-5 4,0 3-6,0-3 3,0 0-2,-3 2-1,3-2 0,0 0 3,0 0-9,0 0 5,0 0 3,0 0 1,0 0-1,-2 3-1,2-3 7,0 0-6,0 0-1,0 0-1,0 0-3,0 0 5,0 0 0,0 0-1,0 0 0,0 0 8,0 0-9,0 0-3,0 0 5,0 0-3,0 0 2,0 0-2,0 0 5,0 0-5,0 0 3,0 0-3,0 0-1,0 0 3,0 0 0,-1 5 2,1-5-2,0 0 0,0 0-2,0 0 5,0 0-7,-1 4 5,1-4-6,0 0 2,0 0 1,0 0 3,0 0 2,0 0 0,0 0-2,0 0 4,0 0-4,0 0-2,-2 4-3,2-4 3,0 0 0,0 0 4,0 0-4,0 0 2,-1 2-1,1-2 0,0 0 1,0 0 3,0 0-4,-1 4-2,1-4-2,0 0 10,0 0-8,-3 4 2,3-4 1,0 0-3,0 0 3,0 0-1,-2 3-4,2-3 4,0 0-2,0 0 2,0 0 3,0 0-5,0 0 2,0 0-1,0 0 1,0 0-1,0 0-3,0 0 5,0 0-1,0 0 1,0 0 1,0 0 0,0 0-3,0 0 6,0 0-5,0 0-3,0 0 0,0 0 3,-2 5 1,2-5 1,0 0-2,0 0 1,0 0-3,0 0 5,0 0-1,0 0-2,0 0 0,0 0 2,0 0 0,0 0-2,0 0 0,0 0-2,0 0 2,0 0 2,0 0-2,0 0-1,0 0 2,0 0 3,0 0-4,0 0-2,0 0 2,0 0-4,0 0 6,0 0-5,0 0 6,0 0 4,0 0-11,0 0 3,0 0 0,0 0 6,0 0-5,0 0-2,0 0-2,0 0 0,0 0-6,0 0-1,0 0-8,0 0-6,0 0-10,0 0 2,0 0-6,0 0-1,0 0-9,0 0-6,0 0-1,0 0-5,0 0-9,0 0-19,0 0-3,0 0-4,0 0-15,0 0-15,0 0-13,0 0-26,0 0-24,0 0-25,0 0-27,0 0-21,-2-12-29,2 12-217,-5-4-549,1 4 243</inkml:trace>
  <inkml:trace contextRef="#ctx0" brushRef="#br0" timeOffset="14205.6626">5999 12879 23,'0'0'202,"0"0"-20,0 0-9,-5-1-12,5 1-17,0 0-14,0 0 1,0 0-1,0 0 1,0 0 1,0 0 6,0 0-2,0 0 2,0 0-9,23 1-4,-12 2 4,0-1-14,1 1 0,4 3-5,5-3-5,7 0-3,4 1-6,3 1-2,16-5-6,-11 0-9,16 1-5,1-2 0,2-4-4,4 0-6,1 3-2,2-6 2,-1 1 2,29 0-17,-28 3-7,-5 0-1,-1 2-5,-6-1 10,0 3-15,-16 0-10,0 1-2,-2-1 1,-4 2 2,-1-2-7,-3 2 0,-8-1-6,-1 1-4,-5-1-3,-1-1 0,-2 1 2,-3-1 1,0 1 1,-3-1 2,-5 0-5,11 0 0,-6 0-3,-5 0 3,8 4-4,-8-4-7,0 0-4,6-2-12,-6 2-15,0 0-12,1-5-17,-1 5-13,0 0-15,-1-5-15,1 5-19,-5-8-11,3 2-18,0 3-13,-1-4-6,-3 1 6,3 0-2,1-1 9,-3-4 13,1 2 9,0 1 10,0-1 17,-1 0 8,-3 0 11,3 1 12,-2-2 12,-1 3 17,-2-2 11,1 3 14,-2-5 6,-1 3 32,-1-2 6,-2 1 20,6 1 6,-4 3 20,0-2 10,-1-1 9,3 3 3,-1-1 8,2 1 3,-2 0 9,5 3 2,-1-1 2,-1-1 5,4 3-6,1-1-4,4 2-8,-8-2-8,8 2-11,-4-3-5,4 3-6,0 0-6,0 0-5,0 0-1,0 0 0,0 0-4,0 0-3,15 15 2,-8-11-1,2 2-4,0 2-2,1-2 0,2 4 0,2-1-5,-3-3-2,1 2 2,6 3-1,-4 0 3,1-1-1,1-3 0,1 4-2,-1-5-1,-2 3-2,2-2-5,-4-1 1,-2-2-6,3 2 1,-2-4-4,-3 3 1,-2-2-3,1 2 2,-1-4-7,-1 1 6,-1-1 12,-1 2-14,-3-3 4,0 0-2,5 0 13,-5 0-6,0 0 0,4 2 4,-4-2 4,2 3 4,-2-3-2,0 0 4,3 2-12,-3-2 11,0 0-12,0 0 8,0 0-4,0 0-3,0 0 8,0 0-5,0 0 8,0 0-13,0 0 8,0 0-3,0 0-5,0 0 0,0 0-4,-9 7 0,6-7-1,-1 4 1,-1 1-11,0-2 4,-2 4 1,-2 0-1,1 1 2,-3 4-6,-1 3 1,-6 2 1,0 5-2,0-1-3,2-1 2,-2 3-1,4 0-8,0 1-11,1 0-8,0-9-15,4 1-16,3 1-25,2-5-13,1 0-23,1-3-20,-1-1-31,2-2-30,1 2-25,4-5-32,-2 0-27,0 0-233,-2-3-555,0 0 246</inkml:trace>
  <inkml:trace contextRef="#ctx0" brushRef="#br0" timeOffset="15248.9975">3907 12508 42,'-6'-10'186,"0"1"-1,1 1-9,3 2-16,-1 1-8,1-3-6,-1 1-8,1 5-2,2-3-14,0 5-4,-3-5-5,3 5-6,0-4-7,0 4-4,-1-5-1,1 5-7,0 0-1,0 0 0,0 0 0,1 21-4,-1-8 3,3 6-3,-1-1-3,3 10-4,-1 1-6,0 5-2,2-4-2,-2 3-6,1-3-3,-1 0 5,2 0-3,-6-2-11,4-1 2,-1-3 2,-2-4-2,3-3-3,-1 0 0,-1-1-7,1-3 2,-2-4-4,-1-2-6,3 3 1,-2-5 4,0 2 2,0-5 3,-1 2 6,3 0-9,-3-4 26,0 4-17,0-4 4,0 0-4,1 5 1,-1-5-15,0 0-1,0 0 3,0 0-3,0 0 3,0 0-11,9-8 2,-9 8-5,4-5-5,0 4-7,-4-2 5,5 1-5,-1-1 7,-4 3-5,7-4-1,-3 3-6,3-1 2,-1-3 4,2 5-6,1-1-1,1-2 6,-5 3-6,8-3-2,-4 2 4,0 0-5,-1 2 8,0-2-16,-1 2-12,-7-1-7,9-1-14,-9 1-13,8 1-15,-4 0-11,-4-1-16,0 0-15,9-1-16,-9 1-16,5-1-11,-5 1-10,6 0-11,-6 0-17,0 0-15,14 0-21,-8-3-40,-1-3-146,0 2-446,4 0 198</inkml:trace>
  <inkml:trace contextRef="#ctx0" brushRef="#br0" timeOffset="16191.2437">4365 12621 185,'-3'-11'181,"-2"1"-8,2 1-14,-1 0-2,-1 2-5,3-2-6,-4 4-4,2-2-7,1 3-4,-2 1-13,1-2-12,-1 1-10,-1 4-9,6 0-6,-13 9-7,3-2-8,0 3-5,2 8 0,-5 8-2,-1 0-5,6 0-3,-1 0-4,3 0-2,1-1-3,1 1-5,3-6 2,1-2-5,1-1-4,3-5-1,0 0-4,2-2-1,-3 0-4,4-1-2,1-1-3,2-6-2,-6-1-1,5-1-2,0-3-3,1 0-1,-1-6 1,-1 1-3,1-4-3,1-2 5,-4-1-1,1-2-1,-3-1 0,2 0-1,-4-1-2,-1-1 2,1-1-1,-1 2 7,2 1 7,-6 6 2,2-1 7,1 4 2,0 0 1,0 1 0,-2 3-2,2 1-2,-1 0-3,1 4-5,0 0-2,0 0-1,0 0-2,0 0 4,3 22-5,-2-9 18,0 2-1,3 2-2,-1-2-3,1 2-1,-2 1-2,2-2-4,-1-3-4,0 0 5,4 3-2,-3-4-4,1-3-4,3 0 2,-3 0 4,1-2-4,0-2-2,1 0 1,-2-1-5,0-4 3,8 0 0,-9-1-1,8-3-3,-2 0 5,-2-3-8,3-2 4,0-4 1,2-1-4,-3-5 4,3-3-2,-4-2-2,2 0 1,-2-1 1,-2 1 1,-2 0-2,-4 4-2,4 3 3,-4-4 1,-1 4 3,0 3 0,-1 5 1,-1 0 4,-1 2-1,2 0 5,-2 1-1,1 1-7,-4 1 5,2 0-7,1 0-3,-1 3 5,4 1-4,-10-3-2,10 3 1,-9 7 1,5-4-4,0 3 1,3 0 2,-1 3-2,-1 1-1,4 0-2,3-1 2,0 2-3,1 2 3,4 2 0,1 0-1,-1-2-3,4 0 5,-3 0-1,0 0 2,-2-2-3,1-1 0,1 1 1,-1 0 11,-4 0-3,5-3-2,-2 1 8,-4 3-2,1-5 4,-2 3-3,3-3 4,-1 1 2,-5-1 2,4 0 1,-3-2 2,-1 2-4,-1 0 2,-3-2 0,-1 0 6,-1 0-9,3-1-1,-2 1-4,-2-2-3,1 1 2,-3-3 1,4 2-1,-4-1 3,-1 0-6,3 0-1,1-1-3,-3-1-9,1 1-12,1-2-8,-2 2-17,1-2-12,0 0-22,3-1-22,1 0-22,1-1-26,-1-1-22,1-1-34,2-1-24,1-3-29,0 0-169,0-4-459,2 0 203</inkml:trace>
  <inkml:trace contextRef="#ctx0" brushRef="#br0" timeOffset="16448.5281">4630 12329 143,'0'-11'197,"3"1"-4,-3 2-11,0 1-11,0 3-10,0 4-3,0 0-4,0 0 2,10 16-2,-2 1-2,-3 2-4,0 9-7,2 3-3,-1 1-7,-1 3-6,0-1-8,3 0-2,-3 0-4,0-4-4,4 2-12,-2-3-5,0-9-12,-1 3-4,2-7-9,1-3-1,-3 1-12,1-5-6,3-1-8,-3 0-13,0-4-12,2-2-12,-2 1-13,0-3-10,1 0-17,-2-4-22,2 0-20,1-2-24,1-2-26,0-2-22,-5 3-26,3-5-26,-3 3-20,-1 0-172,-3 1-431,2-1 191</inkml:trace>
  <inkml:trace contextRef="#ctx0" brushRef="#br0" timeOffset="16680.3826">4776 12526 204,'-1'-7'242,"-1"4"-14,2 3-16,-1-5-15,1 5-21,3-7-14,0 2-16,1 0-17,1 0-15,2 0-8,0-3-8,1 2-10,2-1-8,3-1-10,4 1-8,-6 0-8,5-3-11,-7 5-19,1-2-15,-1 3-23,-5 1-26,3 2-19,1-2-17,-8 3-21,9-5-19,-3 4-9,-6 1-17,0 0-25,12 0-101,-12 0-291,0 0 129</inkml:trace>
  <inkml:trace contextRef="#ctx0" brushRef="#br0" timeOffset="18213.2778">5276 12460 113,'-2'-11'219,"1"3"-7,1-3-9,-2 6-10,2-5-11,-2 6-12,1-4-3,1 3-10,0 1-14,-1-2-13,1 3-11,0 3-10,0 0-8,0 0-5,0 0-4,0 0-1,0 0 2,1 13-6,0 0 1,1-2 2,-2 0 1,0 7-4,2 2-6,-2-2 0,0 1-2,0 6-1,1-6-9,2 3-6,2-3 0,-1-3-4,1 2-8,-1-1-6,1-1 0,3-1-8,-2-5-2,1 0 4,-1-3-1,3 2-6,1-4 0,-1-1-3,0 2 0,0-3-5,3-3-2,-1-1-5,3-1 1,-4-8-2,6 5-3,-1-6 2,-2 1-5,-2-2 1,-1 0 2,3 0-6,-7-5 4,2 2-1,0-2 0,-1 0-6,3-1-3,-5 1 9,1 0 3,-5 2 3,2-2 3,2 0-6,-4 5 17,-1-3 1,2 1 0,-2 1 9,2 5-16,-2-1 21,0 4 7,0-2 4,0 4-2,0-1-1,0 4-5,0-5-2,0 5-3,0 0-7,0 0-3,0 0 1,0 22-6,0-11 3,4 2-4,-3 4 4,3 0-2,-3 0 3,3 0-2,0 2 2,-2-4-8,0 4 3,3-4 0,-4-3 1,3 0-2,0-2-12,-2 2 9,-1-3-4,0-4 0,4 2-10,-5-2 8,3 0 5,-1-1-2,-2 0 5,4-2 1,-4 1-4,0-3-1,0 0 1,10-6-8,-8 2 6,2-4-4,4-4-5,3-1 1,-3-4-1,1-3-4,5-2 0,-1-2 0,-2 1 0,2 0 2,0 1-1,-4 3-4,0 1 3,0 0-1,0 3-3,1 1 0,-1 5 2,-5 0-3,6 2-1,-8 2 1,3 0 0,-1 2-3,1 3 1,-5 0 0,6 7 11,-1-1-2,0 1-2,1 3 3,2 5 0,-3 0 2,1 2 4,2-1-3,-3 1-4,1 1-1,0-2 5,2 1-8,0 1 1,0-1 0,0-1-1,-1-1-5,-3-6 5,1 3 0,3-3-6,-4 1 7,6-3-4,-5-2 3,0 1-12,3-2 7,-4-2-3,1 2-8,-3-3-6,5 1-4,-7-2-7,5 0-11,-5 0-19,9-4-13,-7 1-17,0-2-23,-2-2-25,3 2-16,0-1-18,-3-2-18,0 0-16,0 1-20,0 2-15,-5-4-23,4 0-23,-1 1-24,0 0-238,-3-1-592,1-1 261</inkml:trace>
  <inkml:trace contextRef="#ctx0" brushRef="#br0" timeOffset="18699.7389">5129 12094 96,'-2'-3'215,"2"0"-1,-2 0-6,2 3-16,-5-5-9,5 5-10,0 0-8,0-6-12,0 6-10,0 0-12,0 0-7,0 0-1,0 0-2,0 0-6,-2 17-5,2-14-6,0 1-9,0 3-7,2-2-3,-2 0-2,4 0-9,-3 0 2,1-1-4,5 0 1,-4 1-1,3-2-4,-1-3-3,6 2-1,-3-2 3,0 0-14,1 0 0,-3-2 2,4-1-5,-2-1 2,0-1 1,0 2-5,-1 0-3,-2-1 14,0-3 3,2 0 5,-5 0-9,3 0-5,-2-1-2,-2 1 0,-1 0 13,-1 1-16,-1-3-3,0 2-1,-2-1-4,2 4-10,-2-2 0,-3-1-3,1 2-4,1 2-14,-3-1 10,3 2-4,-1 2-3,0-3-15,-5 3 10,7 3-8,-2-1-4,-3 1-18,5 1-21,-3 1-11,4 3-14,2 1-13,-3 0-27,2 2-23,0-1-29,2 3-34,0-3-27,4 2-31,1-2-24,2 1-247,0-3-568,0 0 251</inkml:trace>
  <inkml:trace contextRef="#ctx0" brushRef="#br0" timeOffset="26965.222">7030 16223 36,'-5'-1'158,"5"1"-8,-10-2-1,10 2-9,-13 0-12,13 0 0,-6 0-12,6 0-8,-6 0-8,6 0-9,-6-2-6,6 2-4,0 0-13,-5-2 2,5 2-3,0 0-3,0 0-11,0 0 2,0 0-6,0 0-8,0 0 2,0 0 0,0 0-5,0 0 1,0 0 1,14 7 24,-6-4-2,-2-3-8,8 2 2,-2 0-6,7 0 0,0-2-2,3 0-4,8 0-3,2-2-2,-1 4 0,1-2-1,9-2-3,-2 2 3,-3 2-8,16-4 4,2-1-5,-14 3-1,13 1-2,-3 3-2,3-3-3,-1 3-2,-12-4-3,-1 0 0,15 0-3,-16 0 6,2 0-7,0 3-5,-1-6 0,1 6 2,-2-1-3,2-1-1,-4-1 3,-4 2 1,4-3-8,-1 2 7,-3 2-3,-1-3 2,-8 3-5,6-3 2,-3-1-3,-3 1 3,-4-2-5,-1 4 4,-1-2-2,-2 1 1,-4-1-3,1-1 6,-5 1-4,5-2 5,-8 2-9,2 2 3,-6-2 2,8-2-1,-8 2-2,6 2-1,-6-2 2,0 0 4,9 0-5,-9 0 4,0 0-4,3 2 3,-3-2-3,0 0 1,0 0 1,0 0-1,0 0-2,0 0 3,0 0 2,0 0-3,0 0 1,0 0 3,0 0-4,0 0 3,0 0-7,7 0 3,-7 0-3,0 0 2,0 0-1,0 0 6,0 0-5,0 0 1,0 0-7,0 0-2,0 0-11,0 0-7,0 0-17,0 0-13,0 0-18,0 0-24,0 0-16,0 0-27,0 0-17,0 0-14,-14-12-19,9 9-9,1 1-107,4 2-334,-9-7 148</inkml:trace>
  <inkml:trace contextRef="#ctx0" brushRef="#br0" timeOffset="28424.0579">7986 16076 132,'0'0'141,"-12"-1"-9,7-4-2,-2 3 3,4 1 0,-3-3-4,6 4 1,-5-1-7,5 1-6,-4-4-3,4 4-5,-5-2-6,5 2-6,0 0-3,0 0-5,0 0-7,0 0-6,0 0-6,0 0-1,0 0-9,0 0-1,0 0-5,0 0-8,-9 3-2,9-3 1,0 0 1,0 0-4,9 9 3,-4-7-5,-1 1-2,1-1 0,3 1 0,0 4-1,1-1 0,3 1 3,-3-1-5,8 3-1,-5-3-2,6 3 2,-3-1 1,4 0-3,1-2-1,-1 1-1,1-2 0,1 2-3,-2-2 1,2 2-4,-3-1 6,0-2-8,3 3 3,-5-1-4,2-2 6,-6 1-6,8-1 0,-3 1 0,1-1-3,-5 0-1,2 3 1,-6-4-1,2 1-2,-3 0-11,3-2 11,-3-1-1,-3 2-3,1-2 3,0 0-6,-6-1 5,9 4-6,-5-2 6,-2 0-4,-2-2 8,4 2-5,0-2-13,-4 0 12,0 0-2,0 0 3,6 0 1,-6 0-3,0 0-11,5 3 17,-5-3-1,0 0-2,3 2-5,-3-2 1,0 0 1,0 0-7,5 1 0,-5-1 2,0 0-1,0 0 4,0 0-14,0 0 6,4 2 5,-4-2-3,0 0 6,1 4-4,-1-4 5,0 0-15,3 3 12,-3-3-4,0 0 3,0 0 4,0 0-5,0 0-4,0 0-10,0 0 17,0 0 0,0 0-3,0 0-1,0 0 5,0 0-1,0 0-5,0 0 1,0 0-2,0 0 3,0 0-1,0 0-9,0 0 17,0 0-8,0 0 4,0 0-2,0 0 1,11-2-2,-11 2-3,0 0 2,6 2 2,-6-2-2,0 0-3,3 2 9,-3-2-14,0 0 12,3 3-7,-3-3 4,0 0-2,0 0 4,5 0-3,-5 0 2,0 0-1,0 0 3,0 0-3,0 0 1,0 0 8,0 0-7,0 0 6,6 0 7,-6 0-8,0 0 4,0 0 5,0 0 3,0 0 2,0 0-13,0 0 20,0 0 2,0 0 8,0 0-25,0 0 12,0 0 1,0 0 1,0 0-5,0 0-13,-17-3 1,17 3 10,-6-2-13,6 2-2,0 0 4,-9 0 1,9 0 3,0 0-4,-13 2 0,8-2-13,5 0 14,-10 3 1,-1 0-11,1 3-4,-2 1 3,-2 3 1,-2 2-2,-4-2 1,0 5 6,-7-2-12,11 0 8,-7 4-10,2 1 1,5-5 13,-5 4-8,7-2 12,-4 3-14,-3 0-4,9-6-1,4-3 11,-2 4 1,-3 0-11,4-2 7,5-4 0,-2 3 6,-2-4-9,3 0-1,1 2-16,1-5 25,1 1 1,-1 1-2,0-3-5,3-2 1,-3 5-19,0-4 19,3-1 6,0 0-18,-4 4 16,2-2-5,2-2 1,-1 4 8,1-4-1,0 0 1,0 0-3,0 0 2,0 0-7,-2 6-5,2-6 3,0 0 6,0 0-4,0 0 2,0 0-2,0 0-7,0 0 2,0 0 2,0 0 2,0 0 7,0 0-14,0 0 7,0 0 5,0 0-4,0 0-4,0 0 1,0 0-2,0 0-14,0 0 22,0 0 2,0 0-5,0 0 3,0 0-6,0 0 3,0 0-4,0 0 1,0 0-2,-1 2 7,1-2-5,0 0 0,0 0 8,0 5-1,0-5-8,0 0 5,0 0 3,-3 3-17,3-3 6,0 0 13,2 5-12,-2-5 6,0 0-1,0 4-3,0-4 3,0 0-6,0 0 2,0 0 2,-3 3 0,3-3 3,0 0-3,0 0-2,0 0 6,-4 4-6,4-4 6,0 0-3,0 0 3,0 3-7,0-3-4,0 0 9,0 0 0,0 0 5,0 0-9,0 0-10,0 0 12,0 0 8,0 0-7,0 0-7,0 0 6,0 0 3,0 0-5,0 0-21,0 0 23,0 0 7,0 0-1,0 0-7,0 0-4,0 0 0,0 0 10,0 0-10,0 0-7,0 0 6,0 0 4,0 0-3,-1 4-2,1-4 9,0 0 1,0 0-6,0 0-2,0 0 4,0 0-3,0 0-4,0 0 1,0 0 14,0 0-19,0 0 1,0 0 0,0 0-10,0 0-1,0 0-12,0 0-5,0 0-6,0 0-12,0 0-52,0 0-4,0 0-15,0 0-18,0 0-32,0 0-25,0 0-34,9-14-30,-6 7-219,-3 2-526,1-4 233</inkml:trace>
  <inkml:trace contextRef="#ctx0" brushRef="#br0" timeOffset="30977.2485">4557 16512 26,'0'0'154,"-6"8"-2,5 5-10,-2 3-10,2 4-1,1 9-6,0-3-8,1 6-2,2-4-6,-2 2 5,0-1-12,3 0-5,-3 2-14,2-6 2,-3-4-1,4 7-8,-4-7-2,1 0-3,2-6-11,-3 4-3,0-10-1,0 2-6,0-4-5,2 3 1,-2-4 2,0 0 5,0-3 1,0 1 16,0-4-2,0 5 1,0-5-2,0 0-5,0 0-3,0 0-7,-8-10 5,5 5-11,-1 0-1,-3-11-11,4 5 3,-1-6-4,-3-1-1,4-7-6,-5 1-3,2-3 3,0-1 7,3-1-15,-3-3-3,2 3 1,-2-2 5,4 3-7,-2-1 5,3 3-7,1 5-3,0 4 2,1-1-7,3 1 4,-2 0 0,4 5-6,0-2 7,0 1-4,1 5 1,3-2 0,4-1-4,-3 6-5,5-3-12,0 0-11,1 2-17,1 0-11,-4 4-32,0-2-26,-5 0-35,3 2-33,-1-1-28,-2 1-35,-9 2-152,13 0-427,-13 0 190</inkml:trace>
  <inkml:trace contextRef="#ctx0" brushRef="#br0" timeOffset="31640.7508">4522 16767 54,'0'0'145,"0"0"-18,0 0-11,0 0-2,14-5-17,-7 1-2,7 1-7,-3-4-10,5-2-7,5 1 2,-2-4-18,-1 3 16,5-4-6,-4 6 9,-6-1-4,-1 5 1,-3-3-9,0 3 5,-3 1-2,0 1 1,-2 0 5,-4 1 3,9 4 4,-5 0 2,-1 2 7,0 1 3,0 2-4,0 4 1,-3-3-10,3 4-6,-2 3 0,0-6-9,1 2-4,-2 4-2,2-5-7,0 1-4,0-2-3,2 0-2,-2 0-7,4 2 4,-1-3-6,1 1-5,2-5 4,-1 3-4,3-2-1,2-2-8,0-3 7,2 3-5,0-4 3,5-8-5,11 2 5,-1-3-9,-3-4 2,-6 3-5,3-5-2,1 0 6,-1-2-1,-10 3-5,-1-1 0,-4 4-1,4-4-1,-12-1 0,5 1 0,-3-1-4,-4 1 2,1 3 1,-5-1 0,3 1 0,-4 0-5,-1 2 0,1 1 0,2 1-2,0 3 2,-2-1-3,2 3 0,5 2-8,-13-3 1,11 3 5,2 0-6,-7 5-3,5-1-5,2-4-4,0 8 0,2-3 0,5 2 0,-1 2 9,3-1-4,5 1 5,-5 0-3,4 2 3,-4-1-1,4 2 3,-3 3 5,1 2-5,-4 2 13,2-2-5,-4 1-3,1-2 1,-3 3 0,1-1 1,1 0 1,-4-1-1,4 3 3,-2-11-4,-1 6 7,1-5-5,2 1 0,0-1 0,0-2 1,0-4-2,-1 1-1,2-4-3,0-1-4,0-1 2,-1-2-25,6-3-4,-5-4-17,1 0-17,0-2-18,-1 5-23,-2-5-29,0-5-24,-3 2-26,0-2-163,-1 1-385,3 0 171</inkml:trace>
  <inkml:trace contextRef="#ctx0" brushRef="#br0" timeOffset="31808.291">5033 16561 19,'0'0'78,"0"0"-23,0 0-28,0 0-27,0 0-31,0 0-31,0 0 14</inkml:trace>
  <inkml:trace contextRef="#ctx0" brushRef="#br0" timeOffset="32205.0884">5457 16556 217,'-2'-2'226,"0"-3"-11,0 2-15,-1-1-19,3 4-8,-6-2-14,0-1-11,6 3-12,-13 0-20,13 0-9,-12 3-12,1 3 0,2-3-17,1 3-8,-2 3-9,1-1-6,2 1 2,-3 0-14,4 4 0,1-4-9,-3 6 3,3-1-7,3-1-1,4-1-2,-1-1-4,3-1 1,-1-1-6,6 0 2,-3 2-7,3-5 1,2 1 1,1 0-4,4-2 0,-2-1-3,2 3-2,-2-3 3,-3 1-6,0 1 8,0-3-5,-3 1-1,-2 1 3,-2 0 1,1 2 5,0-2 4,-2 0-2,-3 2 4,0 5 0,-3-2-6,-3 2 5,-1 0-7,-3 0 7,-2 0-10,3-2 6,-4 0-5,-1 2-3,1 0-10,-1-7-18,2 4-18,-1-4-22,1 2-16,1-5-27,-1 4-18,2-4-32,3-2-26,2 0-22,0 0-144,5 0-376,0 0 167</inkml:trace>
  <inkml:trace contextRef="#ctx0" brushRef="#br0" timeOffset="32511.3178">5612 16387 26,'4'-2'214,"-4"-3"-13,0 5-6,0 0-3,0 0-5,6 12 5,-6 0-12,0 4-3,1 3-13,-4 7-11,3 0-7,-1 3-8,-4-3-11,3 2 0,0 3-21,-1 1 2,3-8-19,-2 2-10,4-8 0,-2 1-8,0 1-6,0-2-4,2-1-7,1 0-4,1-1-5,2-1-2,-2-4-5,1 0-8,-1-3 3,1 1-5,-1-4 0,1 0-11,-2 2 3,3-6-5,-2 1-15,-4-2-12,0 0-12,17-5-23,-10 2-16,0-6-20,0 3-21,-1-3-17,1 1-24,-2-1-25,0-1-23,-5-1-28,0-1-162,0-1-414,0 4 183</inkml:trace>
  <inkml:trace contextRef="#ctx0" brushRef="#br0" timeOffset="32870.3643">5489 16714 112,'0'0'161,"10"-10"-9,-2 3-16,1 0-2,9-3-6,0 0-4,1 1-9,-1-1 0,0 3-1,7-8-2,3 6 7,-7 1-8,3-4-4,3 5-4,-9 0-8,0 4-1,-4-2-6,-4 3-1,-1-1-5,0 1-8,-2 1 1,-1-1-7,-6 2 5,10-2-2,-10 2-4,7-2 3,-7 2-3,0 0-3,7-3-3,-7 3-4,0 0-2,0 0 2,0 0-2,0 0-3,0 0 5,0 0-2,10 0-7,-10 0-3,0 0 2,0 0-6,0 0-6,0 0 1,0 0-9,0 0 3,0 0-9,0 0-4,0 0-20,0 0-21,0 0-28,0 0-23,0 0-39,0 0-21,0 0-31,0 0-26,-12 13-36,9-8-29,3 2-155,0-7-445,-3 8 196</inkml:trace>
  <inkml:trace contextRef="#ctx0" brushRef="#br0" timeOffset="33497.0189">5999 16560 149,'0'-3'261,"0"3"-7,-1-5-12,1 5-19,1-3-15,-1 3-25,0 0-13,0 0-13,0 0-6,0 0 0,-5 19-2,5-8-11,0 8 4,-2-1-26,4 7-2,-4-5-11,2 4-12,2 1-1,-2-6-9,4 0-11,-1-2-4,1-3-5,4 1-3,-4-1-4,1-2-6,1-2-5,0 0-1,4-1 0,0-3 0,0-2-7,0-1 3,4-6-9,-2-1-4,4-2 0,3-3-8,-3-2 3,4-7 1,-7 7-1,0-5-1,4-6-6,-8 5 2,1-5-6,-1 4 6,-4 1-8,1 1 5,-1 0-9,-2 4 4,1-1 4,-2 4 3,1-1 10,-1 3-4,0 2 2,-2 0-1,0 5-4,0 0 1,0 0 2,0 0 3,0 0-9,0 17 4,0-7 7,0 1-2,0 1-1,0-1-9,0 3 5,0-2-4,0-1 5,1 1 4,1 1-2,0-4-6,-1 0 6,0 0-11,2 1 6,0-4 0,0 0 1,-2-1-1,3-3 3,1 3-6,-5-5 3,12 2 2,-12-2-4,15-8 4,-4 1-4,0-2-5,0-3 8,4 1-5,-3-4 6,4 1-10,-5-1 6,2 5-17,-5 2 6,2-1 3,-1 2 1,-3-3-3,-3 5-3,4 2 3,-2 2-10,-5 1 12,9 0 0,-9 0-5,9 4-2,-2 1 10,-1 3-7,2-1-8,-2 2 9,3 0-1,-3-1-8,2 2 11,0-2-11,2 6 0,-5-6 1,4 1 5,-1 0-12,1-2-15,-3-2 7,2 0-27,0-1-5,-6 2-9,3-6-10,0 2-14,-5-2-8,0 0-11,10 3-21,-10-3-23,0 0-25,10-3-13,-10 3-31,7-5-35,-4 1-25,0-4-190,-3 3-506,-2-6 225</inkml:trace>
  <inkml:trace contextRef="#ctx0" brushRef="#br0" timeOffset="33880.3912">5980 16141 168,'-5'4'172,"1"3"-14,1-1-15,1 1-15,2-1 0,0 2-1,0 0-14,2-2-9,1 0-11,4 0-1,-1-2-7,0-2-3,5 0-6,1-2-12,-3-1 5,3-3-2,-2-1 0,2-2 1,-4 2 4,2-2 10,-3 2 2,-1-4 2,-2 4 2,-2-2 0,-2 2 1,0 5-2,-2-9-10,-1 3-3,-1 4-11,4 2-4,-13-3-2,13 3-10,-19 3-6,10 4-6,-3 0 1,1 0-8,4 2-4,-3 0-16,6 2-22,-1-1-26,3 2-30,0 0-26,2-2-39,2 0-42,0-2-54,5 1-180,0 0-446,3-2 197</inkml:trace>
  <inkml:trace contextRef="#ctx0" brushRef="#br0" timeOffset="35089.1951">17525 16484 47,'-31'-5'258,"2"-1"5,6 3 0,4-1 3,2 3-10,8-2-13,0 3-23,1 0-15,3-5-22,5 5-9,0 0-13,0 0-6,0 0-7,13 8-15,6-7 14,13 2-15,4-1 9,16-2-10,7 3-8,1 0-5,31 1-17,-28-3-3,2-1-2,27-3-19,-27 1 0,24-5-13,-25 3 0,0 3 2,-2-3-14,-1-1-8,-1 4-7,0 1 3,-9-2-8,-11-2 7,10 4-7,-20-1-2,3-2 2,-11 1-6,-3 0-11,-5 2 1,-2-1 2,-2 1-1,-1-2-7,-3 0 1,-6 2 2,12 0-3,-12 0-2,10 0 2,-10 0-7,7-5-1,-4 2-19,-3 3 26,3-5 0,-3 5-1,3-7-1,-5 2-7,2 5 2,-1-7-10,-2 2-10,-3-1-6,2 0 4,-7 3-5,0-4-14,-4 0 0,-3-2-17,-1 1 8,-8-1 9,4-2-12,-4 3 3,0 2 11,6 2 1,3-5 1,0 6 6,0 0 0,7-2 1,-2 5-7,1-4 16,6 4 5,-2-2-1,8 2 6,-10-1-16,10 1 21,0 0-1,-5 6 0,5-6 5,0 8 3,5-2 0,5 1 2,-1 5 5,8-1-2,2 4-2,4 0 15,0 2-12,2 4 7,2-1 0,-5 2 3,1 1-3,-4 1 3,-3 1-18,-2-3 14,-7-4-6,2 6 11,-6-5-9,-3 1-5,0-2 20,0-1-14,-5 2-1,-2-3 3,-2 0-10,-2-3-12,-1 1-25,-2 0-20,2-2-25,-4-1-31,2 0-25,5-5-31,-3 0-30,-1-2-39,4-1-39,-3-3-258,2-2-574,10 2 253</inkml:trace>
  <inkml:trace contextRef="#ctx0" brushRef="#br0" timeOffset="35841.1328">19309 16218 94,'-4'-19'259,"-2"2"-4,2-3-8,2 3-13,-3 3-6,3-1-9,0 4-4,-2 3-12,3-1-16,1 5-22,0 4-8,0 0 1,0 0-9,-4 27-5,4-2 4,4 1-12,-8 6 2,8-1-3,-4 1-6,0 5-21,0-2 8,3-3 2,-1 1-11,-2-3-3,2-1-1,0 1-5,-2-9-7,0 3 0,2-5-6,0-4 4,-4 1-7,4-4-8,-2-4 1,0-1-1,-2 0 6,2-2 3,2 1 4,-2-2 5,-2-2 6,2 3 0,0-5-14,0 0-2,0 0-3,0 0-1,-8-14-13,5 4-4,-2-2-4,1-7-6,-1-6-6,-1-6-5,2 2 1,1-3-7,0-6-3,-2-9-5,3 1-1,2 10-4,0 0-4,3 2 4,1-3-7,1 3-1,0 3-4,1 3 0,1 3-13,3 9 8,0 0-3,0 0-4,3 5-8,-3 4-1,4 3-5,-1 4-6,6 3 1,-4 4-4,3-2-2,-1 4-5,-3 4 0,-1 3-5,-5 7-13,0-6 0,-5 6-17,-3 5 2,-3-10-8,-5 7 0,0-1 2,-7 0-15,-6-4 2,0 1-2,-5 1-5,0-5-5,-1 0 3,1-1 9,-1-3-5,1-4-13,1 1-21,7-3 6,0-2-14,0-3-20,5 3-12,7-4-30,-1 3-28,7-4-54,0 0-34,0 0-231,0 0-586,0 0 260</inkml:trace>
  <inkml:trace contextRef="#ctx0" brushRef="#br0" timeOffset="36087.7348">19493 16387 25,'4'-3'276,"3"2"-9,-7 1-8,0 0-24,0 0-2,0 0-7,9 4-5,-9-4 2,0 8 0,2 1-12,-4 3-19,0-1-4,2 1-16,-2 4-11,-2 2-14,3 0-7,1-1-18,0 0-10,0-2-15,0-1-7,1-2-10,3-4-22,2 4 19,4-4-10,-3 1-16,2-4-5,1 2 1,3-2-44,-4-2-4,5-2-35,-5-2-33,4-3-32,0 0-42,-4-3-37,-4 2-42,5-4-43,-2-4-11,-2 1-217,-1-3-534,-3-4 237</inkml:trace>
  <inkml:trace contextRef="#ctx0" brushRef="#br0" timeOffset="36223.8361">19663 16368 281,'-3'-17'65,"-1"-1"13,0 2 8,2 5 6,-1 0 1,-2 2 20,0-1 11,3 3 5,2 3-2,-4-4-15,2 5-9,2 3-13,-2-6-5,2 6-13,0 0-16,0 0-25,0 0-28,0 0-23,0 0-41,0 18-24,6-10-31,-2 4-127,4-3-264,-3 4 117</inkml:trace>
  <inkml:trace contextRef="#ctx0" brushRef="#br0" timeOffset="37492.9868">19838 16354 135,'2'-5'234,"1"-3"-1,-2 1 4,2 2-2,-3-2 2,0 1-5,1 2 1,-1 4-13,-3-7-15,3 7-19,-7-2-12,7 2-26,-8 9 8,-1-2-11,-1 7-22,2 4-2,0 1-11,-3 5-10,2 2-5,1-1-6,2 1-7,2-1-2,4-6-18,3 0 7,-3-1-10,7-1-13,2-2 10,2 0-19,0-2 8,2-6-3,2 3-7,1-5-8,0-1 1,-2-2-9,1-5 8,1-3-5,0-2 0,1 0-4,-2-4-5,-2-2-4,-4-2 7,6-5-10,-3-5 0,-3-1 13,-3-1-16,1-2 1,-2 4 5,-1-5 12,-2 5 1,0-3 10,-2 2-1,0 8 12,-3 2 0,2 5-2,1 0 6,-3 5-1,3 2 3,0 0-11,0 5-16,0 0 5,0 0-2,0 0 5,-4 23 4,6-5-11,-1 11-2,-1 1 8,1 1-8,-1 3-3,5-3-1,0 3 5,-1-1-1,-1 1-8,1-2 7,-2-3 0,1 0-3,-3-9 1,0 4-7,2-5-3,0-1 0,0-1-2,-1-5 5,1-6-9,0 2-2,-2-3 12,4 5 1,-4-6 5,2-1 1,-2-3-7,0 0 2,0 0-2,7-13-1,-6 4 0,6-6-2,-2-2-11,0 0 7,8-12 1,-4 2-2,-2-4-2,3-3-7,3 5 2,-3-2-7,1 4 4,-1 5-1,-4 5 3,3 0-3,-1 3 2,-3 5 4,0-1 1,-2 3-3,-1 1-1,-2 2-5,3-1-4,-3 5-5,0 0-6,0 0 4,0 0 5,0 0 1,-18 9 4,8-2-4,0-1-2,-1 8 6,2-2-1,-1-4 3,4 4-1,-1 0 1,1-4-4,2 5 0,0-3 6,4 2-1,0 0-1,3 3-4,-2 1 7,7-1-8,-3 2 2,1 0 5,4-2-1,-1-1 1,3-2-3,-1 1 3,2-1-5,1 0 5,0-3 1,-1 0 2,5-1-4,0-5 3,-2 2-2,4-3 3,-4 2-5,7-3 2,4-4-1,-7 0 7,1-3-6,-1 0 3,-3-4 5,1 1 1,0-5-4,-2 4-5,1-4 1,-4 2 5,1-1 3,-5-1-6,-1-2 5,-3 4 3,2 1 0,-4 2-2,-3-1-3,2-2-1,-2-1 3,-2 2 5,0 1 0,-1 3-5,-4-3 6,2 8-5,-3-2 2,-2 0-4,0 3 1,10 1-2,-23 9 5,13-7-6,-4 8 2,1 0 3,5-1-4,3 3 3,-5-2-3,4 5-5,2-4 4,4 6-5,0-1 1,4-4 1,0-1 2,-2 1 7,7-1-6,4 2-6,2-4 4,-2 1-1,7-4 5,-2-5-1,3 2 3,7-2-5,1 0-2,-1-1-4,7-5 7,-5-1-17,4-1 12,-4 2 5,0-5 1,-1 3-3,-7-1 7,-3-1-6,0-1 9,-1 0-7,-6-2 2,-2 3 4,-1 1-1,-4 1 9,-1-3 0,-4 3 5,-2-6-5,-3 5 0,-1 0 1,-4 3-1,-1-2-5,-3 5 6,-6-1-4,3 1-3,-1 4-2,-1 5 4,0 1-6,1 1 1,0 1-2,5 2 1,-2 2 1,6-3-7,-1 3 4,2 0-3,6-1 1,1 3 5,-1-6-1,5 1 2,2-3-2,2 0 1,3 1 1,-1-2-3,-1-2-1,4-3 1,1-1 1,5-3 0,-6 1-3,6-3-5,-5-1 8,5-5 1,-4 2 5,-1-4-6,0-3 3,-2 2-7,-1-6 7,-3 0-15,-2-7 13,4 0 1,-7-3-7,-1 0 2,-1 0 4,-1 0-4,-1-2 2,2 4-4,-2 2-1,1 6 5,-5 3-1,6 4-2,-3 4-12,3-3 11,-1 1 2,0 8 6,1 2-10,0 0 5,0 0 2,-5 23-4,1-3 1,0 5 6,2 0-18,1 6 9,0 2 0,2-2 2,0 0-2,2 1 5,0-6-4,1-2-4,-2-6 6,5 3-4,-4-2-1,6-2-5,-4-2-6,1-4-8,0-1-8,3-2-11,-3 1-4,1-2-15,0-1-7,3-1-18,-4-3-11,1 1-19,3-5-27,3 2-23,-2-3-25,0 1-34,3-2-49,4-5-37,-4 4-260,-1-2-618,-2 2 274</inkml:trace>
  <inkml:trace contextRef="#ctx0" brushRef="#br0" timeOffset="38231.3142">21687 16549 50,'11'-5'148,"-1"1"1,2-1-5,-2 0 2,0-2-4,-1-1 2,-1-2-4,-3 0-4,3-2 5,-2-2-12,-2-2-3,-4-1-1,-1 7 7,-2-6 1,-1 6-4,-3 0-8,-1 2-11,-1 1 1,-5 2-14,1 3-4,-6 4-5,-1 5-3,-5 3-1,-3 8 5,4 3-4,-1 1-3,4-1-3,2 4 3,1 1-9,4-4-9,1 2 7,5-7-10,5 2 10,1-4-22,4 2-3,1 0 4,5-7-12,-3 1-3,4-4-5,3 1 0,0-5 8,1 0-11,8-6-7,-5 3 1,2-7-5,0-1-4,-3-2 4,2-5-3,-4 1-3,3-7-4,-7 1 4,0-5-4,1 2 0,-4-1 1,-3 6 2,0 1-6,-2 3 4,-1 5 3,3 0-4,-3 1 1,0 1-4,1 5 0,-1 2 9,0 0-11,0 0-2,-11 18 13,9-6-11,-2 6 3,-2-1-6,2 1 0,4 0 3,0-2-9,0 2 11,0 1 5,4-4 2,-3-1-7,7 0 5,-4-4-4,2 2 2,3-5-4,1 0-1,-1-4 4,4 1-7,0-3 13,0-1 11,1-2-16,-1-3 0,3-2 0,-2-5-1,1 2-1,-4-10-2,0 4 3,3-11-5,-1-2 5,-6-3-9,3 1 12,-3-5-3,-4 1-9,2 2 9,-5 2-3,5 6-2,-5-1 1,0 12 10,0 1 9,4 6-1,-4 0 2,-4 5-12,4 2 0,0 0-10,0 0 7,-10 26-8,6-4 12,-4 3-3,3 4 3,0-1-8,0 4 0,1-4-2,2 4 2,-1-3 12,4-3-12,3-1-8,-3-1 8,2-4 1,1-2-3,2-1-13,3-3-17,-1-1-19,-2-3-16,3-3-17,-1-2-22,2 1-18,-3-3-41,5-3-23,-1 0-44,-2-4-7,2-3-45,-2 2-205,-3-5-529,1-1 234</inkml:trace>
  <inkml:trace contextRef="#ctx0" brushRef="#br0" timeOffset="38443.5142">22018 16441 180,'0'0'222,"-6"-3"0,5 1-6,1 2-6,0 0-20,0 0-6,4-9-15,1 8-3,-5 1-11,18-5-11,-3 3-1,3-1-10,0-2-12,0-1-14,4 2-6,-2-3-13,-2 3-7,0-1-8,-1-1-8,-6 2-10,1 2-11,-2-3-16,-5 3-29,2-1-26,0 2-35,-7 1-35,8-3-37,-3 2-32,-5 1-45,6-3-190,-6 3-432,0 0 192</inkml:trace>
  <inkml:trace contextRef="#ctx0" brushRef="#br0" timeOffset="39359.5672">22567 16427 81,'-4'-20'178,"4"-5"-5,0-2-3,0 1 0,4 2-1,0 0 3,-3 7-2,3-2-7,-4 8-8,4-1-2,-3 2-7,2 3-19,-2 3-13,-1 1-4,0 3-7,0 0 3,0 0-7,-1 28-1,-3-10-7,0 8-6,0 4 5,-1-1-6,-3 0-5,2 0-3,4-1-6,-1-3-5,3 5-3,0-4-4,0-2-1,5-4-4,0-1-10,0-1 6,3-4-8,1 3-3,2-3-6,2-5 2,4 1-6,-7-6-4,3 1 1,6-5-3,-7-1-2,2-2-5,-4 1 1,4-5-2,-1-3-2,-4 2-2,3-8 1,-3-1-3,0 1 7,5-8-11,-5-2 3,-1 0 0,-2-3 0,-1 0-1,-1 3-1,-1 6 5,-2 2-6,-1 1 4,1 1 5,-1 4 3,-1 1 7,1 3-3,0 2-1,0 6-4,-1-8 3,1 8-9,0 0 5,0 0 1,0 0-5,-12 25 8,10-15 0,-2 7 3,-3 3 8,1-3-2,2 9-14,-1-8 12,-2 3-6,-1-3 9,3 7-8,0-8 0,1-1-7,0-3 1,1-3 0,-2-1 9,4 1-9,0-3-1,-1-1-1,1 1-4,1-4 10,0-3-1,0 0 0,0 0-10,0 0 6,0 0 0,0 0 5,17-15-6,-10 7-3,0-4-3,6-4 5,-2 1-2,2 0-3,1 1-7,-5-1 7,6 2 0,-6 5-1,4 2-3,-3 2 1,0 4-2,2 0-2,-2 2-1,-1 4 2,0 4 3,2 3 5,-2 2-15,-1-3 3,4 2 3,-5 0-7,-2 3 12,6-2-10,-3 2 0,0-7 5,-4 0 3,3-1-3,1 1-3,1-5 6,-2 1-2,3 2 0,3-4 3,0-3-4,1 1 2,-2-4 3,6 0-6,-8-1 6,3-1-5,-3-4 4,1-1-6,-5-1 0,4 0 3,-1-4 2,0-4-1,1 1 3,-7-1-3,3 0 7,-2 2-12,-2 3 6,0-3 3,-2 8-14,0-1 3,0 4 2,-2 2-7,2 3 4,0 0 2,0 0-11,0 0 10,0 0 8,-23 16-7,19-8 8,1 2-7,-1 2-6,4 2 2,0-2-6,-2 3-6,2-5-8,2 2-5,0-2-5,3-2-5,1-1-7,0 0-11,-1 0 3,1-2-15,1 0-9,2-3-10,-3 1-12,1-1-10,-2-2-10,3 0-15,-2-4-19,2 1-4,-2-1-26,1 3-8,0-8-14,0 4-11,-2-5 3,-1 4-155,5-2-402,-8 2 178</inkml:trace>
  <inkml:trace contextRef="#ctx0" brushRef="#br0" timeOffset="39589.3682">22258 16316 158,'0'0'178,"-11"5"-8,11-5-15,0 0-5,20 8-18,-1-5-6,2-1-15,14 3-10,1 0-14,23-1-6,-3-1-8,2 1-10,-2-3-16,-4 1-34,0 1-29,-16-2-39,1-1-58,-2 3-131,-3-3-264,-3-2 117</inkml:trace>
  <inkml:trace contextRef="#ctx0" brushRef="#br0" timeOffset="40617.2992">23823 16209 80,'4'-5'162,"1"-4"-14,0 2-2,-3-4-9,-1 1-4,0 4-5,4-5-15,-1 4 0,-4 0-5,1 2 1,-1 5-9,0-11-9,0 11-17,0 0 1,0 0 4,0 0-1,0 0 6,-5 24 5,0-6 6,3 8 2,-8 2 4,6 4-12,-3-1-4,-1 1-6,1 1 6,1-2-4,-1-2 1,-1 0-6,6 0 2,2-5-6,-2 2-6,0-8 3,1-1-11,1 0-6,0-5-6,2 1-1,-1-3-5,1 1-4,1-5-4,4 2-1,-2-1-6,3-4-2,2 1 3,4-1-7,-1-3-3,4 0-6,4 0-4,1-4 0,-3-1 6,8-4-2,-9 2-9,2-1 2,0-1-4,-4-4 0,-2 1 3,0-3-2,-2 0 2,-1 0-4,-1-2 0,-2-1 6,1 1-3,-5 1-4,-3 0 5,-1 4-1,0-3 0,-1 2 0,-2 1-5,0 3 9,0 1-11,-5 2 2,-2 1 5,-1 2-4,-2 4 1,-5 4-1,-1 2 1,-4 6 1,5 0-2,-1 6 8,-3 0-6,9-3 0,0 0-1,4-1 4,-1 2-5,5-2 2,1 4 2,-1-9-1,2 0-3,3 2 5,3-5-7,1 3 4,1-3-7,3-2 2,-1 0 4,0-5-1,4 2-2,3-4-1,-2 1 1,-2-3 0,3 0-3,1-4 4,-1-1-7,-2 0 3,3-3 5,-4 0-9,-2 3-3,6-2 5,-8 2 2,2 0 3,-1 1-2,-1 1-1,-1 3-3,-2 0-3,-1 2 0,-2 2-5,4-2 7,-4 2-8,0 0 3,1 9 3,-1-9-1,-1 7-5,1-2-4,0 1-7,0 0 2,0-1-16,0 0 4,1-1-6,2 0 9,0 1-5,0-3-2,6 1 8,-5 0-3,1 1 3,4-2-3,0-2 8,4-3-2,-7 3 3,7-2 9,-5-2-4,5 1 13,-1-5-13,0 2 10,-2-1-3,5-1 4,-2-4 4,1 0-2,-3 1 6,2-5-6,-2 0 6,0-5-1,-1 5 0,-1-3 5,0 1-6,1-8 6,2 2-8,-7 7 13,3-11-8,-1 11 6,-3 0-3,0 5 5,-1 3 3,-2 0 1,1 4 0,0-3-5,-2 4 0,0 4 4,0 0-4,0 0 1,0 0 3,-13 18 2,12-7 1,-3-3-4,0 5 7,0 3-5,3 3 5,0-5-3,2 4 0,-1-6 6,1 0-8,2 4 5,2-1-6,1 1 2,-2-5-5,5 3 2,-4-2 1,1 0 0,-2-1-2,3-2 2,-5-1 4,2 1 1,-1-3 6,-2 0 2,2-1 7,-2 0 3,0-1 5,-2 0 2,-2 0-6,-1 0 5,-1-2-5,0-1-4,-3 1-1,-3-2-7,0 3 2,-2-3-6,-4 0 7,-2 0-10,2-3 1,-1 0-3,6-1-12,-5 1-9,3 0-12,-3-1-10,6 1-20,-3-1-24,5-1-23,1 3-29,2-2-47,3 0-50,1 0-152,2 4-410,2-9 181</inkml:trace>
  <inkml:trace contextRef="#ctx0" brushRef="#br0" timeOffset="40905.1449">24744 16005 98,'0'0'214,"0"0"8,-1 17-10,-5-1-3,-2 2-11,-1 13-5,-5 1-3,4 1-6,-4 10-4,4-12-10,-1 0-11,6 0-7,-6 1-21,5-2-2,-1-3-14,2-2-8,1-7-15,3 1-5,-5-3-5,6 2-12,0-4-5,2-5-8,2 3 0,-2-4-12,1 0-6,3-4-7,0 1-10,-1-1-8,3-3-9,0 1-24,-1-2-24,0 0-16,1-3-24,-3-1-16,5-3-26,-3 1-19,-1-3-30,1 3-20,0-3-31,-6 4-170,3-2-427,-2-3 190</inkml:trace>
  <inkml:trace contextRef="#ctx0" brushRef="#br0" timeOffset="41163.8635">24548 16295 140,'10'-4'176,"0"1"-10,8 1-22,2-3-14,0 2-12,-1-4-8,0 2-13,-1 5-6,1-2-13,0 0-11,-2-3 3,3 3-12,0 2-3,-4 0-10,3-1-8,-6-1-15,2 1-12,-4 0-22,1-1-19,-1 2-26,-11 0-18,13 0-19,-13 0-15,11 0-97,-7-3-224,-4 3 100</inkml:trace>
  <inkml:trace contextRef="#ctx0" brushRef="#br0" timeOffset="44397.0252">13850 7132 128,'2'-3'214,"-2"3"-10,0-9-9,2 6-11,-2-1-11,2 2 0,-1-2-8,-1 4-5,2-7-5,-2 7-10,0 0-9,2-4-9,-2 4-7,0 0-9,0 0-4,2-2-11,-2 2-1,0 0 3,0 0-21,0 0 5,0 0 0,0 0 2,0 0 0,14 6 0,-11 1-1,0-1-1,3 1-7,-2 5-7,1 0-1,-1-3-2,4 3-13,-3 0 3,1 1-1,-2 0-7,1-2-2,0 2-2,0-4-1,-2 1 6,1 0 2,0-1-8,-3-4-1,2 3 10,-3-4 0,2 0 4,0 1 1,-1-2 11,1-1 0,-2-2 10,5 3 5,-5-3 0,0 0-6,0 0-9,12-4 3,-4-5-9,7 0-5,5-8-6,3-3-2,4-1-7,0-3-8,9-8-2,2-2-1,8-1-4,-2-2-2,5 2-1,1 1-6,-1 3-1,1-2-3,-2 2 0,-2 8 0,-2-4-2,-12 8 3,2-1-2,-2 0 3,-1 1 0,-2 1 4,-5-1 0,2 2 1,-2 1 1,-6 3-2,-3 1 1,0-1 1,0 1-4,-1 0 0,1 3 2,-8 1-9,1-1 3,1 4-1,-5 1-3,1-1-1,-1 1-1,1 0 2,-1 0-3,0 1 0,-1 2-3,-3 1 0,3-4-2,-3 4-5,0 0-4,4-2-7,-4 2-10,0 0-20,0 0-18,0 0-13,3-3-37,-3 3-21,0 0-21,0 0-17,0 0-27,-7 10-26,4-7-36,0 3-36,-1-3-46,-1 2-282,-3 2-675,1-2 299</inkml:trace>
  <inkml:trace contextRef="#ctx0" brushRef="#br0" timeOffset="45943.6159">21983 8449 51,'-7'0'155,"0"-2"-8,7 2-4,-10-1-3,10 1-9,-9 1-8,9-1-1,-9 1-9,9-1 1,-12 1 0,12-1-7,-9 0-5,9 0-3,-6-1 3,6 1 2,0 0-1,-5 1-7,5-1 5,-4 2-10,4-2-4,0 0-2,0 0-3,0 0-4,0 0-8,-7 0-9,7 0-4,0 0-2,0 0-2,-8 2 2,8-2-4,-6 3-1,6-3-4,-4 1-3,4-1 1,0 0-2,-7 0 1,7 0 1,-4 3-1,4-3 0,0 0 2,0 0 0,0 0 0,-5 4-4,5-4-4,0 0 6,0 0-5,0 0-3,0 0-4,0 0 8,-5 1-6,5-1 5,-4 3-2,4-3 1,0 0 1,0 0-8,0 0 13,0 0 0,-6 2-9,6-2 9,0 0 10,0 0-7,0 0-1,0 0-5,-4 2 7,4-2 9,0 0-19,0 0 0,0 0-4,0 0-10,0 0 5,0 0 3,0 0-4,0 0 0,0 0-5,-1 2 5,1-2-3,0 0 1,0 0 5,0 0 2,0 0-6,0 0 4,15 3 8,-8-3-11,0 0-5,5 1 4,3 2-2,1 1-3,4-7-1,9 6 0,2-3-4,4-3-1,5 3-1,10-2-2,1-3-1,11 4 0,1-1-7,1 2 2,3-2-3,22 0 4,-22-3 0,-3-1-6,-1 5-1,0-2 6,0-3-4,-7 1-5,-16 2 4,-1 0 0,-5 2 0,-4-2 3,-8 1-6,-2-1 1,-8 1 0,-2 1-1,3 1 3,-7 0 0,2 0 2,-8 0 1,11 0 0,-8 0-4,-3 0-10,0 0 7,10 0-2,-10 0 1,7-2 1,-7 2-4,0 0 0,0 0-1,0 0-7,0 0 1,7-2 3,-7 2 4,0 0-6,0 0 2,0 0-6,0 0-6,0 0-3,0 0 1,0 0-3,0 0-4,0 0-3,4 4 1,-4-4-11,0 0 3,0 0-9,0 0-7,0 0 0,0 0-14,0 0-2,0 0-3,0 0-4,0 0-13,0 0-9,0 0-11,0 0-14,0 0-21,-19 0-20,19 0-26,-9-4-25,5 3-31,-3-3-236,1 0-525,-3 0 233</inkml:trace>
  <inkml:trace contextRef="#ctx0" brushRef="#br0" timeOffset="47333.6023">2279 9358 25,'-15'0'158,"6"0"2,-4 1-4,8-1-10,0 0-6,-4 1-5,9-1-3,-12 1-9,9 2-12,3-3-6,-9 1-5,9-1-16,-4 0 1,4 0-7,0 0-9,0 0-5,-7 3-1,7-3 0,0 0 3,0 0 1,11 4 2,-1-3-1,2 2 4,8-1-2,8 0-3,6-1 2,3 3-1,15-2 3,0-1-8,4-4 1,4 3 1,5 2-2,26-4 0,-24-2-2,21 0-4,-23-1-4,30-2-4,-5 3-2,5-3-2,-29 3-3,34-5-5,-3 1-3,-6 0-1,1 2 4,0 2-9,-28-3 0,2 6-3,32-4-4,-6 3 8,-29 1-5,27-4 14,-24 3-17,-2 0-4,2 0-1,1 0 4,-6 1-6,0 1-4,1-4-1,-3 1 2,-1-2 3,0 2-1,-3-6-2,-2 8-2,-1 0-5,1-5 3,0 2 1,-14 2 1,-3-1-6,5-1 1,-5-1-2,-2 1 3,-1 1-2,-6 1-1,5-2-2,-11 2 3,-4-3 0,1 4 0,-3 0-1,-2-2 4,-1 2-5,-1-2 3,0 0-3,-5 1-2,4 0 1,-3 1 5,-2 0-2,-5 1-8,9-1 7,-5-1 3,-4 2-5,8-1-2,-8 1 4,0 0-6,0 0 12,0 0-13,9 0 2,-9 0-5,0 0 2,0 0 6,0 0-8,0 0-3,0 0-9,0 0-7,0 0-17,0 0-15,0 0-24,0 0-29,0 0-25,-17 5-24,7-2-36,-1 0-25,-8 2-59,0-3-145,-8 5-461,-6-2 204</inkml:trace>
  <inkml:trace contextRef="#ctx0" brushRef="#br0" timeOffset="48195.9049">1394 10689 22,'-8'-3'220,"8"3"-5,0 0-1,0 0-2,-8-1-15,8 1-13,0 0 8,-4-4-9,3 0-3,1-1-12,-3 2-5,2-1-11,0-4-7,1 4-5,-5 2-9,5-4-7,0 1-10,0 0 1,-3 1-12,3-1 0,-2-2-13,3 2 3,-1 0-9,-1-3 1,1 3-4,-3-2-10,2-2 0,1 4-7,-3-2 2,3 0-8,-2-3-2,2 2-2,-3-2 4,2 1-5,-2 1 2,2 2-12,0-2-1,-4 3-12,4-2 4,1 1 6,0 3-11,0-2 3,0 5-1,0-7-13,0 7 15,-3-5-10,3 5-12,0 0 0,0 0-2,1 19 6,-1-1 1,2 9-6,-4 6-2,2 0 5,3 13-1,-4 6-5,2-5 0,-2 0 9,-1-11-13,2-2 2,-1 1-7,1 0 8,-1-4 4,2 1 0,-2-6-3,1-1-3,1-7 6,-2-5-1,2-3-1,0-1 4,-1-2-1,0 1 8,0-6 11,2 4 13,-2-1 10,0-5-7,1 1-1,-1-1-3,10 0 1,-10 0-2,15-6-7,-6 3 0,3-4-7,1 2-1,2-3-2,1 2-3,-5 0 0,7-3-6,1 2 7,0 2-8,-2-2 3,0-1-4,0 1-1,2 1 1,-1 0 1,-2 0-3,-1 1-7,-5 0 6,-1 4-6,-1-2-3,0 1-6,-1-2 6,-3 3-13,1-1-8,-2-2-6,-3 4-24,5-1-17,-5 1-21,6 0-6,-2-3-30,-4 3-12,0 0-16,0 0-19,5-1-20,-5 1-23,1-4-51,0-1-42,-1 5-49,2-8-198,-2 0-600,0-1 266</inkml:trace>
  <inkml:trace contextRef="#ctx0" brushRef="#br0" timeOffset="48441.2028">1746 10626 10,'-1'-16'219,"1"3"3,-1 1-3,1 4 0,-2-1-3,4 4 1,-2 0-27,0-2-20,-2 5-18,2 2-7,0 0-10,0 0-4,0 0 6,7 15-1,-5-4 1,0 6 3,0 3-10,2-1-9,1 5-3,-2 2-3,2-2-15,-4-6-12,3 0-2,0 1-11,1-3-16,-4 2 15,5-1-22,-3-1 6,-2-4-15,2-2-7,2-1-28,-5-2-22,1 1-23,2-1-27,-3 2-31,0-5-30,0 0-25,0 1-46,1-1-26,-1-4-24,0 0-223,0 0-506,0 0 224</inkml:trace>
  <inkml:trace contextRef="#ctx0" brushRef="#br0" timeOffset="48916.8461">1962 10510 143,'1'-8'197,"2"4"-11,-2-1-14,0 2-9,-1 3-9,0 0 8,9 8 6,-6-1 5,2 6 4,-2-2 1,3 8-6,-2-2-8,7 8-9,-4 2-5,-2-4-4,-1 4-13,-1-8-12,-1-4-11,2 6-12,-2-6-8,1-2-6,2-2-10,-5 0-5,4-2-11,-4 0-5,0-1-7,0-3-3,4 2-6,-3-3-2,-1-1-7,0-3 3,0 5-4,0-5 1,1 2-6,-1-2-1,0 0 8,0 0-7,0 0-5,0 0-4,0-14 0,-1 6 2,0-4-12,-3-5 5,0-1 0,1 0 2,-2-6-1,3 0-6,-6-1 3,4 6 0,-1-7 1,1 8 8,-2-5 1,1 5 1,1 1 11,0 1 5,0 1 8,0 0 9,2 3 2,-1 1 9,2 1 3,-2 3 5,2 0-4,1 3 11,-1 0-6,1-3-3,-2 2 1,0 4-13,2 1-1,0-7-9,0 7-1,2-4-8,2-1-5,-1 2 8,3-3-15,3 2 3,1-1-3,2-1 1,2-4-1,7 3-4,-5-3-2,3 1-5,7-1-3,-10 2-4,2 3-10,2-4-27,-2 4-7,-6-2-25,0 2-28,0 0-24,0 2-27,-7 0-18,0 0-23,3 2-21,-4 0-18,-4 1-12,0 0-19,4 4-16,-6 1-18,-4 2-218,-4 0-547,-3 4 242</inkml:trace>
  <inkml:trace contextRef="#ctx0" brushRef="#br0" timeOffset="49083.06">1945 10597 92,'-2'3'198,"2"-3"-10,0 0-10,5 2-2,-5-2-5,13-5-14,-4 4-14,9-7-11,-1 0-15,0 2-10,2-1-12,7-3-12,0-2-10,-7 3-25,0 2-30,0-3-34,0 1-34,7-4-44,-10 1-20,5 0-29,-7 3-118,1-5-281,-2 1 126</inkml:trace>
  <inkml:trace contextRef="#ctx0" brushRef="#br0" timeOffset="49386.8832">2370 10300 86,'0'-4'192,"-3"0"1,2 0-14,1 4-10,0 0-20,0 0-15,0 0 1,-9 14 2,4 1 2,3 3 9,-1 8-2,3-1-11,-2 3-11,1 0-5,2-2-9,1 3-6,3-4-7,0 2-6,-1-8-5,2-2-1,6-1 1,-2 0 5,1-3-4,2-3-6,4 1 4,-3-9-5,-1 2-1,6-4-3,0-4-6,-2-1-2,1-3 0,0-2-4,-3-3-3,-1 0 14,0-2-10,-5 0 6,-1-2-6,-2-1 6,-4-2 0,-4 2-6,-3 0-9,-7-8-5,1 2-15,-6 4 1,-3 1-9,-2 2-2,3 6-9,-9 2-19,1 4-5,-2 5-10,2 1-14,0 6-14,7 0-18,-1 2 2,5 1-26,-1 3-14,4 0-20,3 3-15,1-4-32,2 4-27,6-6-18,4 0-34,2-1-27,-4-4-180,11 2-491,-1-6 218</inkml:trace>
  <inkml:trace contextRef="#ctx0" brushRef="#br0" timeOffset="49679.2028">2738 9960 50,'-6'-17'270,"2"5"-6,1 0-1,2 3-15,0 3-22,-2 1-29,2 1-16,1 4-20,0 0-17,0 0-5,-4 27 5,4-1-2,1 4 5,3 18 4,-4 3-4,4 5-1,0 30-12,0-1-1,-2-24-2,2 28-7,1 0-7,-5-6 1,4 2-14,-2-28-14,0 2-1,-2 22-2,3-29-11,-1 0-7,3-5-3,-2-13-13,-1-1 2,2-1-7,0 1-2,-1-5-5,-1-4 1,-2-7-17,4-1-17,-2-6-27,-1-2-17,1 1-27,-2-5-19,2 0-24,-2-1-39,0-3-40,0 0-38,0 0-41,0 0-42,-2-19-236,2 9-586,-3-6 260</inkml:trace>
  <inkml:trace contextRef="#ctx0" brushRef="#br0" timeOffset="50191.3489">3089 10232 107,'0'-13'355,"-1"4"-15,1-2-23,0 5-20,0-1-19,-1 3-30,1 0-19,0 4-24,0 0-14,0 0-10,5 20-12,1-1-15,2 8-4,-3 2-21,-1 3 6,2 1-9,2 1-1,-6-2-7,6 2-2,-4-4-6,4 2-9,-5 0 4,4-6-10,-3-5-14,-1 5-3,-1-8 2,3-1-13,-5 0-8,0-5-1,2 0-6,0-3-13,-2 1 6,0-4-12,0 0-6,2-3-20,-2 0-13,0 2-19,0-5-25,0 0-28,0 0-15,-4-15-14,2 3-6,0-5 1,-1-1 0,-1-9 6,-1-1 14,-2-1 5,0-2 7,-1-1 12,2-1 10,-2-1 13,0 2 16,2-1 16,2 3 16,-4-1 8,1 2 15,3 4 15,-2 1 11,0 5 5,2 5 5,1-2 6,-1 4 12,4 4 0,-3-2 5,2 6 3,0-4-11,0 3 10,1-2-5,-2 2-2,2 2-7,0-2-1,2 0-10,1 1-3,4 1-4,-1-2-8,3-4 0,-1 2-4,6-1-2,-4 3-4,7-5-7,6-1 2,-4 4 1,8-3-10,-8 2-7,6-1-4,1-3-9,-7 5-13,1-3-32,-4 6-27,-2-1-32,-5 0-25,0 0-21,0 4-19,-4 1-15,0-2-24,-5 2-22,6 0-22,-6 0-27,-2 6-6,2-6-31,-8 11-188,-3-6-542,6 3 239</inkml:trace>
  <inkml:trace contextRef="#ctx0" brushRef="#br0" timeOffset="50373.8209">3120 10305 53,'-5'9'220,"2"-4"-1,-1 0-10,3-1-4,0 1-2,1-3 0,0-2 8,2 4-13,5-4-13,2-1-9,6-1-10,2-1-23,2-2-11,8-4-12,-2 4-13,5-7-12,-1 4-10,-1-1-19,0-4-22,-2 6-28,1-2-35,-8 1-32,0 0-41,-1 1-28,0 0-35,1 0-27,-3-1-42,-1-1-146,-4 5-399,2-1 177</inkml:trace>
  <inkml:trace contextRef="#ctx0" brushRef="#br0" timeOffset="50582.5989">3611 10065 57,'-2'-12'238,"2"2"7,-2 0-8,2 0 1,0 2-9,0 3-9,0-1-17,0 1-21,0 5-16,0-5-17,0 5-3,0 0-12,10 17-2,-6 0-8,1 8-1,3 4-3,1 1-3,-4 2-7,0 5-7,1-4-7,1-1 5,-2 3-24,1-2-6,0-3 2,-2 0-8,-1-3-3,1-1-33,0-6-25,-3-3-32,-1-1-28,2-6-40,0 3-43,0-1-46,1-8-45,-2 3-13,1-4-29,0-1-162,-2-2-470,0 0 208</inkml:trace>
  <inkml:trace contextRef="#ctx0" brushRef="#br0" timeOffset="50905.2772">3944 10028 196,'0'-14'282,"0"5"-3,-1-2-28,1 5-15,-1 1-20,2 4-20,-1 1-17,0 0-8,5 12-11,-4-2-6,2 7-6,1 5-4,-1 2 9,0 3 2,-2 2-13,2 0-14,-1 0 6,0 0-11,-2-4-1,1 0-10,0-6-1,2-1-2,-3-1-9,0 0 1,5-5-14,-4-2-1,3 2-1,0-3-4,-7-2-8,6 1 0,1-3-10,-2 1 9,5-1-5,-2 0 0,1-1-1,2 0 1,1-1-9,5-1-6,0 0-2,2-2-4,4-2-1,1 0-6,1-1-1,6-4-5,0 1-2,-3-1-9,-6-1-5,1 2-8,-1-2-15,0-1-19,-4 2-38,1-2-27,-6 1-40,-1-1-31,-1-1-27,-2 0-31,-3 2-32,0-2-40,-1-3-34,-2 1-289,0-3-664,0 0 294</inkml:trace>
  <inkml:trace contextRef="#ctx0" brushRef="#br0" timeOffset="51285.1668">4467 9919 49,'0'-9'278,"1"-2"3,-5 2-7,4 2-9,0 2-7,3 0-14,-3-2-20,-3 5-28,3 2-19,0 0-18,0 0-12,0 0-8,0 19-6,0 1-11,0-4-8,-2 13-8,2-4 0,-2 2-6,2 1 0,-3-3-9,3 0-8,3-2-8,1 3-6,2-9 6,-3 3-2,5-6-4,1 1-5,-2-3-2,4 0 1,-2-3-5,2-3-3,1-1 6,0 1-13,6-5 3,0-2 3,-1-1-11,2-2 0,-5 0 0,4-3-7,-4-2 1,0-2-1,-3-2-7,1 1 1,-3-5 1,-3 0 3,-3-1-3,-2-8 0,-1 7-1,-4-8-1,-2 3 5,-3 1-1,0 5-5,-3-7 5,-4 4-9,2-1-6,0 8-1,-2-2-4,-3-2-1,4 6-2,-2 0-7,-1 4 0,2 1-13,0 2-7,-1 1-4,-1 3-15,4 1-10,0 3-18,0 0-10,3 2-17,0 1-17,2 2-23,-4 4-27,3 0-24,0 1-34,-1 0-36,3 1-28,2-2-31,-3 4-229,-1-7-584,3 6 258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13:12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9070 12305 10,'0'0'14,"0"0"-5,0 0 0,0 0 0,0 0 1,0 0-4,0 0-1,0 0 2,0 0-3,0 0 5,0 0-5,0 0 1,0 0 3,0 0 1,0 0-1,0 0-2,0 0 2,0 0-4,0 0 1,0 0 0,0 0-6,0 0 7,0 0 1,0 0-3,0 0 0,0 0 0,0 0 4,0 0-9,0 0 5,0 0-5,0 0 4,0 0-2,0 0-2,0 0 4,0 0 2,0 0-8,0 0 1,0 0 1,0 0 2,0 0-4,0 0 5,0 0-1,0 0-2,0 0 2,0 0 4,0 0-2,0 0 3,0 0-12,0 0 6,0 0-1,0 0 4,0 0-2,0 0 1,0 0-4,0 0-2,0 0 5,0 0 1,0 0 1,0 0-3,0 0 2,0 0-4,0 0 6,0 0 0,0 0-3,0 0 1,0 0-1,-2-4-4,2 4 3,0 0 0,0 0 4,0 0-8,0 0 5,0 0 0,0 0 5,0 0-7,0 0 0,0 0 4,0 0 1,0 0-5,0 0 0,0 0 0,0 0-1,0 0 5,0 0-3,0 0 0,0 0 1,0 0 4,0 0-5,0 0-5,0 0 2,0 0-1,0 0 5,0 0-1,0 0 2,0 0 1,0 0-5,0 0 1,0 0 5,0 0-2,0 0-1,0 0 2,0 0-7,0 0 8,0 0-6,0 0 3,0 0-1,0 0 1,0 0-1,0 0-4,0 0 3,0 0 2,0 0-10,0 0 1,0 0 0,0 0-9,0 0-15,0 0-33,0 0 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4:34:28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16969 11658 36,'-5'-7'249,"0"-2"-9,-2-1-14,2-1-17,0-2-12,-5-1-12,2 0-17,-1-2-12,-3 2-6,1-1-12,-3 0-5,2 2-10,-4-1-6,0 1-6,-9-2-10,0 1-6,-1-1-5,-7 2-3,2 3-1,-6 0 0,-2 0 2,-12 2 3,-2-1 1,1 2-12,-1 5 4,-3-4-6,1 9 1,-1-3 3,-3 5-1,0 2 2,0 5 4,3 3 8,-2 1 6,-1 1 6,6 5-1,5 5 0,-1-3-2,8 2-2,12-1-6,-1-3-4,2 3 3,-2 11-9,9-3-1,0-1-6,0 8 1,1 5-6,9-9-12,-1 10-2,3 0-6,0-3-5,6-7-7,2-1-2,0 2-1,1-1-6,2-3-3,1 1-2,2 14-1,-1-14 1,2 0-3,3 0-6,-4-6-2,4 1-22,3 0 3,2-1-4,-3 0 3,5-2 0,0-1 0,3 1-1,-2-3 3,1 1 1,2 0-5,0 2-1,4-3 4,-1-2 1,0 1 0,3 0-2,-4-3-2,7 4 0,-3-5 2,1 4 0,1-3 5,4-2-4,-4 0-1,2-2 0,0-1-4,2-4 5,-4 3-2,3-4 0,-2 0-1,-1 0-3,2-1 2,-1-1 3,1-2-5,0 0 5,1-1-3,-2-1 5,-1 0-3,0-3 2,0 6-2,2-5 4,0-1-3,3-1 3,-6-3 3,3 4-4,0-4 1,-2-1 1,-1-1 3,-1-1-2,3 0 5,4-1 6,-6-1-2,-2 0 5,2-1-3,1-2 4,-3 3 2,5-4 3,-3-1 2,-1 3 1,0-2 9,-1-2 4,-1 2 8,-1-1 2,0-3 7,2 0 3,-8 5 3,4-7 0,-5-1-2,6 1-2,-2 0-1,1 0-2,-2-1 0,3-1-2,-3 1-6,1 1 1,-3 1 3,3-3 3,-6-1-12,-2 8-1,2-3-2,-4 1 2,5-7-6,-7 6 4,2 1 3,4-6-10,-3-2 4,-2 6-5,3-4-2,-3-2-5,4 0-3,-4 7 2,-1-7 4,-1-3-6,-1 0 2,2 1-2,-4 2 6,1-2-6,-1-1-2,1 2-4,-5 6 3,0-1 2,0 1-1,-3-1-4,-1 0 1,-1-3-4,-5-1 1,0 0 0,1 7-1,-1-5-8,-2 1 6,1 4 1,-3-5 2,0 1 0,0-2-4,-1 2 0,-1 1-5,1-2 0,-4-2 0,0 5 1,-2-3-5,0 1-2,0 0-1,-3 0 3,1 4 2,-5-4 5,-2 4-5,2-3-1,-6 1-3,0 2-6,-17-8 9,4 9 2,11 2-6,-1 0 1,-4 3-6,-6-3 7,10 6 2,4 1-6,2 0 1,-1 2 4,2 0 0,9 2 0,-2 1 2,3 0-3,-1 2 7,2 2-16,-1-2-13,-2 2-14,3 1-21,2-2-23,4 2-32,-1-2-36,3 1-43,0 2-54,0-3-47,2 4-33,-1-3-48,0 1-52,5-1-51,-4 0-324,3 1-868,0-3 383</inkml:trace>
  <inkml:trace contextRef="#ctx0" brushRef="#br0" timeOffset="2284.2913">5732 11692 243,'-4'-9'233,"-1"-1"-5,0-2 5,0 2-1,-2-2-9,0-4-11,-1-2-15,-1-1-12,-5-3-7,2 1-5,0-4-6,-1 1-10,-2-1-1,-2 0-8,-2 0-8,-3-1-2,-2 0 2,-11-16 2,-4 6-7,-1-1 0,-2 2-2,-2 5-8,-2-1-14,-2 3-5,-2 5 3,1 3-5,-3 2-10,-2 3-6,1 6-12,-2 3 2,-3 4-8,6 0 3,-2 4-21,4 5-7,-3 1 2,-1 0-1,0 6-9,4 0 2,1 5 1,4-1 2,-4 5-11,0 3 3,6 2 2,0 1 2,-3-1 3,5 8-4,0-1-3,3 1 5,1 5-3,5 5 1,-1-1-1,3 2 2,6 0-5,4 6 5,3-3-4,3 4-2,0-1-1,5-3 3,0-3 3,8 3-3,1-1-3,1-2 2,5 2-1,-2-12 4,9 9-2,-4 2 2,3-4 4,3 3-2,3-2 3,4-2 1,-1 3-3,3-2 5,3-1-6,-1 1 7,7-3-3,-1-1-2,2 0 2,1-2-5,3 0 0,3-4-1,3 0-3,3 1-5,0-5-1,3-5 3,0 5-5,0 0-6,1-5 1,-2-1-2,-15-6 0,17 1 0,5-5 0,-2-2-4,-17-4-5,19 5 6,-2-10-9,-4-3 2,3-2-3,-15 2 0,16-5 2,0 3-1,-16-3-2,16-7-4,-17 7 2,15-14 0,-3 5 1,-12 3-3,12 2 0,-11-4 2,-2 3 1,1-1-4,0-1 3,0 0 0,-3-3-4,-1 0 9,-3 3-5,-3-1 1,1-3-6,-3-2 11,-2 0-7,-2 1 3,-2-4 4,0-1-4,2-2 5,-7-1 1,7-4-2,-1-2 5,3-13-7,1-2 10,-3 4-4,-1-2 1,-6 13 3,5-11 2,-6 10 1,-4 1-2,2-1-1,1-1 2,-8-1 7,5 3-7,-1-1 11,-6 0-3,3 5-3,-5-2 2,0 2 0,-4 1-1,3-3-8,-3 4 7,-2-1-1,0-3-3,3 3-3,-6 0-7,5-1 4,-5 0 6,1 0-12,2 1 3,-2 1-6,-2 1 7,1 0-4,1 7-1,-1-3 0,-2 4 5,2 0-5,-4-1-5,2 1 6,-2 3-1,-1-4 3,0 6-4,-1-1 7,1 1-9,1 0 1,-4-1 0,2 0-4,2 0 3,-1-2-1,-3 2 1,3 0 0,0 3-6,4-2 17,-8-2-13,4 2 4,0 3 1,-5-3-11,3 0 4,-3 2 4,-1-8 0,2 9 2,-1-1-7,-4-3 3,2 0 3,5 3-5,-7-4 7,6 1-1,0 3-6,-1-4 13,-1 6-13,-5-8 0,6 2-6,-1 3 7,-3-5-1,3 6-11,0-1 13,2 0-5,-7-2 8,7 2 1,-2 2-5,-1-1-1,-4 0 1,3 2-1,-1 0-16,-4 3 0,5-1-15,2 1-10,-12 3-11,0-2-20,1 3-13,9 3-19,-12 0-25,6-1-30,4 3-33,4-2-33,-1-2-41,2 4-47,-1-2-49,3 1-62,5 0-58,-1-1-328,3 1-878,3-1 388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29C6F-BA8A-4C3B-8762-995F3A3E5511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8E0C0-C866-4CA6-A235-6658EE8B8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8E0C0-C866-4CA6-A235-6658EE8B821E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52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D6945C8-A602-4F98-936E-89118ECAE473}" type="slidenum">
              <a:rPr lang="en-US" altLang="en-US" smtClean="0">
                <a:latin typeface="Times New Roman" pitchFamily="18" charset="0"/>
              </a:rPr>
              <a:pPr/>
              <a:t>55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BF3C-5226-42C7-B98D-B8F05FBFC1F2}" type="datetime1">
              <a:rPr lang="en-US" smtClean="0"/>
              <a:t>8/24/2022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d"/>
    <p:sndAc>
      <p:stSnd>
        <p:snd r:embed="rId1" name="camera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0EA23-5C6C-407C-8120-8E86C24EE272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56C3-5294-42A8-9896-59EF85DAFD72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77E3-FC22-49C0-BF2D-175830BC4722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d"/>
    <p:sndAc>
      <p:stSnd>
        <p:snd r:embed="rId1" name="camera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827A-0C97-4866-AD8A-092312939A76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66B9A-E7CF-44D1-A5CE-A05ABECD2B31}" type="datetime1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CDE-9052-46C6-8B0D-35EE7C48DF98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A4E8-9564-498D-8B4E-7EB7F2A047CE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DD56-7E24-470A-A22E-5E30CFA361D0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901-A099-4804-933A-347989C7E4E8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trips dir="rd"/>
    <p:sndAc>
      <p:stSnd>
        <p:snd r:embed="rId1" name="camera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B8E206-5111-406F-BEA2-DED93B5569D2}" type="datetime1">
              <a:rPr lang="en-US" smtClean="0"/>
              <a:t>8/24/2022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D43940D-CEA6-4B61-8AC9-96FB911D8B9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 dir="rd"/>
    <p:sndAc>
      <p:stSnd>
        <p:snd r:embed="rId13" name="camera.wav"/>
      </p:stSnd>
    </p:sndAc>
  </p:transition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9.emf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10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20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6.emf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33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467600" cy="106680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Introduction to Data Structures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 smtClean="0"/>
              <a:t>Module 1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93F4-2413-45C5-9F67-B5E7CF5E2FAE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865200" y="4408920"/>
              <a:ext cx="288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0160" y="4403880"/>
                <a:ext cx="108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3048000"/>
            <a:ext cx="8229600" cy="9906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145280"/>
            <a:ext cx="8229600" cy="15697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NON-PRIMITIVE DATA </a:t>
            </a:r>
            <a:r>
              <a:rPr lang="en-US" dirty="0" smtClean="0"/>
              <a:t>STRUCTURES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23672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cs typeface="Times New Roman" pitchFamily="18" charset="0"/>
              </a:rPr>
              <a:t>These are more sophisticated data structures. </a:t>
            </a:r>
            <a:endParaRPr lang="en-US" dirty="0" smtClean="0">
              <a:cs typeface="Times New Roman" pitchFamily="18" charset="0"/>
            </a:endParaRPr>
          </a:p>
          <a:p>
            <a:pPr lvl="0"/>
            <a:endParaRPr lang="en-US" dirty="0">
              <a:cs typeface="Times New Roman" pitchFamily="18" charset="0"/>
            </a:endParaRPr>
          </a:p>
          <a:p>
            <a:pPr lvl="0"/>
            <a:r>
              <a:rPr lang="en-US" dirty="0" smtClean="0">
                <a:cs typeface="Times New Roman" pitchFamily="18" charset="0"/>
              </a:rPr>
              <a:t>These </a:t>
            </a:r>
            <a:r>
              <a:rPr lang="en-US" dirty="0">
                <a:cs typeface="Times New Roman" pitchFamily="18" charset="0"/>
              </a:rPr>
              <a:t>are derived from the </a:t>
            </a:r>
            <a:r>
              <a:rPr lang="en-US" dirty="0" smtClean="0">
                <a:cs typeface="Times New Roman" pitchFamily="18" charset="0"/>
              </a:rPr>
              <a:t>basic data </a:t>
            </a:r>
            <a:r>
              <a:rPr lang="en-US" dirty="0">
                <a:cs typeface="Times New Roman" pitchFamily="18" charset="0"/>
              </a:rPr>
              <a:t>types. </a:t>
            </a:r>
            <a:endParaRPr lang="en-US" dirty="0" smtClean="0">
              <a:cs typeface="Times New Roman" pitchFamily="18" charset="0"/>
            </a:endParaRPr>
          </a:p>
          <a:p>
            <a:pPr lvl="0"/>
            <a:endParaRPr lang="en-US" dirty="0">
              <a:cs typeface="Times New Roman" pitchFamily="18" charset="0"/>
            </a:endParaRPr>
          </a:p>
          <a:p>
            <a:pPr lvl="0"/>
            <a:r>
              <a:rPr lang="en-US" dirty="0" smtClean="0">
                <a:cs typeface="Times New Roman" pitchFamily="18" charset="0"/>
              </a:rPr>
              <a:t>The </a:t>
            </a:r>
            <a:r>
              <a:rPr lang="en-US" dirty="0">
                <a:cs typeface="Times New Roman" pitchFamily="18" charset="0"/>
              </a:rPr>
              <a:t>non-primitive data structures emphasize on structuring of a </a:t>
            </a:r>
            <a:endParaRPr lang="en-US" dirty="0" smtClean="0">
              <a:cs typeface="Times New Roman" pitchFamily="18" charset="0"/>
            </a:endParaRPr>
          </a:p>
          <a:p>
            <a:pPr lvl="1"/>
            <a:r>
              <a:rPr lang="en-US" dirty="0" smtClean="0">
                <a:cs typeface="Times New Roman" pitchFamily="18" charset="0"/>
              </a:rPr>
              <a:t>group </a:t>
            </a:r>
            <a:r>
              <a:rPr lang="en-US" dirty="0">
                <a:cs typeface="Times New Roman" pitchFamily="18" charset="0"/>
              </a:rPr>
              <a:t>of homogenous(same type) or </a:t>
            </a:r>
            <a:endParaRPr lang="en-US" dirty="0" smtClean="0">
              <a:cs typeface="Times New Roman" pitchFamily="18" charset="0"/>
            </a:endParaRPr>
          </a:p>
          <a:p>
            <a:pPr lvl="1"/>
            <a:r>
              <a:rPr lang="en-US" dirty="0" err="1" smtClean="0">
                <a:cs typeface="Times New Roman" pitchFamily="18" charset="0"/>
              </a:rPr>
              <a:t>heterogenous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(different type) data items. </a:t>
            </a:r>
            <a:endParaRPr lang="en-US" dirty="0" smtClean="0">
              <a:cs typeface="Times New Roman" pitchFamily="18" charset="0"/>
            </a:endParaRPr>
          </a:p>
          <a:p>
            <a:pPr lvl="0"/>
            <a:endParaRPr lang="en-US" dirty="0">
              <a:cs typeface="Times New Roman" pitchFamily="18" charset="0"/>
            </a:endParaRPr>
          </a:p>
          <a:p>
            <a:pPr lvl="0"/>
            <a:r>
              <a:rPr lang="en-US" dirty="0" err="1" smtClean="0">
                <a:cs typeface="Times New Roman" pitchFamily="18" charset="0"/>
              </a:rPr>
              <a:t>Eg</a:t>
            </a:r>
            <a:r>
              <a:rPr lang="en-US" dirty="0" smtClean="0">
                <a:cs typeface="Times New Roman" pitchFamily="18" charset="0"/>
              </a:rPr>
              <a:t>- </a:t>
            </a:r>
            <a:r>
              <a:rPr lang="en-US" dirty="0">
                <a:cs typeface="Times New Roman" pitchFamily="18" charset="0"/>
              </a:rPr>
              <a:t>Arrays, lists, trees etc. </a:t>
            </a:r>
            <a:endParaRPr lang="en-US" dirty="0" smtClean="0">
              <a:cs typeface="Times New Roman" pitchFamily="18" charset="0"/>
            </a:endParaRPr>
          </a:p>
          <a:p>
            <a:pPr lvl="0"/>
            <a:endParaRPr lang="en-US" dirty="0"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0978-489C-4F3E-9161-4EB08BAC5460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5435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3048000"/>
            <a:ext cx="8229600" cy="9906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145280"/>
            <a:ext cx="8229600" cy="15697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NON-PRIMITIVE DATA </a:t>
            </a:r>
            <a:r>
              <a:rPr lang="en-US" dirty="0" smtClean="0"/>
              <a:t>STRUCTURES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236720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cs typeface="Times New Roman" pitchFamily="18" charset="0"/>
              </a:rPr>
              <a:t>Classified </a:t>
            </a:r>
            <a:r>
              <a:rPr lang="en-US" dirty="0">
                <a:cs typeface="Times New Roman" pitchFamily="18" charset="0"/>
              </a:rPr>
              <a:t>as </a:t>
            </a:r>
            <a:endParaRPr lang="en-US" dirty="0" smtClean="0">
              <a:cs typeface="Times New Roman" pitchFamily="18" charset="0"/>
            </a:endParaRPr>
          </a:p>
          <a:p>
            <a:pPr lvl="1"/>
            <a:r>
              <a:rPr lang="en-US" dirty="0">
                <a:cs typeface="Times New Roman" pitchFamily="18" charset="0"/>
              </a:rPr>
              <a:t>Linear data structures</a:t>
            </a:r>
            <a:endParaRPr lang="en-US" dirty="0" smtClean="0">
              <a:cs typeface="Times New Roman" pitchFamily="18" charset="0"/>
            </a:endParaRPr>
          </a:p>
          <a:p>
            <a:pPr lvl="1"/>
            <a:r>
              <a:rPr lang="en-US" dirty="0">
                <a:cs typeface="Times New Roman" pitchFamily="18" charset="0"/>
              </a:rPr>
              <a:t>Non- Linear data structures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234D-90A3-472B-849A-85663C9EE763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1009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dirty="0" smtClean="0"/>
              <a:t> Linear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8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data structure is said to be linear </a:t>
            </a:r>
            <a:endParaRPr lang="en-IN" sz="2400" dirty="0" smtClean="0"/>
          </a:p>
          <a:p>
            <a:pPr lvl="1"/>
            <a:r>
              <a:rPr lang="en-IN" sz="2200" dirty="0" smtClean="0"/>
              <a:t>if </a:t>
            </a:r>
            <a:r>
              <a:rPr lang="en-IN" sz="2200" dirty="0"/>
              <a:t>its elements form a sequence or a linear list.</a:t>
            </a:r>
            <a:endParaRPr lang="en-US" sz="2200" dirty="0"/>
          </a:p>
          <a:p>
            <a:r>
              <a:rPr lang="en-US" sz="2400" dirty="0"/>
              <a:t>Here elements  are  arranged in one dimension or linear  fashion. </a:t>
            </a:r>
          </a:p>
          <a:p>
            <a:r>
              <a:rPr lang="en-US" sz="2400" dirty="0" smtClean="0"/>
              <a:t>All one-one relation can be handled through linear data structures. </a:t>
            </a:r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- Lists, stacks and queues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145280"/>
            <a:ext cx="8229600" cy="15697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2D280-3B47-4D82-B811-BE521A5EE8D3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Arrays</a:t>
            </a:r>
            <a:endParaRPr lang="en-IN" dirty="0"/>
          </a:p>
        </p:txBody>
      </p:sp>
      <p:pic>
        <p:nvPicPr>
          <p:cNvPr id="6" name="Content Placeholder 5" descr="array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8200" y="2438400"/>
            <a:ext cx="4352925" cy="2800350"/>
          </a:xfrm>
        </p:spPr>
      </p:pic>
      <p:sp>
        <p:nvSpPr>
          <p:cNvPr id="3" name="Rectangle 2"/>
          <p:cNvSpPr/>
          <p:nvPr/>
        </p:nvSpPr>
        <p:spPr>
          <a:xfrm>
            <a:off x="533400" y="2362200"/>
            <a:ext cx="4038600" cy="368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An array can be defined as a collection of homogenous data type. 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array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store either all integers, all floating point numbers, all characters or any other complex data type. </a:t>
            </a:r>
          </a:p>
          <a:p>
            <a:pPr marL="285750" lvl="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Declaration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of an integer array is as follows-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a[10];</a:t>
            </a:r>
            <a:endParaRPr lang="en-US" sz="2200" dirty="0"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F114-BD8E-4B66-A9BF-B98429C143B1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985680" y="1212120"/>
              <a:ext cx="3981600" cy="4980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440" y="1203120"/>
                <a:ext cx="3993840" cy="499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266700"/>
            <a:ext cx="8229600" cy="6477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24000"/>
            <a:ext cx="8229600" cy="2362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Linked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lists are special lists of some data elements linked to one another.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 logical ordering is represented by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having each element pointing to the next element.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Each element is called a node, which has two parts, INFO part which stores the information and pointer which points to the next element.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1" name="Picture 10" descr="slist-i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4800600"/>
            <a:ext cx="3714750" cy="9334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C8D9-66C2-4196-A6A4-1A4923F598FF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1440" y="1899360"/>
              <a:ext cx="7088760" cy="395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760" y="1892520"/>
                <a:ext cx="7102440" cy="397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luncheon_plates_stacks_DSCN47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05000"/>
            <a:ext cx="4267200" cy="33528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7AA-BE2A-408C-9035-D709B5C8255B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395760" y="3233880"/>
              <a:ext cx="551520" cy="113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1080" y="3228480"/>
                <a:ext cx="566280" cy="11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679400" y="5377680"/>
              <a:ext cx="347040" cy="251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5800" y="5374440"/>
                <a:ext cx="35496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829000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065" y="1143000"/>
            <a:ext cx="8229600" cy="2209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tabLst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could be thought of just like a stack of plates placed on table in a party,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guest always takes off a fresh plate from the top, and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plates are placed on the top of the stack 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uncheon_plates_stacks_DSCN47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68" y="2971800"/>
            <a:ext cx="3505200" cy="304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2F3A-3926-4059-B59B-424C5A1B5A28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14560" y="2271240"/>
              <a:ext cx="8857080" cy="4496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00" y="2265840"/>
                <a:ext cx="8870040" cy="451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03119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2362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indent="-285750">
              <a:spcBef>
                <a:spcPct val="20000"/>
              </a:spcBef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defRPr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 which is at the top is the first one to be removed,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 which has been placed at the bottommost position remains in the stack for the longest period of time.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Clr>
                <a:schemeClr val="accent3"/>
              </a:buClr>
              <a:buSzPct val="95000"/>
              <a:buFont typeface="Wingdings" panose="05000000000000000000" pitchFamily="2" charset="2"/>
              <a:buChar char="q"/>
              <a:defRPr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can be simply seen to follow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LIFO(Last In First Out)/FILO(First In Last Out) order.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uncheon_plates_stacks_DSCN47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343400"/>
            <a:ext cx="3505200" cy="1981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F77B-7EC8-4F2A-A9CF-F0B31336CB9E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78800" y="2364480"/>
              <a:ext cx="8486280" cy="3760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000" y="2352600"/>
                <a:ext cx="8500680" cy="37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264480" y="4428360"/>
              <a:ext cx="1080" cy="1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1600" y="4425480"/>
                <a:ext cx="6840" cy="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7336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Stack is a linear data structure which follows a particular order in which the operations are performed.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order may be LIFO(Last In First Out) or FILO(First In Last Out).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4762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1FDD-5314-4FAC-8F7F-2750D9ACE9BE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374480" y="3971880"/>
              <a:ext cx="4942080" cy="755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1520" y="3960720"/>
                <a:ext cx="497088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50068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838200"/>
            <a:ext cx="8229600" cy="3124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 Stack is an ordered collection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of elements , but it has a special feature that deletion and insertion of elements can be done only from one end, called the top of the stack(TOP).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3" descr="stack_of_coins_small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0" y="3276600"/>
            <a:ext cx="2190750" cy="2986881"/>
          </a:xfrm>
        </p:spPr>
      </p:pic>
      <p:sp>
        <p:nvSpPr>
          <p:cNvPr id="2" name="AutoShape 4" descr="Free Stack Of Textbooks Tall Books Clipa #1643669 - PNG Images - PNGio"/>
          <p:cNvSpPr>
            <a:spLocks noChangeAspect="1" noChangeArrowheads="1"/>
          </p:cNvSpPr>
          <p:nvPr/>
        </p:nvSpPr>
        <p:spPr bwMode="auto">
          <a:xfrm>
            <a:off x="155575" y="-914400"/>
            <a:ext cx="1390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55226"/>
            <a:ext cx="3425868" cy="279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990E-4C31-4325-BD46-BFA303CF4ACC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58640" y="1405440"/>
              <a:ext cx="4723560" cy="1244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920" y="1398960"/>
                <a:ext cx="4745520" cy="126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Data can be numeric or character</a:t>
            </a:r>
          </a:p>
          <a:p>
            <a:r>
              <a:rPr lang="en-IN" sz="2400" dirty="0" smtClean="0"/>
              <a:t>When we process this data, it becomes information.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 MH32V2126,</a:t>
            </a:r>
          </a:p>
          <a:p>
            <a:pPr lvl="1"/>
            <a:r>
              <a:rPr lang="en-IN" dirty="0" smtClean="0"/>
              <a:t>A string, sequence of character type data </a:t>
            </a:r>
          </a:p>
          <a:p>
            <a:pPr lvl="1"/>
            <a:r>
              <a:rPr lang="en-IN" dirty="0" smtClean="0"/>
              <a:t>But when it represents the car registration number then it is processed data </a:t>
            </a:r>
          </a:p>
          <a:p>
            <a:pPr lvl="1"/>
            <a:r>
              <a:rPr lang="en-IN" dirty="0" smtClean="0"/>
              <a:t>I.e. information.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79CC-06B3-4ADD-83AD-7A161300A627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895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868" y="228078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Operation on Stacks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26" y="1143000"/>
            <a:ext cx="8229600" cy="4389120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Push operation</a:t>
            </a:r>
            <a:r>
              <a:rPr lang="en-IN" sz="2000" dirty="0" smtClean="0"/>
              <a:t>-The </a:t>
            </a:r>
            <a:r>
              <a:rPr lang="en-IN" sz="2000" dirty="0"/>
              <a:t>insertion of an element into stack </a:t>
            </a:r>
          </a:p>
          <a:p>
            <a:r>
              <a:rPr lang="en-IN" sz="2000" b="1" dirty="0" smtClean="0"/>
              <a:t>Pop </a:t>
            </a:r>
            <a:r>
              <a:rPr lang="en-IN" sz="2000" b="1" dirty="0"/>
              <a:t>operation </a:t>
            </a:r>
            <a:r>
              <a:rPr lang="en-IN" sz="2000" dirty="0" smtClean="0"/>
              <a:t>- Deletion </a:t>
            </a:r>
            <a:r>
              <a:rPr lang="en-IN" sz="2000" dirty="0"/>
              <a:t>of an element from the stack </a:t>
            </a:r>
          </a:p>
          <a:p>
            <a:endParaRPr lang="en-IN" sz="2000" dirty="0" smtClean="0"/>
          </a:p>
          <a:p>
            <a:r>
              <a:rPr lang="en-IN" sz="2000" dirty="0" smtClean="0"/>
              <a:t>In </a:t>
            </a:r>
            <a:r>
              <a:rPr lang="en-IN" sz="2000" dirty="0"/>
              <a:t>stack we always keep track of the last element present in the list with a pointer called top.</a:t>
            </a:r>
          </a:p>
        </p:txBody>
      </p:sp>
      <p:pic>
        <p:nvPicPr>
          <p:cNvPr id="3077" name="Picture 5" descr="https://lh4.ggpht.com/-yPC1y5pyEK8/UI5YdsZz_oI/AAAAAAAAA1Y/zSzytUOxVWA/clip_image001_thumb%25255B1%25255D.gif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553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1E74-821C-4819-90E7-BF6ABE14D4C7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7440" y="1932480"/>
              <a:ext cx="8613000" cy="487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40" y="1928160"/>
                <a:ext cx="8631720" cy="48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3425400" y="4825440"/>
              <a:ext cx="4406040" cy="813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0720" y="4821840"/>
                <a:ext cx="4416120" cy="8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986194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IN" sz="2000" dirty="0"/>
              <a:t>Expression evaluation and syntax parsing</a:t>
            </a:r>
          </a:p>
          <a:p>
            <a:endParaRPr lang="en-IN" sz="2000" dirty="0" smtClean="0"/>
          </a:p>
          <a:p>
            <a:r>
              <a:rPr lang="en-IN" sz="2000" dirty="0" smtClean="0"/>
              <a:t>Balancing </a:t>
            </a:r>
            <a:r>
              <a:rPr lang="en-IN" sz="2000" dirty="0"/>
              <a:t>of </a:t>
            </a:r>
            <a:r>
              <a:rPr lang="en-IN" sz="2000" dirty="0" smtClean="0"/>
              <a:t>symbols, </a:t>
            </a:r>
            <a:r>
              <a:rPr lang="en-IN" sz="2000" dirty="0" err="1" smtClean="0"/>
              <a:t>paranthesis</a:t>
            </a:r>
            <a:endParaRPr lang="en-IN" sz="2000" dirty="0"/>
          </a:p>
          <a:p>
            <a:endParaRPr lang="en-IN" sz="2000" dirty="0" smtClean="0"/>
          </a:p>
          <a:p>
            <a:r>
              <a:rPr lang="en-IN" sz="2000" dirty="0" smtClean="0"/>
              <a:t>Infix </a:t>
            </a:r>
            <a:r>
              <a:rPr lang="en-IN" sz="2000" dirty="0"/>
              <a:t>to Postfix /Prefix </a:t>
            </a:r>
            <a:r>
              <a:rPr lang="en-IN" sz="2000" dirty="0" smtClean="0"/>
              <a:t>conversion</a:t>
            </a:r>
          </a:p>
          <a:p>
            <a:endParaRPr lang="en-IN" sz="2000" dirty="0" smtClean="0"/>
          </a:p>
          <a:p>
            <a:r>
              <a:rPr lang="en-IN" sz="2000" dirty="0" smtClean="0"/>
              <a:t>Reverse </a:t>
            </a:r>
            <a:r>
              <a:rPr lang="en-IN" sz="2000" dirty="0"/>
              <a:t>a String using Stack</a:t>
            </a:r>
          </a:p>
          <a:p>
            <a:endParaRPr lang="en-IN" sz="2000" dirty="0" smtClean="0"/>
          </a:p>
          <a:p>
            <a:r>
              <a:rPr lang="en-IN" sz="2000" dirty="0" smtClean="0"/>
              <a:t>Redo-undo </a:t>
            </a:r>
            <a:r>
              <a:rPr lang="en-IN" sz="2000" dirty="0"/>
              <a:t>features at many places like editors, </a:t>
            </a:r>
            <a:r>
              <a:rPr lang="en-IN" sz="2000" dirty="0" err="1"/>
              <a:t>photoshop</a:t>
            </a:r>
            <a:r>
              <a:rPr lang="en-IN" sz="2000" dirty="0"/>
              <a:t>.</a:t>
            </a:r>
          </a:p>
          <a:p>
            <a:endParaRPr lang="en-IN" sz="2000" dirty="0" smtClean="0"/>
          </a:p>
          <a:p>
            <a:r>
              <a:rPr lang="en-IN" sz="2000" dirty="0" smtClean="0"/>
              <a:t>Forward </a:t>
            </a:r>
            <a:r>
              <a:rPr lang="en-IN" sz="2000" dirty="0"/>
              <a:t>and backward feature in web browsers</a:t>
            </a:r>
          </a:p>
          <a:p>
            <a:endParaRPr lang="en-IN" sz="2000" dirty="0" smtClean="0"/>
          </a:p>
          <a:p>
            <a:r>
              <a:rPr lang="en-IN" sz="2000" dirty="0" smtClean="0"/>
              <a:t>Used </a:t>
            </a:r>
            <a:r>
              <a:rPr lang="en-IN" sz="2000" dirty="0"/>
              <a:t>in many algorithms like Tower of Hanoi, tree traversals, stock span problem, histogram problem.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3627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smtClean="0"/>
              <a:t>Applications of stack: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E02C-753E-4E6C-8B09-B80454728BF6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1720" y="1479960"/>
              <a:ext cx="9032760" cy="531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60" y="1473120"/>
                <a:ext cx="9052560" cy="53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46260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/>
              <a:t>Applications of stack</a:t>
            </a:r>
            <a:r>
              <a:rPr lang="en-IN" sz="2800" b="1" dirty="0" smtClean="0"/>
              <a:t>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Backtracking</a:t>
            </a:r>
            <a:endParaRPr lang="en-IN" sz="1800" b="1" dirty="0"/>
          </a:p>
          <a:p>
            <a:pPr lvl="1"/>
            <a:r>
              <a:rPr lang="en-IN" sz="1800" dirty="0"/>
              <a:t>Backtracking is an algorithmic-technique for </a:t>
            </a:r>
            <a:endParaRPr lang="en-IN" sz="1800" dirty="0" smtClean="0"/>
          </a:p>
          <a:p>
            <a:pPr lvl="2"/>
            <a:r>
              <a:rPr lang="en-IN" sz="1800" dirty="0" smtClean="0"/>
              <a:t>solving </a:t>
            </a:r>
            <a:r>
              <a:rPr lang="en-IN" sz="1800" dirty="0"/>
              <a:t>problems recursively by trying to build a solution incrementally, one piece at a time, </a:t>
            </a:r>
            <a:endParaRPr lang="en-IN" sz="1800" dirty="0" smtClean="0"/>
          </a:p>
          <a:p>
            <a:pPr lvl="2"/>
            <a:r>
              <a:rPr lang="en-IN" sz="1800" dirty="0" smtClean="0"/>
              <a:t>removing </a:t>
            </a:r>
            <a:r>
              <a:rPr lang="en-IN" sz="1800" dirty="0"/>
              <a:t>those solutions that fail to satisfy the constraints of the problem at any point of time </a:t>
            </a:r>
            <a:endParaRPr lang="en-IN" sz="1800" dirty="0" smtClean="0"/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Other </a:t>
            </a:r>
            <a:r>
              <a:rPr lang="en-IN" sz="1800" dirty="0"/>
              <a:t>applications can be Backtracking, Knight tour problem, rat in a maze, N queen problem and </a:t>
            </a:r>
            <a:r>
              <a:rPr lang="en-IN" sz="1800" dirty="0" err="1"/>
              <a:t>sudoku</a:t>
            </a:r>
            <a:r>
              <a:rPr lang="en-IN" sz="1800" dirty="0"/>
              <a:t> </a:t>
            </a:r>
            <a:r>
              <a:rPr lang="en-IN" sz="1800" dirty="0" smtClean="0"/>
              <a:t>solver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/>
          </a:p>
          <a:p>
            <a:pPr lvl="1"/>
            <a:endParaRPr lang="en-IN" sz="1800" dirty="0" smtClean="0"/>
          </a:p>
          <a:p>
            <a:pPr lvl="1"/>
            <a:endParaRPr lang="en-IN" sz="1800" dirty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  <a:p>
            <a:endParaRPr lang="en-IN" sz="2000" b="1" dirty="0" smtClean="0"/>
          </a:p>
          <a:p>
            <a:endParaRPr lang="en-IN" sz="2000" dirty="0"/>
          </a:p>
          <a:p>
            <a:endParaRPr lang="en-IN" sz="20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52950"/>
            <a:ext cx="4572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E8B2-BB68-40A6-9879-141FFE0F4714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0840" y="4300920"/>
              <a:ext cx="8715600" cy="1961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20" y="4293720"/>
                <a:ext cx="8730360" cy="19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166409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IN" sz="2200" b="1" dirty="0" smtClean="0"/>
              <a:t>Backtracking-F</a:t>
            </a:r>
            <a:r>
              <a:rPr lang="en-IN" sz="2200" dirty="0" smtClean="0"/>
              <a:t>inding </a:t>
            </a:r>
            <a:r>
              <a:rPr lang="en-IN" sz="2200" dirty="0"/>
              <a:t>the correct path in a maze. </a:t>
            </a:r>
            <a:endParaRPr lang="en-IN" sz="2200" dirty="0" smtClean="0"/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There </a:t>
            </a:r>
            <a:r>
              <a:rPr lang="en-IN" sz="2200" dirty="0"/>
              <a:t>are a series of points, from the starting point to the destination. </a:t>
            </a:r>
            <a:endParaRPr lang="en-IN" sz="2200" dirty="0" smtClean="0"/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We </a:t>
            </a:r>
            <a:r>
              <a:rPr lang="en-IN" sz="2200" dirty="0"/>
              <a:t>start from one point. To reach the final destination, there are several paths. </a:t>
            </a:r>
            <a:endParaRPr lang="en-IN" sz="2200" dirty="0" smtClean="0"/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Suppose </a:t>
            </a:r>
            <a:r>
              <a:rPr lang="en-IN" sz="2200" dirty="0"/>
              <a:t>we choose a random path. After following a certain path, we realise that the path we have chosen is wrong. So we need to find a way by which we can return to the beginning of that path</a:t>
            </a:r>
            <a:r>
              <a:rPr lang="en-IN" sz="2200" dirty="0" smtClean="0"/>
              <a:t>.</a:t>
            </a:r>
          </a:p>
          <a:p>
            <a:endParaRPr lang="en-IN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A95CB-7108-49AF-A061-A409D8FEA09B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83000" y="1350360"/>
              <a:ext cx="5844600" cy="437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0120" y="1344240"/>
                <a:ext cx="5853240" cy="43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42131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IN" sz="2200" b="1" dirty="0" smtClean="0"/>
              <a:t>Backtracking-F</a:t>
            </a:r>
            <a:r>
              <a:rPr lang="en-IN" sz="2200" dirty="0" smtClean="0"/>
              <a:t>inding </a:t>
            </a:r>
            <a:r>
              <a:rPr lang="en-IN" sz="2200" dirty="0"/>
              <a:t>the correct path in a maze. </a:t>
            </a:r>
            <a:endParaRPr lang="en-IN" sz="2200" dirty="0" smtClean="0"/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This </a:t>
            </a:r>
            <a:r>
              <a:rPr lang="en-IN" sz="2200" dirty="0"/>
              <a:t>can be done with the use of stacks. </a:t>
            </a:r>
            <a:r>
              <a:rPr lang="en-IN" sz="2200" dirty="0" smtClean="0"/>
              <a:t>With </a:t>
            </a:r>
            <a:r>
              <a:rPr lang="en-IN" sz="2200" dirty="0"/>
              <a:t>the help of stacks, we remember the point where we have reached. </a:t>
            </a:r>
            <a:endParaRPr lang="en-IN" sz="2200" dirty="0" smtClean="0"/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This </a:t>
            </a:r>
            <a:r>
              <a:rPr lang="en-IN" sz="2200" dirty="0"/>
              <a:t>is done by pushing that point into the stack</a:t>
            </a:r>
            <a:r>
              <a:rPr lang="en-IN" sz="2200" dirty="0" smtClean="0"/>
              <a:t>. </a:t>
            </a:r>
          </a:p>
          <a:p>
            <a:pPr lvl="2"/>
            <a:endParaRPr lang="en-IN" sz="2200" dirty="0" smtClean="0"/>
          </a:p>
          <a:p>
            <a:pPr lvl="2"/>
            <a:r>
              <a:rPr lang="en-IN" sz="2200" dirty="0" smtClean="0"/>
              <a:t>In </a:t>
            </a:r>
            <a:r>
              <a:rPr lang="en-IN" sz="2200" dirty="0"/>
              <a:t>case we end up on the wrong path, we can pop </a:t>
            </a:r>
            <a:r>
              <a:rPr lang="en-IN" sz="2200"/>
              <a:t>the </a:t>
            </a:r>
            <a:r>
              <a:rPr lang="en-IN" sz="2200" smtClean="0"/>
              <a:t>top point </a:t>
            </a:r>
            <a:r>
              <a:rPr lang="en-IN" sz="2200" dirty="0"/>
              <a:t>from the stack and thus return to the last point and continue our quest to find the right path. </a:t>
            </a:r>
          </a:p>
          <a:p>
            <a:endParaRPr lang="en-IN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A95CB-7108-49AF-A061-A409D8FEA09B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40040" y="2245320"/>
              <a:ext cx="3597840" cy="198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2480" y="2238120"/>
                <a:ext cx="3615480" cy="20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89136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/>
              <a:t>Applications of stack</a:t>
            </a:r>
            <a:r>
              <a:rPr lang="en-IN" sz="2800" b="1" dirty="0" smtClean="0"/>
              <a:t>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endParaRPr lang="en-IN" sz="2000" b="1" dirty="0" smtClean="0"/>
          </a:p>
          <a:p>
            <a:r>
              <a:rPr lang="en-IN" sz="2000" b="1" dirty="0" smtClean="0"/>
              <a:t>Depth-first </a:t>
            </a:r>
            <a:r>
              <a:rPr lang="en-IN" sz="2000" b="1" dirty="0"/>
              <a:t>search </a:t>
            </a:r>
            <a:endParaRPr lang="en-IN" sz="2000" b="1" dirty="0" smtClean="0"/>
          </a:p>
          <a:p>
            <a:pPr lvl="1"/>
            <a:r>
              <a:rPr lang="en-IN" sz="1800" dirty="0" smtClean="0"/>
              <a:t>The </a:t>
            </a:r>
            <a:r>
              <a:rPr lang="en-IN" sz="1800" dirty="0"/>
              <a:t>prototypical example of a backtracking algorithm is depth-first search, which finds all vertices of a graph that can be reached from a specified starting vertex.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/>
          </a:p>
          <a:p>
            <a:r>
              <a:rPr lang="en-IN" sz="2000" dirty="0" smtClean="0"/>
              <a:t>In </a:t>
            </a:r>
            <a:r>
              <a:rPr lang="en-IN" sz="2000" dirty="0"/>
              <a:t>Graph Algorithms like Topological Sorting and Strongly Connected </a:t>
            </a:r>
            <a:r>
              <a:rPr lang="en-IN" sz="2000" dirty="0" smtClean="0"/>
              <a:t>Components</a:t>
            </a:r>
          </a:p>
          <a:p>
            <a:endParaRPr lang="en-IN" sz="2000" dirty="0"/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2E8B2-BB68-40A6-9879-141FFE0F4714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76200" y="1410480"/>
              <a:ext cx="5132520" cy="2822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000" y="1401480"/>
                <a:ext cx="5150880" cy="28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86727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/>
              <a:t>Applications of stack</a:t>
            </a:r>
            <a:r>
              <a:rPr lang="en-IN" sz="2800" b="1" dirty="0" smtClean="0"/>
              <a:t>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Compile </a:t>
            </a:r>
            <a:r>
              <a:rPr lang="en-IN" sz="1800" b="1" dirty="0"/>
              <a:t>time memory </a:t>
            </a:r>
            <a:r>
              <a:rPr lang="en-IN" sz="1800" b="1" dirty="0" smtClean="0"/>
              <a:t>management</a:t>
            </a:r>
          </a:p>
          <a:p>
            <a:endParaRPr lang="en-IN" sz="2000" dirty="0" smtClean="0"/>
          </a:p>
          <a:p>
            <a:r>
              <a:rPr lang="en-IN" sz="2000" dirty="0" smtClean="0"/>
              <a:t>Almost </a:t>
            </a:r>
            <a:r>
              <a:rPr lang="en-IN" sz="2000" dirty="0"/>
              <a:t>all calling </a:t>
            </a:r>
            <a:r>
              <a:rPr lang="en-IN" sz="2000" dirty="0" smtClean="0"/>
              <a:t>conventions‍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DBA9-E92B-4B14-BF35-0E5F6A2A813C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987200" y="2252880"/>
              <a:ext cx="1735920" cy="80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2160" y="2247840"/>
                <a:ext cx="1749240" cy="8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365665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Function calls using stack</a:t>
            </a:r>
            <a:endParaRPr lang="en-IN" sz="24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3550"/>
            <a:ext cx="41719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1143000"/>
            <a:ext cx="3886200" cy="518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Compile time memory management</a:t>
            </a:r>
          </a:p>
          <a:p>
            <a:pPr lvl="1"/>
            <a:r>
              <a:rPr lang="en-IN" sz="1800" dirty="0" smtClean="0"/>
              <a:t>A number of programming languages are stack-oriented, </a:t>
            </a:r>
          </a:p>
          <a:p>
            <a:pPr lvl="2"/>
            <a:r>
              <a:rPr lang="en-IN" sz="1800" dirty="0" smtClean="0"/>
              <a:t>meaning they define most basic operations (adding two numbers, printing a character) as taking their </a:t>
            </a:r>
            <a:r>
              <a:rPr lang="en-IN" sz="1800" b="1" dirty="0" smtClean="0"/>
              <a:t>arguments from the stack, and placing any return values back on the stack.</a:t>
            </a:r>
          </a:p>
          <a:p>
            <a:pPr marL="393192" lvl="1" indent="0">
              <a:buNone/>
            </a:pPr>
            <a:endParaRPr lang="en-IN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17CC1-61F6-4615-8980-44F0B3DE2B60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07360" y="3242880"/>
              <a:ext cx="8942040" cy="3535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80" y="3236760"/>
                <a:ext cx="8953200" cy="35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55967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Function calls using stack</a:t>
            </a:r>
            <a:endParaRPr lang="en-IN" sz="2400" dirty="0"/>
          </a:p>
        </p:txBody>
      </p:sp>
      <p:pic>
        <p:nvPicPr>
          <p:cNvPr id="8196" name="Picture 4" descr="https://www.bogotobogo.com/cplusplus/images/stackunwinding/call_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447800"/>
            <a:ext cx="40576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8200" y="1295400"/>
            <a:ext cx="4191000" cy="5181600"/>
          </a:xfrm>
        </p:spPr>
        <p:txBody>
          <a:bodyPr>
            <a:normAutofit/>
          </a:bodyPr>
          <a:lstStyle/>
          <a:p>
            <a:r>
              <a:rPr lang="en-IN" sz="1600" dirty="0" smtClean="0"/>
              <a:t>Almost all calling conventions‍—</a:t>
            </a:r>
          </a:p>
          <a:p>
            <a:pPr lvl="1"/>
            <a:r>
              <a:rPr lang="en-IN" sz="1600" dirty="0" smtClean="0"/>
              <a:t>‌the ways in which subroutines receive their parameters and return results‍—‌use a special stack (the "call stack") to hold information about procedure/function calling and nesting in order to switch to the context of the called function and restore to the caller function when the calling finishes. </a:t>
            </a:r>
          </a:p>
          <a:p>
            <a:pPr lvl="1"/>
            <a:endParaRPr lang="en-IN" sz="1600" b="1" dirty="0" smtClean="0"/>
          </a:p>
          <a:p>
            <a:pPr lvl="1"/>
            <a:r>
              <a:rPr lang="en-IN" sz="1600" b="1" dirty="0" smtClean="0"/>
              <a:t>Stacks are an important way of supporting nested or recursive function calls. </a:t>
            </a:r>
            <a:endParaRPr lang="en-IN" sz="16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223B-C255-4D3F-BD2A-4A16DC969E62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91240" y="702360"/>
              <a:ext cx="4911480" cy="425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4760" y="698040"/>
                <a:ext cx="4927680" cy="42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54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362712"/>
          </a:xfrm>
        </p:spPr>
        <p:txBody>
          <a:bodyPr>
            <a:noAutofit/>
          </a:bodyPr>
          <a:lstStyle/>
          <a:p>
            <a:r>
              <a:rPr lang="en-IN" sz="2800" b="1" dirty="0"/>
              <a:t>Applications of stack</a:t>
            </a:r>
            <a:r>
              <a:rPr lang="en-IN" sz="2800" b="1" dirty="0" smtClean="0"/>
              <a:t>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Efficient </a:t>
            </a:r>
            <a:r>
              <a:rPr lang="en-IN" sz="2000" b="1" dirty="0"/>
              <a:t>algorithms</a:t>
            </a:r>
          </a:p>
          <a:p>
            <a:pPr lvl="1"/>
            <a:r>
              <a:rPr lang="en-IN" sz="1800" dirty="0"/>
              <a:t>The nearest-</a:t>
            </a:r>
            <a:r>
              <a:rPr lang="en-IN" sz="1800" dirty="0" err="1"/>
              <a:t>neighbor</a:t>
            </a:r>
            <a:r>
              <a:rPr lang="en-IN" sz="1800" dirty="0"/>
              <a:t> chain algorithm</a:t>
            </a:r>
            <a:r>
              <a:rPr lang="en-IN" sz="1800" dirty="0" smtClean="0"/>
              <a:t>,</a:t>
            </a:r>
          </a:p>
          <a:p>
            <a:pPr lvl="1"/>
            <a:r>
              <a:rPr lang="en-IN" sz="1800" dirty="0"/>
              <a:t>Graham scan, an algorithm for the convex hull of a two-dimensional system of points. A convex hull of a subset of the input is maintained in a stack, which is used to find and remove concavities in the boundary when a new point is added to the </a:t>
            </a:r>
            <a:r>
              <a:rPr lang="en-IN" sz="1800" dirty="0" smtClean="0"/>
              <a:t>hull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Security</a:t>
            </a:r>
          </a:p>
          <a:p>
            <a:pPr lvl="1"/>
            <a:r>
              <a:rPr lang="en-IN" sz="1800" dirty="0"/>
              <a:t>Some computing environments use stacks in ways that may make them vulnerable to security breaches and attacks. </a:t>
            </a:r>
            <a:endParaRPr lang="en-IN" sz="1800" dirty="0" smtClean="0"/>
          </a:p>
          <a:p>
            <a:pPr lvl="1"/>
            <a:r>
              <a:rPr lang="en-IN" sz="1800" dirty="0" smtClean="0"/>
              <a:t>Programmers </a:t>
            </a:r>
            <a:r>
              <a:rPr lang="en-IN" sz="1800" dirty="0"/>
              <a:t>working in such environments must take special care to avoid the pitfalls of these implementations. 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A01-C44A-4783-A914-E68D4C9A62DD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26320" y="1772640"/>
              <a:ext cx="2672640" cy="415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080" y="1766160"/>
                <a:ext cx="2682360" cy="4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79921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6477000" cy="1066800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09800"/>
            <a:ext cx="7854696" cy="2771336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Data may be organized in many different ways. The logical or mathematical model of a particular organization of data is called a Data Structure.                                        				Or </a:t>
            </a:r>
          </a:p>
          <a:p>
            <a:pPr algn="l"/>
            <a:r>
              <a:rPr lang="en-US" sz="2400" dirty="0" smtClean="0"/>
              <a:t>In other  words, a Data Structure is a way of organizing all the data items that considers not only the elements stored but also the relationship between them.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912D-0687-45F9-8F80-569A870A880D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60150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Data Structures | Stack | Question 2</a:t>
            </a:r>
          </a:p>
          <a:p>
            <a:pPr marL="0" indent="0">
              <a:buNone/>
            </a:pPr>
            <a:r>
              <a:rPr lang="en-IN" dirty="0"/>
              <a:t>Which one of the following is an application of Stack Data Structure?</a:t>
            </a:r>
            <a:br>
              <a:rPr lang="en-IN" dirty="0"/>
            </a:br>
            <a:r>
              <a:rPr lang="en-IN" b="1" dirty="0"/>
              <a:t>(A)</a:t>
            </a:r>
            <a:r>
              <a:rPr lang="en-IN" dirty="0"/>
              <a:t> Managing function calls</a:t>
            </a:r>
            <a:br>
              <a:rPr lang="en-IN" dirty="0"/>
            </a:br>
            <a:r>
              <a:rPr lang="en-IN" b="1" dirty="0"/>
              <a:t>(B)</a:t>
            </a:r>
            <a:r>
              <a:rPr lang="en-IN" dirty="0"/>
              <a:t> The stock span problem</a:t>
            </a:r>
            <a:br>
              <a:rPr lang="en-IN" dirty="0"/>
            </a:br>
            <a:r>
              <a:rPr lang="en-IN" b="1" dirty="0"/>
              <a:t>(C)</a:t>
            </a:r>
            <a:r>
              <a:rPr lang="en-IN" dirty="0"/>
              <a:t> Arithmetic expression evaluation</a:t>
            </a:r>
            <a:br>
              <a:rPr lang="en-IN" dirty="0"/>
            </a:br>
            <a:r>
              <a:rPr lang="en-IN" b="1" dirty="0"/>
              <a:t>(D)</a:t>
            </a:r>
            <a:r>
              <a:rPr lang="en-IN" dirty="0"/>
              <a:t> All of the above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3CF1-FF7D-487F-8C09-71EB980EDA95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72240" y="2751480"/>
              <a:ext cx="6518160" cy="1620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40" y="2746800"/>
                <a:ext cx="6529320" cy="16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71450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Data Structures | Stack | Question 2</a:t>
            </a:r>
          </a:p>
          <a:p>
            <a:pPr marL="0" indent="0">
              <a:buNone/>
            </a:pPr>
            <a:r>
              <a:rPr lang="en-IN" dirty="0"/>
              <a:t>Which one of the following is an application of Stack Data Structure?</a:t>
            </a:r>
            <a:br>
              <a:rPr lang="en-IN" dirty="0"/>
            </a:br>
            <a:r>
              <a:rPr lang="en-IN" b="1" dirty="0"/>
              <a:t>(A)</a:t>
            </a:r>
            <a:r>
              <a:rPr lang="en-IN" dirty="0"/>
              <a:t> Managing function calls</a:t>
            </a:r>
            <a:br>
              <a:rPr lang="en-IN" dirty="0"/>
            </a:br>
            <a:r>
              <a:rPr lang="en-IN" b="1" dirty="0"/>
              <a:t>(B)</a:t>
            </a:r>
            <a:r>
              <a:rPr lang="en-IN" dirty="0"/>
              <a:t> The stock span problem</a:t>
            </a:r>
            <a:br>
              <a:rPr lang="en-IN" dirty="0"/>
            </a:br>
            <a:r>
              <a:rPr lang="en-IN" b="1" dirty="0"/>
              <a:t>(C)</a:t>
            </a:r>
            <a:r>
              <a:rPr lang="en-IN" dirty="0"/>
              <a:t> Arithmetic expression evaluation</a:t>
            </a:r>
            <a:br>
              <a:rPr lang="en-IN" dirty="0"/>
            </a:br>
            <a:r>
              <a:rPr lang="en-IN" b="1" dirty="0"/>
              <a:t>(D)</a:t>
            </a:r>
            <a:r>
              <a:rPr lang="en-IN" dirty="0"/>
              <a:t> All of the above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Answer:</a:t>
            </a:r>
            <a:r>
              <a:rPr lang="en-IN" dirty="0"/>
              <a:t> </a:t>
            </a:r>
            <a:r>
              <a:rPr lang="en-IN" b="1" dirty="0"/>
              <a:t>(D)</a:t>
            </a:r>
            <a:endParaRPr lang="en-IN" dirty="0"/>
          </a:p>
          <a:p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2AA3-10B8-49DA-8709-700888BDCA45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5886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0395" y="152400"/>
            <a:ext cx="8229600" cy="6096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Queues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90600"/>
            <a:ext cx="8229600" cy="2590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lvl="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IN" dirty="0"/>
              <a:t>A Queue is a linear structure which follows a particular order in which the operations are performed</a:t>
            </a:r>
            <a:r>
              <a:rPr lang="en-IN" dirty="0" smtClean="0"/>
              <a:t>.</a:t>
            </a:r>
          </a:p>
          <a:p>
            <a:pPr marL="285750" lvl="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IN" dirty="0"/>
              <a:t>The order is </a:t>
            </a:r>
            <a:r>
              <a:rPr lang="en-IN" dirty="0" smtClean="0"/>
              <a:t> FIFO,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Queues are first in first out type of data structures(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FIFO).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In a queue new elements are added to the queue from one end called Rear end and the elements are always removed from the other end called the Front end.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1534356662_f97bada3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57700"/>
            <a:ext cx="3657600" cy="1943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DCA47-FC72-435C-8FE7-4DDE3A8847A5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08000" y="671040"/>
              <a:ext cx="8872560" cy="418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00" y="666000"/>
                <a:ext cx="8889120" cy="420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Real life Examples of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people standing in a railway reservation row are an example of queue. Each new person comes and stands at the end of the row (rear end of queue) and persons getting their reservations confirmed , get out of the row from the front end.</a:t>
            </a: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example of a queue is any queue of consumers for a resource where the consumer that came first is served first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 smtClean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BA0-CAD8-4783-8533-D2DA7360B3D2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59000" y="2209680"/>
              <a:ext cx="6214680" cy="4137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240" y="2201040"/>
                <a:ext cx="6228720" cy="41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87048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Operations on Queue: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2560320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Enqueue</a:t>
            </a:r>
            <a:r>
              <a:rPr lang="en-IN" sz="2400" b="1" dirty="0"/>
              <a:t>: </a:t>
            </a:r>
            <a:endParaRPr lang="en-IN" sz="2400" b="1" dirty="0" smtClean="0"/>
          </a:p>
          <a:p>
            <a:pPr lvl="1"/>
            <a:r>
              <a:rPr lang="en-IN" sz="2000" dirty="0" smtClean="0"/>
              <a:t>Adds </a:t>
            </a:r>
            <a:r>
              <a:rPr lang="en-IN" sz="2000" dirty="0"/>
              <a:t>an item to the </a:t>
            </a:r>
            <a:r>
              <a:rPr lang="en-IN" sz="2000" dirty="0" smtClean="0"/>
              <a:t>queue</a:t>
            </a:r>
          </a:p>
          <a:p>
            <a:pPr lvl="1"/>
            <a:r>
              <a:rPr lang="en-IN" sz="2000" dirty="0" smtClean="0"/>
              <a:t>Enter or Insert an item from Rear end</a:t>
            </a:r>
          </a:p>
          <a:p>
            <a:r>
              <a:rPr lang="en-IN" sz="2400" b="1" dirty="0" err="1" smtClean="0"/>
              <a:t>Dequeue</a:t>
            </a:r>
            <a:r>
              <a:rPr lang="en-IN" sz="2400" b="1" dirty="0"/>
              <a:t>:</a:t>
            </a:r>
            <a:r>
              <a:rPr lang="en-IN" sz="2400" dirty="0"/>
              <a:t> </a:t>
            </a:r>
            <a:endParaRPr lang="en-IN" sz="2400" dirty="0" smtClean="0"/>
          </a:p>
          <a:p>
            <a:pPr lvl="1"/>
            <a:r>
              <a:rPr lang="en-IN" sz="2000" dirty="0" smtClean="0"/>
              <a:t>Removes </a:t>
            </a:r>
            <a:r>
              <a:rPr lang="en-IN" sz="2000" dirty="0"/>
              <a:t>an item from the queue. </a:t>
            </a:r>
            <a:endParaRPr lang="en-IN" sz="2000" dirty="0" smtClean="0"/>
          </a:p>
          <a:p>
            <a:pPr lvl="1"/>
            <a:r>
              <a:rPr lang="en-IN" sz="2000" dirty="0" smtClean="0"/>
              <a:t>Service or Delete From the </a:t>
            </a:r>
            <a:r>
              <a:rPr lang="en-IN" sz="2000" b="1" dirty="0" smtClean="0"/>
              <a:t>Front end</a:t>
            </a:r>
            <a:endParaRPr lang="en-IN" sz="2000" dirty="0" smtClean="0"/>
          </a:p>
          <a:p>
            <a:endParaRPr lang="en-IN" sz="2400" b="1" dirty="0" smtClean="0"/>
          </a:p>
          <a:p>
            <a:endParaRPr lang="en-IN" sz="2400" dirty="0"/>
          </a:p>
        </p:txBody>
      </p:sp>
      <p:pic>
        <p:nvPicPr>
          <p:cNvPr id="2052" name="Picture 4" descr="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0580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D9F1-982B-47E4-93B0-323A523CBD49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09960" y="1330560"/>
              <a:ext cx="8813160" cy="4839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20" y="1323000"/>
                <a:ext cx="882576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065529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Applications of Queue</a:t>
            </a:r>
            <a:r>
              <a:rPr lang="en-IN" b="1" dirty="0" smtClean="0"/>
              <a:t>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12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When </a:t>
            </a:r>
            <a:r>
              <a:rPr lang="en-IN" sz="2000" dirty="0"/>
              <a:t>things don’t have to be processed immediately, but have to be processed in First In First Out order like </a:t>
            </a:r>
            <a:r>
              <a:rPr lang="en-IN" sz="2000" b="1" dirty="0"/>
              <a:t>Breadth First Search</a:t>
            </a:r>
            <a:r>
              <a:rPr lang="en-IN" sz="2000" dirty="0"/>
              <a:t>. </a:t>
            </a:r>
          </a:p>
          <a:p>
            <a:r>
              <a:rPr lang="en-IN" sz="2000" dirty="0" smtClean="0"/>
              <a:t>When </a:t>
            </a:r>
            <a:r>
              <a:rPr lang="en-IN" sz="2000" dirty="0"/>
              <a:t>a resource is shared among multiple consumers. Examples include </a:t>
            </a:r>
            <a:r>
              <a:rPr lang="en-IN" sz="2000" b="1" dirty="0"/>
              <a:t>CPU scheduling, Disk Scheduling</a:t>
            </a:r>
            <a:r>
              <a:rPr lang="en-IN" sz="2000" dirty="0"/>
              <a:t>.</a:t>
            </a:r>
          </a:p>
          <a:p>
            <a:r>
              <a:rPr lang="en-IN" sz="2000" dirty="0" smtClean="0"/>
              <a:t>When </a:t>
            </a:r>
            <a:r>
              <a:rPr lang="en-IN" sz="2000" dirty="0"/>
              <a:t>data is transferred asynchronously (data not necessarily received at same rate as sent) between two processes. Examples include </a:t>
            </a:r>
            <a:r>
              <a:rPr lang="en-IN" sz="2000" b="1" dirty="0"/>
              <a:t>IO Buffers, pipes, file IO,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B200-A6FD-4045-9C4C-CB0CEB9C138C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97640" y="1113120"/>
              <a:ext cx="8951760" cy="518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520" y="1107360"/>
                <a:ext cx="8966880" cy="51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366149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Difference between Stacks and Queues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400" dirty="0" smtClean="0"/>
              <a:t>The </a:t>
            </a:r>
            <a:r>
              <a:rPr lang="en-IN" sz="2400" dirty="0"/>
              <a:t>difference between stacks and queues is in removing. </a:t>
            </a:r>
            <a:endParaRPr lang="en-IN" sz="2400" dirty="0" smtClean="0"/>
          </a:p>
          <a:p>
            <a:pPr lvl="1"/>
            <a:r>
              <a:rPr lang="en-IN" sz="2000" dirty="0" smtClean="0"/>
              <a:t>In </a:t>
            </a:r>
            <a:r>
              <a:rPr lang="en-IN" sz="2000" dirty="0"/>
              <a:t>a </a:t>
            </a:r>
            <a:r>
              <a:rPr lang="en-IN" sz="2000" dirty="0" smtClean="0"/>
              <a:t>stack, </a:t>
            </a:r>
            <a:r>
              <a:rPr lang="en-IN" sz="2000" dirty="0"/>
              <a:t>we remove the item </a:t>
            </a:r>
            <a:r>
              <a:rPr lang="en-IN" sz="2000" dirty="0" smtClean="0"/>
              <a:t>which was most </a:t>
            </a:r>
            <a:r>
              <a:rPr lang="en-IN" sz="2000" dirty="0"/>
              <a:t>recently added; </a:t>
            </a:r>
            <a:endParaRPr lang="en-IN" sz="2000" dirty="0" smtClean="0"/>
          </a:p>
          <a:p>
            <a:pPr lvl="1"/>
            <a:r>
              <a:rPr lang="en-IN" sz="2000" dirty="0" smtClean="0"/>
              <a:t>In </a:t>
            </a:r>
            <a:r>
              <a:rPr lang="en-IN" sz="2000" dirty="0"/>
              <a:t>a queue, we remove the item </a:t>
            </a:r>
            <a:r>
              <a:rPr lang="en-IN" sz="2000" dirty="0" smtClean="0"/>
              <a:t>which was least </a:t>
            </a:r>
            <a:r>
              <a:rPr lang="en-IN" sz="2000" dirty="0"/>
              <a:t>recently added.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16A1-4BAE-41BB-BE77-98F8299FEDD7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83400" y="2702160"/>
              <a:ext cx="7724520" cy="369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160" y="2696400"/>
                <a:ext cx="7737480" cy="37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26200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438912"/>
          </a:xfrm>
        </p:spPr>
        <p:txBody>
          <a:bodyPr>
            <a:noAutofit/>
          </a:bodyPr>
          <a:lstStyle/>
          <a:p>
            <a:pPr lvl="0"/>
            <a:r>
              <a:rPr lang="en-US" sz="3600" b="1" dirty="0" smtClean="0"/>
              <a:t>Difference between Stacks and Queues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48638" cy="504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911E-B271-47EA-A17D-B2358E3CC37B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10960" y="225360"/>
              <a:ext cx="8314200" cy="6052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080" y="216360"/>
                <a:ext cx="8324640" cy="60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837354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286512"/>
          </a:xfrm>
        </p:spPr>
        <p:txBody>
          <a:bodyPr>
            <a:normAutofit fontScale="90000"/>
          </a:bodyPr>
          <a:lstStyle/>
          <a:p>
            <a:pPr marL="1028700" indent="-1028700"/>
            <a:r>
              <a:rPr lang="en-US" dirty="0" smtClean="0"/>
              <a:t> Non-Linear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3931920"/>
          </a:xfrm>
        </p:spPr>
        <p:txBody>
          <a:bodyPr>
            <a:noAutofit/>
          </a:bodyPr>
          <a:lstStyle/>
          <a:p>
            <a:r>
              <a:rPr lang="en-US" sz="2400" dirty="0" smtClean="0"/>
              <a:t> </a:t>
            </a:r>
            <a:r>
              <a:rPr lang="en-IN" sz="2400" dirty="0"/>
              <a:t>A data structure is said to be non-linear if traversal of nodes is nonlinear in nature.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/>
              <a:t>D</a:t>
            </a:r>
            <a:r>
              <a:rPr lang="en-IN" sz="2400" dirty="0" smtClean="0"/>
              <a:t>ata </a:t>
            </a:r>
            <a:r>
              <a:rPr lang="en-IN" sz="2400" dirty="0"/>
              <a:t>elements are not arranged sequentially or linearly are called </a:t>
            </a:r>
            <a:r>
              <a:rPr lang="en-IN" sz="2400" b="1" dirty="0"/>
              <a:t>non-linear data structures</a:t>
            </a:r>
            <a:r>
              <a:rPr lang="en-IN" sz="2400" dirty="0"/>
              <a:t>. 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In </a:t>
            </a:r>
            <a:r>
              <a:rPr lang="en-IN" sz="2400" dirty="0"/>
              <a:t>a non-linear data structure, single level is not involved. Therefore, we can’t traverse all the elements in single run only. </a:t>
            </a:r>
            <a:endParaRPr lang="en-IN" sz="2400" dirty="0" smtClean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6E70-C210-4636-BDD2-BA7A3ED1CDE7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6080" y="693720"/>
              <a:ext cx="9074880" cy="6162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60" y="690120"/>
                <a:ext cx="9086400" cy="61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00980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286512"/>
          </a:xfrm>
        </p:spPr>
        <p:txBody>
          <a:bodyPr>
            <a:normAutofit fontScale="90000"/>
          </a:bodyPr>
          <a:lstStyle/>
          <a:p>
            <a:pPr marL="1028700" indent="-1028700"/>
            <a:r>
              <a:rPr lang="en-US" dirty="0" smtClean="0"/>
              <a:t> Non-Linear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3931920"/>
          </a:xfrm>
        </p:spPr>
        <p:txBody>
          <a:bodyPr>
            <a:noAutofit/>
          </a:bodyPr>
          <a:lstStyle/>
          <a:p>
            <a:r>
              <a:rPr lang="en-IN" sz="2400" dirty="0" smtClean="0"/>
              <a:t>A </a:t>
            </a:r>
            <a:r>
              <a:rPr lang="en-IN" sz="2400" dirty="0"/>
              <a:t>non-linear data structure has no set sequence of connecting all its elements and each element can have multiple paths to connect to other elements</a:t>
            </a:r>
            <a:r>
              <a:rPr lang="en-IN" sz="2400" dirty="0" smtClean="0"/>
              <a:t>.</a:t>
            </a:r>
          </a:p>
          <a:p>
            <a:endParaRPr lang="en-IN" sz="2400" dirty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6E70-C210-4636-BDD2-BA7A3ED1CDE7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09960" y="1688760"/>
              <a:ext cx="7164360" cy="3366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200" y="1686240"/>
                <a:ext cx="7174800" cy="33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31204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43891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sz="2400" dirty="0" smtClean="0"/>
              <a:t>Data Structure is a way to organize the data in some way so we can perform operations on these data in effective ways.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-List, Stack, Queue,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DC42-5546-442B-816F-77C7307D08FA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5085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286512"/>
          </a:xfrm>
        </p:spPr>
        <p:txBody>
          <a:bodyPr>
            <a:normAutofit fontScale="90000"/>
          </a:bodyPr>
          <a:lstStyle/>
          <a:p>
            <a:pPr marL="1028700" indent="-1028700"/>
            <a:r>
              <a:rPr lang="en-US" dirty="0" smtClean="0"/>
              <a:t> Non-Linear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3931920"/>
          </a:xfrm>
        </p:spPr>
        <p:txBody>
          <a:bodyPr>
            <a:noAutofit/>
          </a:bodyPr>
          <a:lstStyle/>
          <a:p>
            <a:r>
              <a:rPr lang="en-US" sz="2400" dirty="0" smtClean="0"/>
              <a:t> All </a:t>
            </a:r>
            <a:r>
              <a:rPr lang="en-US" sz="2400" dirty="0"/>
              <a:t>one-many, many-one or many-many relations are handled through non-linear data structures. </a:t>
            </a:r>
          </a:p>
          <a:p>
            <a:endParaRPr lang="en-US" sz="2400" dirty="0"/>
          </a:p>
          <a:p>
            <a:r>
              <a:rPr lang="en-US" sz="2400" dirty="0" smtClean="0"/>
              <a:t>Every data element can have a number of predecessors as well as successors. </a:t>
            </a:r>
          </a:p>
          <a:p>
            <a:endParaRPr lang="en-US" sz="2400" dirty="0"/>
          </a:p>
          <a:p>
            <a:r>
              <a:rPr lang="en-US" sz="2400" dirty="0" smtClean="0"/>
              <a:t>Trees, graphs and tables are its examples.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6E70-C210-4636-BDD2-BA7A3ED1CDE7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260360" y="882000"/>
              <a:ext cx="5443560" cy="330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760" y="876600"/>
                <a:ext cx="545400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66952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286512"/>
          </a:xfrm>
        </p:spPr>
        <p:txBody>
          <a:bodyPr>
            <a:noAutofit/>
          </a:bodyPr>
          <a:lstStyle/>
          <a:p>
            <a:r>
              <a:rPr lang="en-IN" sz="3200" dirty="0" smtClean="0"/>
              <a:t>Linear Vs Non Linear Data Structures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t="20274" r="29198" b="17541"/>
          <a:stretch/>
        </p:blipFill>
        <p:spPr bwMode="auto">
          <a:xfrm>
            <a:off x="457200" y="1143000"/>
            <a:ext cx="8305800" cy="529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51680" y="924840"/>
              <a:ext cx="7663320" cy="561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160" y="921600"/>
                <a:ext cx="7673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04652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00px-Tree-data-structure.svg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7800" y="4343400"/>
            <a:ext cx="5791200" cy="1524000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229600" cy="762000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Trees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7430" y="1143000"/>
            <a:ext cx="8229600" cy="3124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 tree is a non-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linear data structure used to represent hierarchical relationship existing among several data items.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It is a finite set of one or more data items such that-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2000" baseline="0" dirty="0" smtClean="0">
                <a:latin typeface="Times New Roman" pitchFamily="18" charset="0"/>
                <a:ea typeface="+mn-ea"/>
                <a:cs typeface="Times New Roman" pitchFamily="18" charset="0"/>
              </a:rPr>
              <a:t>There is a special data item called the root of</a:t>
            </a:r>
            <a:r>
              <a:rPr 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the tree.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Its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remaining data items are partitioned into number of mutually exclusive subsets, each of which is itself a tree, and they are called subtrees.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1039-13D3-4B4A-A2D1-836C5D4DF51C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7600" y="1098000"/>
              <a:ext cx="9185760" cy="5594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0" y="1094040"/>
                <a:ext cx="9204840" cy="560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</a:t>
            </a:r>
            <a:r>
              <a:rPr lang="en-IN" sz="3600" b="1" dirty="0" smtClean="0"/>
              <a:t>Tree </a:t>
            </a:r>
            <a:r>
              <a:rPr lang="en-IN" sz="3600" b="1" dirty="0"/>
              <a:t>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Store </a:t>
            </a:r>
            <a:r>
              <a:rPr lang="en-IN" sz="2200" dirty="0"/>
              <a:t>hierarchical data, like folder structure, organization structure, XML/HTML data.</a:t>
            </a:r>
          </a:p>
          <a:p>
            <a:endParaRPr lang="en-IN" sz="2200" dirty="0" smtClean="0"/>
          </a:p>
          <a:p>
            <a:r>
              <a:rPr lang="en-IN" sz="2200" dirty="0" smtClean="0"/>
              <a:t>Binary </a:t>
            </a:r>
            <a:r>
              <a:rPr lang="en-IN" sz="2200" dirty="0"/>
              <a:t>Search Tree is a tree that allows fast search, insert, delete on a sorted data. It also allows finding closest item</a:t>
            </a:r>
          </a:p>
          <a:p>
            <a:endParaRPr lang="en-IN" sz="2200" dirty="0" smtClean="0"/>
          </a:p>
          <a:p>
            <a:r>
              <a:rPr lang="en-IN" sz="2200" dirty="0" smtClean="0"/>
              <a:t>Heap </a:t>
            </a:r>
            <a:r>
              <a:rPr lang="en-IN" sz="2200" dirty="0"/>
              <a:t>is a tree data structure which is implemented using arrays and used to implement priority queues</a:t>
            </a:r>
            <a:r>
              <a:rPr lang="en-IN" sz="2200" dirty="0" smtClean="0"/>
              <a:t>.</a:t>
            </a: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80240" y="1182600"/>
              <a:ext cx="7218000" cy="338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80" y="1180080"/>
                <a:ext cx="7233480" cy="33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130500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</a:t>
            </a:r>
            <a:r>
              <a:rPr lang="en-IN" sz="3600" b="1" dirty="0" smtClean="0"/>
              <a:t>Tree </a:t>
            </a:r>
            <a:r>
              <a:rPr lang="en-IN" sz="3600" b="1" dirty="0"/>
              <a:t>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B-Tree </a:t>
            </a:r>
            <a:r>
              <a:rPr lang="en-IN" sz="2200" dirty="0"/>
              <a:t>and B+ Tree : They are used to implement indexing in databases.</a:t>
            </a:r>
          </a:p>
          <a:p>
            <a:endParaRPr lang="en-IN" sz="2200" dirty="0" smtClean="0"/>
          </a:p>
          <a:p>
            <a:r>
              <a:rPr lang="en-IN" sz="2200" dirty="0" smtClean="0"/>
              <a:t>Syntax </a:t>
            </a:r>
            <a:r>
              <a:rPr lang="en-IN" sz="2200" dirty="0"/>
              <a:t>Tree: Used in Compilers.</a:t>
            </a:r>
          </a:p>
          <a:p>
            <a:endParaRPr lang="en-IN" sz="2200" dirty="0" smtClean="0"/>
          </a:p>
          <a:p>
            <a:r>
              <a:rPr lang="en-IN" sz="2200" dirty="0" err="1" smtClean="0"/>
              <a:t>Trie</a:t>
            </a:r>
            <a:r>
              <a:rPr lang="en-IN" sz="2200" dirty="0" smtClean="0"/>
              <a:t> </a:t>
            </a:r>
            <a:r>
              <a:rPr lang="en-IN" sz="2200" dirty="0"/>
              <a:t>: Used to implement dictionaries with prefix lookup.</a:t>
            </a:r>
          </a:p>
          <a:p>
            <a:endParaRPr lang="en-IN" sz="2200" dirty="0" smtClean="0"/>
          </a:p>
          <a:p>
            <a:r>
              <a:rPr lang="en-IN" sz="2200" dirty="0" smtClean="0"/>
              <a:t>Spanning </a:t>
            </a:r>
            <a:r>
              <a:rPr lang="en-IN" sz="2200" dirty="0"/>
              <a:t>Trees and shortest path trees are used in routers and bridges respectively in computer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62120" y="1843200"/>
              <a:ext cx="6843600" cy="3236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160" y="1840320"/>
                <a:ext cx="6855120" cy="32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17331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3255" y="266700"/>
            <a:ext cx="8229600" cy="4953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Graphs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90600"/>
            <a:ext cx="8229600" cy="2590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Graph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is a non-linear data structure capable of representing many kinds of physical data structures.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It has found its application in diverse fields like Geography, Chemistry and Engineering Sciences.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 graph G(V,E) is a set of vertices V and a set of edges E.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 edge connects a pair of vertices and many have weight such as length, cost etc.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Vertices are shown as point or circles and edges are drawn as arcs or line segment. 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Thus an edge can be represented as E=(V,W) where V and W are pair of vertices.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4" name="Picture 3" descr="graph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24400"/>
            <a:ext cx="3810000" cy="18669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3A24-9738-4E9C-AEA3-38F6D8635780}" type="datetime1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043640" y="1317240"/>
              <a:ext cx="7314480" cy="4897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400" y="1312920"/>
                <a:ext cx="7323480" cy="490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540" y="381000"/>
            <a:ext cx="7024744" cy="533400"/>
          </a:xfrm>
        </p:spPr>
        <p:txBody>
          <a:bodyPr>
            <a:normAutofit/>
          </a:bodyPr>
          <a:lstStyle/>
          <a:p>
            <a:r>
              <a:rPr lang="en-US" sz="2400" b="1" dirty="0"/>
              <a:t>GRAPHS Representation </a:t>
            </a:r>
            <a:r>
              <a:rPr lang="en-US" sz="2400" dirty="0"/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90600"/>
            <a:ext cx="6777317" cy="350897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Graph </a:t>
            </a:r>
            <a:r>
              <a:rPr lang="en-US" sz="1800" dirty="0"/>
              <a:t>representation of </a:t>
            </a:r>
            <a:r>
              <a:rPr lang="en-US" sz="1800" dirty="0" smtClean="0"/>
              <a:t>a </a:t>
            </a:r>
            <a:r>
              <a:rPr lang="en-US" sz="1800" b="1" dirty="0" smtClean="0"/>
              <a:t>road network</a:t>
            </a:r>
          </a:p>
          <a:p>
            <a:r>
              <a:rPr lang="en-US" sz="1800" dirty="0"/>
              <a:t>A road network is a simple example of a graph, </a:t>
            </a:r>
            <a:endParaRPr lang="en-US" sz="1800" dirty="0" smtClean="0"/>
          </a:p>
          <a:p>
            <a:r>
              <a:rPr lang="en-US" sz="1800" dirty="0" smtClean="0"/>
              <a:t>Vertices represents </a:t>
            </a:r>
            <a:r>
              <a:rPr lang="en-US" sz="1800" b="1" dirty="0"/>
              <a:t>cities and road </a:t>
            </a:r>
            <a:r>
              <a:rPr lang="en-US" sz="1800" dirty="0"/>
              <a:t>connecting them are correspond to edges</a:t>
            </a:r>
            <a:r>
              <a:rPr lang="en-US" sz="1800" dirty="0" smtClean="0"/>
              <a:t>.</a:t>
            </a:r>
          </a:p>
          <a:p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V</a:t>
            </a:r>
            <a:r>
              <a:rPr lang="en-US" sz="1800" i="1" dirty="0"/>
              <a:t>= { Delhi, </a:t>
            </a:r>
            <a:r>
              <a:rPr lang="en-US" sz="1800" i="1" dirty="0" err="1"/>
              <a:t>Chenai</a:t>
            </a:r>
            <a:r>
              <a:rPr lang="en-US" sz="1800" i="1" dirty="0"/>
              <a:t>, Kolkata, Mumbai, Nagpur } </a:t>
            </a:r>
            <a:br>
              <a:rPr lang="en-US" sz="1800" i="1" dirty="0"/>
            </a:br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E</a:t>
            </a:r>
            <a:r>
              <a:rPr lang="en-US" sz="1800" i="1" dirty="0"/>
              <a:t>= { (Delhi, Kolkata), (Delhi, Mumbai}, (Delhi, Nagpur), (</a:t>
            </a:r>
            <a:r>
              <a:rPr lang="en-US" sz="1800" i="1" dirty="0" err="1"/>
              <a:t>Chenai</a:t>
            </a:r>
            <a:r>
              <a:rPr lang="en-US" sz="1800" i="1" dirty="0"/>
              <a:t>, Kolkata), (</a:t>
            </a:r>
            <a:r>
              <a:rPr lang="en-US" sz="1800" i="1" dirty="0" err="1"/>
              <a:t>Chenai</a:t>
            </a:r>
            <a:r>
              <a:rPr lang="en-US" sz="1800" i="1" dirty="0"/>
              <a:t>, Mumbai), (</a:t>
            </a:r>
            <a:r>
              <a:rPr lang="en-US" sz="1800" i="1" dirty="0" err="1"/>
              <a:t>Chenai</a:t>
            </a:r>
            <a:r>
              <a:rPr lang="en-US" sz="1800" i="1" dirty="0"/>
              <a:t>, Nagpur), (Kolkata, Nagpur), (Mumbai, Nagpur) }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419600"/>
            <a:ext cx="4876800" cy="201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EF89-EE5E-41AA-BAE8-7C4E79A4ADA9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14840" y="1331640"/>
              <a:ext cx="5749560" cy="475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40" y="1326960"/>
                <a:ext cx="5762880" cy="47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53295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Google </a:t>
            </a:r>
            <a:r>
              <a:rPr lang="en-IN" sz="2200" dirty="0"/>
              <a:t>maps </a:t>
            </a:r>
          </a:p>
          <a:p>
            <a:r>
              <a:rPr lang="en-IN" sz="2200" dirty="0" smtClean="0"/>
              <a:t>Facebook</a:t>
            </a:r>
          </a:p>
          <a:p>
            <a:r>
              <a:rPr lang="en-IN" sz="2200" dirty="0" smtClean="0"/>
              <a:t>World Wide Web</a:t>
            </a:r>
          </a:p>
          <a:p>
            <a:r>
              <a:rPr lang="en-IN" sz="2200" dirty="0" smtClean="0"/>
              <a:t>Operating System</a:t>
            </a:r>
          </a:p>
          <a:p>
            <a:endParaRPr lang="en-IN" sz="2200" dirty="0"/>
          </a:p>
          <a:p>
            <a:endParaRPr lang="en-IN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-22320" y="1683000"/>
              <a:ext cx="2608200" cy="1787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880" y="1680480"/>
                <a:ext cx="2622960" cy="179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880776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Google </a:t>
            </a:r>
            <a:r>
              <a:rPr lang="en-IN" sz="2200" dirty="0"/>
              <a:t>maps </a:t>
            </a:r>
            <a:r>
              <a:rPr lang="en-IN" sz="2200" dirty="0" smtClean="0"/>
              <a:t>–</a:t>
            </a:r>
          </a:p>
          <a:p>
            <a:pPr lvl="1"/>
            <a:r>
              <a:rPr lang="en-IN" sz="2000" dirty="0" smtClean="0"/>
              <a:t>?</a:t>
            </a: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5612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    </a:t>
            </a:r>
            <a:r>
              <a:rPr lang="en-IN" sz="2200" dirty="0"/>
              <a:t>In Computer science graphs are used to represent the flow of computation</a:t>
            </a:r>
            <a:r>
              <a:rPr lang="en-IN" sz="2200" dirty="0" smtClean="0"/>
              <a:t>.</a:t>
            </a:r>
          </a:p>
          <a:p>
            <a:r>
              <a:rPr lang="en-IN" sz="2200" dirty="0" smtClean="0"/>
              <a:t>    </a:t>
            </a:r>
            <a:r>
              <a:rPr lang="en-IN" sz="2200" dirty="0"/>
              <a:t>Google maps </a:t>
            </a:r>
            <a:r>
              <a:rPr lang="en-IN" sz="2200" dirty="0" smtClean="0"/>
              <a:t>–</a:t>
            </a:r>
          </a:p>
          <a:p>
            <a:pPr lvl="1"/>
            <a:r>
              <a:rPr lang="en-IN" sz="2000" dirty="0" smtClean="0"/>
              <a:t>uses </a:t>
            </a:r>
            <a:r>
              <a:rPr lang="en-IN" sz="2000" dirty="0"/>
              <a:t>graphs for building transportation systems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dirty="0" smtClean="0"/>
              <a:t>where </a:t>
            </a:r>
            <a:r>
              <a:rPr lang="en-IN" sz="2000" dirty="0"/>
              <a:t>intersection of two(or more) roads are considered to be a vertex and </a:t>
            </a:r>
            <a:endParaRPr lang="en-IN" sz="20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road connecting two vertices is considered to be an edge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dirty="0"/>
              <a:t>thus their navigation system is based on the algorithm to calculate the shortest path between two vertices.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86800" y="2383920"/>
              <a:ext cx="7676280" cy="4191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680" y="2375640"/>
                <a:ext cx="7688880" cy="42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960482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6278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Selection/choice of data structures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choice of Data Structure model depends on two considerations-</a:t>
            </a:r>
          </a:p>
          <a:p>
            <a:pPr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US" sz="2400" dirty="0" smtClean="0"/>
              <a:t>It must be rich enough in structure to mirror the actual relationships of the data in the real world.</a:t>
            </a:r>
          </a:p>
          <a:p>
            <a:pPr marL="457200" indent="-457200">
              <a:buFont typeface="+mj-lt"/>
              <a:buAutoNum type="arabicParenR"/>
            </a:pPr>
            <a:endParaRPr lang="en-US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US" sz="2400" dirty="0" smtClean="0"/>
              <a:t>The structure should be simple enough that one can effectively process the data when necessary, </a:t>
            </a:r>
          </a:p>
          <a:p>
            <a:pPr marL="0" indent="0">
              <a:buNone/>
            </a:pPr>
            <a:r>
              <a:rPr lang="en-US" sz="2400" dirty="0" smtClean="0"/>
              <a:t>i.e. </a:t>
            </a:r>
            <a:r>
              <a:rPr lang="en-IN" sz="2400" dirty="0"/>
              <a:t>the type of operation to be performed.</a:t>
            </a:r>
          </a:p>
          <a:p>
            <a:pPr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58BF-5CE1-43E6-B469-54B8C3AF6926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In </a:t>
            </a:r>
            <a:r>
              <a:rPr lang="en-IN" sz="2400" dirty="0"/>
              <a:t>Facebook</a:t>
            </a:r>
            <a:r>
              <a:rPr lang="en-IN" sz="2400" dirty="0" smtClean="0"/>
              <a:t>,</a:t>
            </a:r>
          </a:p>
          <a:p>
            <a:pPr lvl="1"/>
            <a:r>
              <a:rPr lang="en-IN" dirty="0" smtClean="0"/>
              <a:t> ?</a:t>
            </a:r>
            <a:endParaRPr lang="en-IN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178720" y="1287000"/>
              <a:ext cx="6507000" cy="4942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1160" y="1281960"/>
                <a:ext cx="6524280" cy="49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545271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In </a:t>
            </a:r>
            <a:r>
              <a:rPr lang="en-IN" sz="2400" dirty="0"/>
              <a:t>Facebook</a:t>
            </a:r>
            <a:r>
              <a:rPr lang="en-IN" sz="2400" dirty="0" smtClean="0"/>
              <a:t>,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users are considered to be the vertices and </a:t>
            </a:r>
            <a:endParaRPr lang="en-IN" dirty="0" smtClean="0"/>
          </a:p>
          <a:p>
            <a:pPr lvl="1"/>
            <a:r>
              <a:rPr lang="en-IN" dirty="0" smtClean="0"/>
              <a:t>if </a:t>
            </a:r>
            <a:r>
              <a:rPr lang="en-IN" dirty="0"/>
              <a:t>they are friends then there is an edge running between them. </a:t>
            </a:r>
            <a:endParaRPr lang="en-IN" dirty="0" smtClean="0"/>
          </a:p>
          <a:p>
            <a:pPr lvl="1"/>
            <a:r>
              <a:rPr lang="en-IN" dirty="0" smtClean="0"/>
              <a:t>Facebook’s </a:t>
            </a:r>
            <a:r>
              <a:rPr lang="en-IN" dirty="0"/>
              <a:t>Friend suggestion algorithm uses graph theory. </a:t>
            </a:r>
            <a:endParaRPr lang="en-IN" dirty="0" smtClean="0"/>
          </a:p>
          <a:p>
            <a:pPr lvl="1"/>
            <a:r>
              <a:rPr lang="en-IN" dirty="0" smtClean="0"/>
              <a:t>Facebook </a:t>
            </a:r>
            <a:r>
              <a:rPr lang="en-IN" dirty="0"/>
              <a:t>is an example of undirected graph.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5520" y="2398680"/>
              <a:ext cx="7266960" cy="1704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920" y="2389320"/>
                <a:ext cx="7280280" cy="17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839533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 </a:t>
            </a:r>
            <a:r>
              <a:rPr lang="en-IN" dirty="0"/>
              <a:t>World Wide Web, </a:t>
            </a:r>
            <a:endParaRPr lang="en-IN" dirty="0" smtClean="0"/>
          </a:p>
          <a:p>
            <a:pPr lvl="1"/>
            <a:r>
              <a:rPr lang="en-IN" dirty="0" smtClean="0"/>
              <a:t>web </a:t>
            </a:r>
            <a:r>
              <a:rPr lang="en-IN" dirty="0"/>
              <a:t>pages are considered to be the vertices</a:t>
            </a:r>
            <a:r>
              <a:rPr lang="en-IN" dirty="0" smtClean="0"/>
              <a:t>.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There is an edge from a page u to other page v if there is a link of page v on page u. </a:t>
            </a:r>
            <a:endParaRPr lang="en-IN" dirty="0" smtClean="0"/>
          </a:p>
          <a:p>
            <a:pPr lvl="1"/>
            <a:r>
              <a:rPr lang="en-IN" dirty="0" smtClean="0"/>
              <a:t>This </a:t>
            </a:r>
            <a:r>
              <a:rPr lang="en-IN" dirty="0"/>
              <a:t>is an example of Directed graph. </a:t>
            </a:r>
            <a:endParaRPr lang="en-IN" dirty="0" smtClean="0"/>
          </a:p>
          <a:p>
            <a:pPr lvl="1"/>
            <a:r>
              <a:rPr lang="en-IN" dirty="0" smtClean="0"/>
              <a:t>It </a:t>
            </a:r>
            <a:r>
              <a:rPr lang="en-IN" dirty="0"/>
              <a:t>was the basic idea behind Google Page Ranking Algorithm.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smtClean="0"/>
              <a:t>Applications of Graph Data Structure</a:t>
            </a:r>
            <a:endParaRPr lang="en-IN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1680" y="322560"/>
              <a:ext cx="7824240" cy="640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920" y="316440"/>
                <a:ext cx="7839000" cy="64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696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8800"/>
            <a:ext cx="6777317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Operating System, </a:t>
            </a:r>
            <a:endParaRPr lang="en-IN" sz="2000" dirty="0" smtClean="0"/>
          </a:p>
          <a:p>
            <a:pPr lvl="1"/>
            <a:r>
              <a:rPr lang="en-IN" sz="2000" dirty="0" smtClean="0"/>
              <a:t>we </a:t>
            </a:r>
            <a:r>
              <a:rPr lang="en-IN" sz="2000" dirty="0"/>
              <a:t>come across the </a:t>
            </a:r>
            <a:r>
              <a:rPr lang="en-IN" sz="2000" b="1" dirty="0"/>
              <a:t>Resource Allocation Graph </a:t>
            </a:r>
            <a:r>
              <a:rPr lang="en-IN" sz="2000" dirty="0"/>
              <a:t>where </a:t>
            </a:r>
            <a:endParaRPr lang="en-IN" sz="2000" dirty="0" smtClean="0"/>
          </a:p>
          <a:p>
            <a:pPr lvl="2"/>
            <a:r>
              <a:rPr lang="en-IN" b="1" dirty="0" smtClean="0"/>
              <a:t>each </a:t>
            </a:r>
            <a:r>
              <a:rPr lang="en-IN" b="1" dirty="0"/>
              <a:t>process and resources are considered to be vertices. </a:t>
            </a:r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753FC-F010-49AF-86AE-B817642B62EB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26240" y="2193480"/>
              <a:ext cx="5058720" cy="50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3720" y="2190960"/>
                <a:ext cx="50691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40440" y="1264320"/>
              <a:ext cx="7542360" cy="5222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600" y="1257480"/>
                <a:ext cx="7557120" cy="52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6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505200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Edges </a:t>
            </a:r>
            <a:r>
              <a:rPr lang="en-IN" sz="2000" dirty="0"/>
              <a:t>are drawn from </a:t>
            </a:r>
            <a:endParaRPr lang="en-IN" sz="2000" dirty="0" smtClean="0"/>
          </a:p>
          <a:p>
            <a:pPr lvl="1"/>
            <a:r>
              <a:rPr lang="en-IN" sz="2000" dirty="0" smtClean="0"/>
              <a:t>resources </a:t>
            </a:r>
            <a:r>
              <a:rPr lang="en-IN" sz="2000" dirty="0"/>
              <a:t>to the </a:t>
            </a:r>
            <a:r>
              <a:rPr lang="en-IN" sz="2000" b="1" dirty="0"/>
              <a:t>allocated</a:t>
            </a:r>
            <a:r>
              <a:rPr lang="en-IN" sz="2000" dirty="0"/>
              <a:t> process, </a:t>
            </a:r>
            <a:r>
              <a:rPr lang="en-IN" sz="2000" dirty="0" smtClean="0"/>
              <a:t>or </a:t>
            </a:r>
          </a:p>
          <a:p>
            <a:pPr lvl="1"/>
            <a:r>
              <a:rPr lang="en-IN" sz="2000" dirty="0" smtClean="0"/>
              <a:t>from </a:t>
            </a:r>
            <a:r>
              <a:rPr lang="en-IN" sz="2000" b="1" dirty="0"/>
              <a:t>requesting</a:t>
            </a:r>
            <a:r>
              <a:rPr lang="en-IN" sz="2000" dirty="0"/>
              <a:t> process to the requested resource. </a:t>
            </a:r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If </a:t>
            </a:r>
            <a:r>
              <a:rPr lang="en-IN" sz="2000" dirty="0"/>
              <a:t>this leads to any </a:t>
            </a:r>
            <a:r>
              <a:rPr lang="en-IN" sz="2000" b="1" dirty="0"/>
              <a:t>formation of a cycle then a deadlock </a:t>
            </a:r>
            <a:r>
              <a:rPr lang="en-IN" sz="2000" b="1" dirty="0" smtClean="0"/>
              <a:t>may </a:t>
            </a:r>
            <a:r>
              <a:rPr lang="en-IN" sz="2000" b="1" dirty="0"/>
              <a:t>occur.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C7EA-B417-4420-B14A-2E93C02E8B00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8" name="Picture 1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5181600" y="1447800"/>
            <a:ext cx="2741612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9760" y="1204920"/>
              <a:ext cx="8832600" cy="560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560" y="1200600"/>
                <a:ext cx="8847720" cy="56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3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3463" y="273050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smtClean="0"/>
              <a:t>Resource Allocation Graph With A Deadlock</a:t>
            </a:r>
          </a:p>
        </p:txBody>
      </p:sp>
      <p:pic>
        <p:nvPicPr>
          <p:cNvPr id="122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52538"/>
            <a:ext cx="19050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00600" y="1447800"/>
            <a:ext cx="41910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Suppose P3 requests for R2,</a:t>
            </a:r>
          </a:p>
          <a:p>
            <a:r>
              <a:rPr lang="en-US" altLang="en-US" sz="2000" dirty="0" smtClean="0"/>
              <a:t>Since no resource instance is free, a request edge P3-&gt;R2 is added</a:t>
            </a:r>
          </a:p>
          <a:p>
            <a:r>
              <a:rPr lang="en-US" altLang="en-US" sz="2000" dirty="0" smtClean="0"/>
              <a:t>So, Now Two cycles exist –</a:t>
            </a:r>
          </a:p>
          <a:p>
            <a:pPr marL="0" indent="0">
              <a:buNone/>
            </a:pPr>
            <a:r>
              <a:rPr lang="en-US" altLang="en-US" sz="2000" dirty="0" smtClean="0"/>
              <a:t>P1-&gt;R1-&gt;P2-&gt;R3-&gt;P3-&gt;R2-&gt;P1</a:t>
            </a:r>
          </a:p>
          <a:p>
            <a:pPr marL="0" indent="0">
              <a:buNone/>
            </a:pPr>
            <a:r>
              <a:rPr lang="en-US" altLang="en-US" sz="2000" dirty="0" smtClean="0"/>
              <a:t>P2-&gt;R3-&gt;P3-&gt;R2-&gt;P2 </a:t>
            </a:r>
          </a:p>
          <a:p>
            <a:endParaRPr lang="en-US" altLang="en-US" sz="2000" dirty="0"/>
          </a:p>
          <a:p>
            <a:r>
              <a:rPr lang="en-US" altLang="en-US" sz="2000" dirty="0"/>
              <a:t>P1,P2,P3 are deadlocked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5" name="Picture 10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315047" y="1252538"/>
            <a:ext cx="1818553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447800" y="57912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F25D-8DDF-4C49-8BED-CA6028E5CE20}" type="datetime1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44C7F-AB31-43DF-AFD3-1AE152CB8031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645640" y="1810440"/>
              <a:ext cx="5490360" cy="2702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2400" y="1806480"/>
                <a:ext cx="5502960" cy="27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78580"/>
      </p:ext>
    </p:extLst>
  </p:cSld>
  <p:clrMapOvr>
    <a:masterClrMapping/>
  </p:clrMapOvr>
  <p:transition>
    <p:strips dir="rd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GATE CS 2004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The best data structure to check whether an arithmetic expression has balanced parentheses is a (GATE CS 2004)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a) queue</a:t>
            </a:r>
            <a:br>
              <a:rPr lang="en-IN" sz="2400" dirty="0"/>
            </a:br>
            <a:r>
              <a:rPr lang="en-IN" sz="2400" dirty="0"/>
              <a:t>b) stack</a:t>
            </a:r>
            <a:br>
              <a:rPr lang="en-IN" sz="2400" dirty="0"/>
            </a:br>
            <a:r>
              <a:rPr lang="en-IN" sz="2400" dirty="0"/>
              <a:t>c) tree</a:t>
            </a:r>
            <a:br>
              <a:rPr lang="en-IN" sz="2400" dirty="0"/>
            </a:br>
            <a:r>
              <a:rPr lang="en-IN" sz="2400" dirty="0"/>
              <a:t>d) list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87800" y="737280"/>
              <a:ext cx="5846760" cy="475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760" y="728640"/>
                <a:ext cx="5860080" cy="47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00540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GATE CS 2004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The best data structure to check whether an arithmetic expression has balanced parentheses is a (GATE CS 2004)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a) queue</a:t>
            </a:r>
            <a:br>
              <a:rPr lang="en-IN" sz="2400" dirty="0"/>
            </a:br>
            <a:r>
              <a:rPr lang="en-IN" sz="2400" dirty="0"/>
              <a:t>b) stack</a:t>
            </a:r>
            <a:br>
              <a:rPr lang="en-IN" sz="2400" dirty="0"/>
            </a:br>
            <a:r>
              <a:rPr lang="en-IN" sz="2400" dirty="0"/>
              <a:t>c) tree</a:t>
            </a:r>
            <a:br>
              <a:rPr lang="en-IN" sz="2400" dirty="0"/>
            </a:br>
            <a:r>
              <a:rPr lang="en-IN" sz="2400" dirty="0"/>
              <a:t>d) list</a:t>
            </a:r>
          </a:p>
          <a:p>
            <a:pPr marL="0" indent="0">
              <a:buNone/>
            </a:pPr>
            <a:r>
              <a:rPr lang="en-IN" sz="2400" dirty="0"/>
              <a:t>Answer(b)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8226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BA31-140F-46A2-8D02-1266808D88FF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80438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Depth-first search using Backtracking</a:t>
            </a:r>
            <a:endParaRPr lang="en-IN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152400" y="6393825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Courtesy: https</a:t>
            </a:r>
            <a:r>
              <a:rPr lang="en-IN" sz="1400" dirty="0"/>
              <a:t>://www.tutorialspoint.com/data_structures_algorithms/depth_first_traversal.htm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8EFC-102A-4CAA-82C2-F9593E252F83}" type="datetime1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Rule 1</a:t>
            </a:r>
            <a:r>
              <a:rPr lang="en-IN" sz="2400" dirty="0"/>
              <a:t> − Visit the adjacent unvisited vertex. Mark it as visited. Display it. Push it in a stack.</a:t>
            </a:r>
          </a:p>
          <a:p>
            <a:r>
              <a:rPr lang="en-IN" sz="2400" b="1" dirty="0"/>
              <a:t>Rule 2</a:t>
            </a:r>
            <a:r>
              <a:rPr lang="en-IN" sz="2400" dirty="0"/>
              <a:t> − If no adjacent vertex is found, pop up a vertex from the stack. (It will pop up all the vertices from the stack, which do not have adjacent vertices.)</a:t>
            </a:r>
          </a:p>
          <a:p>
            <a:r>
              <a:rPr lang="en-IN" sz="2400" b="1" dirty="0"/>
              <a:t>Rule 3</a:t>
            </a:r>
            <a:r>
              <a:rPr lang="en-IN" sz="2400" dirty="0"/>
              <a:t> − Repeat Rule 1 and Rule 2 until the stack is empty.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684381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550920"/>
          </a:xfrm>
        </p:spPr>
        <p:txBody>
          <a:bodyPr>
            <a:noAutofit/>
          </a:bodyPr>
          <a:lstStyle/>
          <a:p>
            <a:r>
              <a:rPr lang="en-US" sz="2200" dirty="0" smtClean="0"/>
              <a:t>Data Structures affects the design of both the structural and functional aspects of a program.</a:t>
            </a:r>
          </a:p>
          <a:p>
            <a:pPr>
              <a:buNone/>
            </a:pPr>
            <a:r>
              <a:rPr lang="en-US" sz="2200" dirty="0" smtClean="0"/>
              <a:t>     </a:t>
            </a:r>
          </a:p>
          <a:p>
            <a:pPr>
              <a:buNone/>
            </a:pPr>
            <a:r>
              <a:rPr lang="en-US" sz="2200" dirty="0"/>
              <a:t>	</a:t>
            </a:r>
            <a:r>
              <a:rPr lang="en-US" sz="2200" dirty="0" smtClean="0"/>
              <a:t>		</a:t>
            </a: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6B0C-2D3A-4190-99EB-8EA47099FFF2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43891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Structure</a:t>
            </a:r>
            <a:endParaRPr lang="en-IN" dirty="0"/>
          </a:p>
        </p:txBody>
      </p:sp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Depth-first search using Backtracking</a:t>
            </a:r>
            <a:endParaRPr lang="en-IN" sz="2800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0570"/>
            <a:ext cx="3162300" cy="494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2895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76400"/>
            <a:ext cx="2819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393825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Courtesy: https</a:t>
            </a:r>
            <a:r>
              <a:rPr lang="en-IN" sz="1400" dirty="0"/>
              <a:t>://www.tutorialspoint.com/data_structures_algorithms/depth_first_traversal.htm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57550"/>
            <a:ext cx="3124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8EFC-102A-4CAA-82C2-F9593E252F83}" type="datetime1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000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891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endParaRPr lang="en-US" sz="2200" dirty="0" smtClean="0"/>
          </a:p>
          <a:p>
            <a:pPr>
              <a:buNone/>
            </a:pPr>
            <a:r>
              <a:rPr lang="en-US" sz="2200" dirty="0"/>
              <a:t>	</a:t>
            </a:r>
            <a:r>
              <a:rPr lang="en-US" sz="2200" dirty="0" smtClean="0"/>
              <a:t>		ALGORITHM+DATA STRUCTURE=PROGRAM</a:t>
            </a:r>
          </a:p>
          <a:p>
            <a:pPr>
              <a:buNone/>
            </a:pPr>
            <a:r>
              <a:rPr lang="en-US" sz="2200" dirty="0" smtClean="0"/>
              <a:t>	</a:t>
            </a:r>
          </a:p>
          <a:p>
            <a:r>
              <a:rPr lang="en-US" sz="2200" dirty="0" smtClean="0"/>
              <a:t>Algorithm is a step by step procedure to solve a particular problem.</a:t>
            </a:r>
          </a:p>
          <a:p>
            <a:endParaRPr lang="en-US" sz="2200" dirty="0" smtClean="0"/>
          </a:p>
          <a:p>
            <a:r>
              <a:rPr lang="en-US" sz="2200" dirty="0" smtClean="0"/>
              <a:t>To develop a program we should select an appropriate data structure for that algorithm. </a:t>
            </a:r>
          </a:p>
          <a:p>
            <a:endParaRPr lang="en-US" sz="2200" dirty="0"/>
          </a:p>
          <a:p>
            <a:r>
              <a:rPr lang="en-US" sz="2200" dirty="0" smtClean="0"/>
              <a:t>Thus , algorithm and its associated data structure form a program.</a:t>
            </a: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6B0C-2D3A-4190-99EB-8EA47099FFF2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43891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395347"/>
      </p:ext>
    </p:extLst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DATA STRUCTURES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752600"/>
          <a:ext cx="8229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048B1-657B-4074-95F9-BAFBC37AD033}" type="datetime1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1772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These are basic data structures and are directly operated upon by the machine level instructions. </a:t>
            </a:r>
          </a:p>
          <a:p>
            <a:r>
              <a:rPr lang="en-US" sz="2200" dirty="0" smtClean="0"/>
              <a:t>These in general have different representations on different computers. </a:t>
            </a:r>
          </a:p>
          <a:p>
            <a:r>
              <a:rPr lang="en-US" sz="2200" dirty="0" smtClean="0"/>
              <a:t>Integers, floating point numbers, character constants, double etc fall in this category.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3BEA-AE56-4208-91A7-446442970B42}" type="datetime1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>
    <p:strips dir="r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3786</TotalTime>
  <Words>2953</Words>
  <Application>Microsoft Office PowerPoint</Application>
  <PresentationFormat>On-screen Show (4:3)</PresentationFormat>
  <Paragraphs>507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Flow</vt:lpstr>
      <vt:lpstr>Introduction to Data Structures</vt:lpstr>
      <vt:lpstr>Data </vt:lpstr>
      <vt:lpstr>DATA STRUCTURES</vt:lpstr>
      <vt:lpstr>Data Structure</vt:lpstr>
      <vt:lpstr>Selection/choice of data structures</vt:lpstr>
      <vt:lpstr>Data Structure</vt:lpstr>
      <vt:lpstr>Data Structure</vt:lpstr>
      <vt:lpstr>CLASSIFICATION OF DATA STRUCTURES</vt:lpstr>
      <vt:lpstr>PRIMITIVE DATA STRUCTURES</vt:lpstr>
      <vt:lpstr>NON-PRIMITIVE DATA STRUCTURES</vt:lpstr>
      <vt:lpstr>NON-PRIMITIVE DATA STRUCTURES</vt:lpstr>
      <vt:lpstr> Linear Data Structures</vt:lpstr>
      <vt:lpstr>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stack:</vt:lpstr>
      <vt:lpstr>PowerPoint Presentation</vt:lpstr>
      <vt:lpstr>PowerPoint Presentation</vt:lpstr>
      <vt:lpstr>Applications of stack:</vt:lpstr>
      <vt:lpstr>Applications of stack:</vt:lpstr>
      <vt:lpstr>Function calls using stack</vt:lpstr>
      <vt:lpstr>Function calls using stack</vt:lpstr>
      <vt:lpstr>Applications of stack:</vt:lpstr>
      <vt:lpstr>PowerPoint Presentation</vt:lpstr>
      <vt:lpstr>PowerPoint Presentation</vt:lpstr>
      <vt:lpstr>PowerPoint Presentation</vt:lpstr>
      <vt:lpstr>Real life Examples of Queue</vt:lpstr>
      <vt:lpstr>Operations on Queue:</vt:lpstr>
      <vt:lpstr>Applications of Queue:</vt:lpstr>
      <vt:lpstr>Difference between Stacks and Queues</vt:lpstr>
      <vt:lpstr>Difference between Stacks and Queues</vt:lpstr>
      <vt:lpstr> Non-Linear Data Structures</vt:lpstr>
      <vt:lpstr> Non-Linear Data Structures</vt:lpstr>
      <vt:lpstr> Non-Linear Data Structures</vt:lpstr>
      <vt:lpstr>Linear Vs Non Linear Data Structures</vt:lpstr>
      <vt:lpstr>PowerPoint Presentation</vt:lpstr>
      <vt:lpstr>Applications of Tree Data Structure</vt:lpstr>
      <vt:lpstr>Applications of Tree Data Structure</vt:lpstr>
      <vt:lpstr>PowerPoint Presentation</vt:lpstr>
      <vt:lpstr>GRAPHS Representation : </vt:lpstr>
      <vt:lpstr>Applications of Graph Data Structure</vt:lpstr>
      <vt:lpstr>Applications of Graph Data Structure</vt:lpstr>
      <vt:lpstr>Applications of Graph Data Structure</vt:lpstr>
      <vt:lpstr>Applications of Graph Data Structure</vt:lpstr>
      <vt:lpstr>Applications of Graph Data Structure</vt:lpstr>
      <vt:lpstr>PowerPoint Presentation</vt:lpstr>
      <vt:lpstr>PowerPoint Presentation</vt:lpstr>
      <vt:lpstr>PowerPoint Presentation</vt:lpstr>
      <vt:lpstr>Resource Allocation Graph With A Deadlock</vt:lpstr>
      <vt:lpstr>GATE CS 2004</vt:lpstr>
      <vt:lpstr>GATE CS 2004</vt:lpstr>
      <vt:lpstr>Extra</vt:lpstr>
      <vt:lpstr>Depth-first search using Backtracking</vt:lpstr>
      <vt:lpstr>Depth-first search using Backtracking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shweta</dc:creator>
  <cp:lastModifiedBy>Admin</cp:lastModifiedBy>
  <cp:revision>114</cp:revision>
  <dcterms:created xsi:type="dcterms:W3CDTF">2009-08-02T04:06:22Z</dcterms:created>
  <dcterms:modified xsi:type="dcterms:W3CDTF">2022-08-24T04:16:30Z</dcterms:modified>
</cp:coreProperties>
</file>